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5"/>
    <p:sldMasterId id="2147483661" r:id="rId6"/>
  </p:sldMasterIdLst>
  <p:notesMasterIdLst>
    <p:notesMasterId r:id="rId39"/>
  </p:notesMasterIdLst>
  <p:handoutMasterIdLst>
    <p:handoutMasterId r:id="rId40"/>
  </p:handoutMasterIdLst>
  <p:sldIdLst>
    <p:sldId id="289" r:id="rId7"/>
    <p:sldId id="293" r:id="rId8"/>
    <p:sldId id="320" r:id="rId9"/>
    <p:sldId id="321" r:id="rId10"/>
    <p:sldId id="376" r:id="rId11"/>
    <p:sldId id="306" r:id="rId12"/>
    <p:sldId id="317" r:id="rId13"/>
    <p:sldId id="318" r:id="rId14"/>
    <p:sldId id="319" r:id="rId15"/>
    <p:sldId id="308" r:id="rId16"/>
    <p:sldId id="375" r:id="rId17"/>
    <p:sldId id="373" r:id="rId18"/>
    <p:sldId id="322" r:id="rId19"/>
    <p:sldId id="294" r:id="rId20"/>
    <p:sldId id="296" r:id="rId21"/>
    <p:sldId id="300" r:id="rId22"/>
    <p:sldId id="301" r:id="rId23"/>
    <p:sldId id="256" r:id="rId24"/>
    <p:sldId id="257" r:id="rId25"/>
    <p:sldId id="260" r:id="rId26"/>
    <p:sldId id="261" r:id="rId27"/>
    <p:sldId id="272" r:id="rId28"/>
    <p:sldId id="274" r:id="rId29"/>
    <p:sldId id="262" r:id="rId30"/>
    <p:sldId id="271" r:id="rId31"/>
    <p:sldId id="263" r:id="rId32"/>
    <p:sldId id="265" r:id="rId33"/>
    <p:sldId id="273" r:id="rId34"/>
    <p:sldId id="275" r:id="rId35"/>
    <p:sldId id="269" r:id="rId36"/>
    <p:sldId id="270" r:id="rId37"/>
    <p:sldId id="302" r:id="rId38"/>
  </p:sldIdLst>
  <p:sldSz cx="9144000" cy="6858000" type="screen4x3"/>
  <p:notesSz cx="6669088" cy="987266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 uri="{2D200454-40CA-4A62-9FC3-DE9A4176ACB9}">
      <p15:notesGuideLst xmlns:p15="http://schemas.microsoft.com/office/powerpoint/2012/main">
        <p15:guide id="1" orient="horz" pos="3109">
          <p15:clr>
            <a:srgbClr val="A4A3A4"/>
          </p15:clr>
        </p15:guide>
        <p15:guide id="2" pos="210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Lochhead Will (Electricity Market Reform)" initials="LW" lastIdx="10"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8D0FA"/>
    <a:srgbClr val="55565A"/>
    <a:srgbClr val="F9AE2D"/>
    <a:srgbClr val="A264A6"/>
    <a:srgbClr val="EE751B"/>
    <a:srgbClr val="73B72B"/>
    <a:srgbClr val="1C9CD9"/>
    <a:srgbClr val="000000"/>
    <a:srgbClr val="562583"/>
    <a:srgbClr val="E8348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p:scale>
          <a:sx n="55" d="100"/>
          <a:sy n="55" d="100"/>
        </p:scale>
        <p:origin x="1604" y="38"/>
      </p:cViewPr>
      <p:guideLst>
        <p:guide orient="horz" pos="2160"/>
        <p:guide pos="2880"/>
      </p:guideLst>
    </p:cSldViewPr>
  </p:slideViewPr>
  <p:notesTextViewPr>
    <p:cViewPr>
      <p:scale>
        <a:sx n="1" d="1"/>
        <a:sy n="1" d="1"/>
      </p:scale>
      <p:origin x="0" y="0"/>
    </p:cViewPr>
  </p:notesTextViewPr>
  <p:notesViewPr>
    <p:cSldViewPr snapToGrid="0">
      <p:cViewPr varScale="1">
        <p:scale>
          <a:sx n="66" d="100"/>
          <a:sy n="66" d="100"/>
        </p:scale>
        <p:origin x="0" y="0"/>
      </p:cViewPr>
      <p:guideLst>
        <p:guide orient="horz" pos="3109"/>
        <p:guide pos="210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slide" Target="slides/slide7.xml"/><Relationship Id="rId18" Type="http://schemas.openxmlformats.org/officeDocument/2006/relationships/slide" Target="slides/slide12.xml"/><Relationship Id="rId26" Type="http://schemas.openxmlformats.org/officeDocument/2006/relationships/slide" Target="slides/slide20.xml"/><Relationship Id="rId39"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slide" Target="slides/slide15.xml"/><Relationship Id="rId34" Type="http://schemas.openxmlformats.org/officeDocument/2006/relationships/slide" Target="slides/slide28.xml"/><Relationship Id="rId42" Type="http://schemas.openxmlformats.org/officeDocument/2006/relationships/presProps" Target="presProps.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slide" Target="slides/slide11.xml"/><Relationship Id="rId25" Type="http://schemas.openxmlformats.org/officeDocument/2006/relationships/slide" Target="slides/slide19.xml"/><Relationship Id="rId33" Type="http://schemas.openxmlformats.org/officeDocument/2006/relationships/slide" Target="slides/slide27.xml"/><Relationship Id="rId38" Type="http://schemas.openxmlformats.org/officeDocument/2006/relationships/slide" Target="slides/slide32.xml"/><Relationship Id="rId2" Type="http://schemas.openxmlformats.org/officeDocument/2006/relationships/customXml" Target="../customXml/item2.xml"/><Relationship Id="rId16" Type="http://schemas.openxmlformats.org/officeDocument/2006/relationships/slide" Target="slides/slide10.xml"/><Relationship Id="rId20" Type="http://schemas.openxmlformats.org/officeDocument/2006/relationships/slide" Target="slides/slide14.xml"/><Relationship Id="rId29" Type="http://schemas.openxmlformats.org/officeDocument/2006/relationships/slide" Target="slides/slide23.xml"/><Relationship Id="rId41" Type="http://schemas.openxmlformats.org/officeDocument/2006/relationships/commentAuthors" Target="commentAuthors.xml"/><Relationship Id="rId1" Type="http://schemas.openxmlformats.org/officeDocument/2006/relationships/customXml" Target="../customXml/item1.xml"/><Relationship Id="rId6" Type="http://schemas.openxmlformats.org/officeDocument/2006/relationships/slideMaster" Target="slideMasters/slideMaster2.xml"/><Relationship Id="rId11" Type="http://schemas.openxmlformats.org/officeDocument/2006/relationships/slide" Target="slides/slide5.xml"/><Relationship Id="rId24" Type="http://schemas.openxmlformats.org/officeDocument/2006/relationships/slide" Target="slides/slide18.xml"/><Relationship Id="rId32" Type="http://schemas.openxmlformats.org/officeDocument/2006/relationships/slide" Target="slides/slide26.xml"/><Relationship Id="rId37" Type="http://schemas.openxmlformats.org/officeDocument/2006/relationships/slide" Target="slides/slide31.xml"/><Relationship Id="rId40" Type="http://schemas.openxmlformats.org/officeDocument/2006/relationships/handoutMaster" Target="handoutMasters/handoutMaster1.xml"/><Relationship Id="rId45" Type="http://schemas.openxmlformats.org/officeDocument/2006/relationships/tableStyles" Target="tableStyles.xml"/><Relationship Id="rId5" Type="http://schemas.openxmlformats.org/officeDocument/2006/relationships/slideMaster" Target="slideMasters/slideMaster1.xml"/><Relationship Id="rId15" Type="http://schemas.openxmlformats.org/officeDocument/2006/relationships/slide" Target="slides/slide9.xml"/><Relationship Id="rId23" Type="http://schemas.openxmlformats.org/officeDocument/2006/relationships/slide" Target="slides/slide17.xml"/><Relationship Id="rId28" Type="http://schemas.openxmlformats.org/officeDocument/2006/relationships/slide" Target="slides/slide22.xml"/><Relationship Id="rId36" Type="http://schemas.openxmlformats.org/officeDocument/2006/relationships/slide" Target="slides/slide30.xml"/><Relationship Id="rId10" Type="http://schemas.openxmlformats.org/officeDocument/2006/relationships/slide" Target="slides/slide4.xml"/><Relationship Id="rId19" Type="http://schemas.openxmlformats.org/officeDocument/2006/relationships/slide" Target="slides/slide13.xml"/><Relationship Id="rId31" Type="http://schemas.openxmlformats.org/officeDocument/2006/relationships/slide" Target="slides/slide25.xml"/><Relationship Id="rId44" Type="http://schemas.openxmlformats.org/officeDocument/2006/relationships/theme" Target="theme/theme1.xml"/><Relationship Id="rId4" Type="http://schemas.openxmlformats.org/officeDocument/2006/relationships/customXml" Target="../customXml/item4.xml"/><Relationship Id="rId9" Type="http://schemas.openxmlformats.org/officeDocument/2006/relationships/slide" Target="slides/slide3.xml"/><Relationship Id="rId14" Type="http://schemas.openxmlformats.org/officeDocument/2006/relationships/slide" Target="slides/slide8.xml"/><Relationship Id="rId22" Type="http://schemas.openxmlformats.org/officeDocument/2006/relationships/slide" Target="slides/slide16.xml"/><Relationship Id="rId27" Type="http://schemas.openxmlformats.org/officeDocument/2006/relationships/slide" Target="slides/slide21.xml"/><Relationship Id="rId30" Type="http://schemas.openxmlformats.org/officeDocument/2006/relationships/slide" Target="slides/slide24.xml"/><Relationship Id="rId35" Type="http://schemas.openxmlformats.org/officeDocument/2006/relationships/slide" Target="slides/slide29.xml"/><Relationship Id="rId43"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642AA6E-3401-4A85-893C-15C4334878D0}" type="doc">
      <dgm:prSet loTypeId="urn:microsoft.com/office/officeart/2005/8/layout/lProcess2" loCatId="list" qsTypeId="urn:microsoft.com/office/officeart/2005/8/quickstyle/simple1" qsCatId="simple" csTypeId="urn:microsoft.com/office/officeart/2005/8/colors/accent1_2" csCatId="accent1" phldr="1"/>
      <dgm:spPr/>
      <dgm:t>
        <a:bodyPr/>
        <a:lstStyle/>
        <a:p>
          <a:endParaRPr lang="en-GB"/>
        </a:p>
      </dgm:t>
    </dgm:pt>
    <dgm:pt modelId="{398D42DA-4F7A-4175-AE13-D3C755D5E1B2}">
      <dgm:prSet phldrT="[Text]" custT="1"/>
      <dgm:spPr>
        <a:solidFill>
          <a:schemeClr val="accent2">
            <a:lumMod val="40000"/>
            <a:lumOff val="60000"/>
          </a:schemeClr>
        </a:solidFill>
        <a:ln>
          <a:noFill/>
        </a:ln>
      </dgm:spPr>
      <dgm:t>
        <a:bodyPr/>
        <a:lstStyle/>
        <a:p>
          <a:r>
            <a:rPr lang="en-GB" sz="1800" b="1">
              <a:latin typeface="Arial" panose="020B0604020202020204" pitchFamily="34" charset="0"/>
              <a:cs typeface="Arial" panose="020B0604020202020204" pitchFamily="34" charset="0"/>
            </a:rPr>
            <a:t>£180m </a:t>
          </a:r>
          <a:r>
            <a:rPr lang="en-GB" sz="1800">
              <a:latin typeface="Arial" panose="020B0604020202020204" pitchFamily="34" charset="0"/>
              <a:cs typeface="Arial" panose="020B0604020202020204" pitchFamily="34" charset="0"/>
            </a:rPr>
            <a:t>Nuclear</a:t>
          </a:r>
        </a:p>
      </dgm:t>
    </dgm:pt>
    <dgm:pt modelId="{9C7F8F2B-5689-4B03-B4D1-B185F11108A5}" type="parTrans" cxnId="{F2218086-D28E-4FDA-AA9B-37FECACA5A28}">
      <dgm:prSet/>
      <dgm:spPr/>
      <dgm:t>
        <a:bodyPr/>
        <a:lstStyle/>
        <a:p>
          <a:endParaRPr lang="en-GB"/>
        </a:p>
      </dgm:t>
    </dgm:pt>
    <dgm:pt modelId="{C709D278-C125-4200-B5DE-5D942A9EA02B}" type="sibTrans" cxnId="{F2218086-D28E-4FDA-AA9B-37FECACA5A28}">
      <dgm:prSet/>
      <dgm:spPr/>
      <dgm:t>
        <a:bodyPr/>
        <a:lstStyle/>
        <a:p>
          <a:endParaRPr lang="en-GB"/>
        </a:p>
      </dgm:t>
    </dgm:pt>
    <dgm:pt modelId="{5624DFBE-1503-48D0-B26E-B880C0883B7A}">
      <dgm:prSet phldrT="[Text]" custT="1"/>
      <dgm:spPr/>
      <dgm:t>
        <a:bodyPr/>
        <a:lstStyle/>
        <a:p>
          <a:r>
            <a:rPr lang="en-GB" sz="1400">
              <a:latin typeface="Arial" panose="020B0604020202020204" pitchFamily="34" charset="0"/>
              <a:cs typeface="Arial" panose="020B0604020202020204" pitchFamily="34" charset="0"/>
            </a:rPr>
            <a:t>Driving down costs and building new UK supply chains and skills</a:t>
          </a:r>
        </a:p>
      </dgm:t>
    </dgm:pt>
    <dgm:pt modelId="{8B240415-2136-475B-9E54-A9A97CCA0248}" type="parTrans" cxnId="{5EF38203-7536-427D-A270-25AE35ACC9A0}">
      <dgm:prSet/>
      <dgm:spPr/>
      <dgm:t>
        <a:bodyPr/>
        <a:lstStyle/>
        <a:p>
          <a:endParaRPr lang="en-GB"/>
        </a:p>
      </dgm:t>
    </dgm:pt>
    <dgm:pt modelId="{B1CFCB6D-D1DB-4834-B0A3-60F05214A76B}" type="sibTrans" cxnId="{5EF38203-7536-427D-A270-25AE35ACC9A0}">
      <dgm:prSet/>
      <dgm:spPr/>
      <dgm:t>
        <a:bodyPr/>
        <a:lstStyle/>
        <a:p>
          <a:endParaRPr lang="en-GB"/>
        </a:p>
      </dgm:t>
    </dgm:pt>
    <dgm:pt modelId="{63573CFF-D26C-47BB-8A62-381131BEBFD3}">
      <dgm:prSet phldrT="[Text]" custT="1"/>
      <dgm:spPr>
        <a:solidFill>
          <a:schemeClr val="accent2">
            <a:lumMod val="40000"/>
            <a:lumOff val="60000"/>
          </a:schemeClr>
        </a:solidFill>
      </dgm:spPr>
      <dgm:t>
        <a:bodyPr/>
        <a:lstStyle/>
        <a:p>
          <a:pPr>
            <a:spcAft>
              <a:spcPts val="0"/>
            </a:spcAft>
          </a:pPr>
          <a:r>
            <a:rPr lang="en-GB" sz="1800" b="1">
              <a:latin typeface="Arial" panose="020B0604020202020204" pitchFamily="34" charset="0"/>
              <a:cs typeface="Arial" panose="020B0604020202020204" pitchFamily="34" charset="0"/>
            </a:rPr>
            <a:t>£15m</a:t>
          </a:r>
        </a:p>
        <a:p>
          <a:pPr>
            <a:spcAft>
              <a:spcPct val="35000"/>
            </a:spcAft>
          </a:pPr>
          <a:r>
            <a:rPr lang="en-GB" sz="1800">
              <a:latin typeface="Arial" panose="020B0604020202020204" pitchFamily="34" charset="0"/>
              <a:cs typeface="Arial" panose="020B0604020202020204" pitchFamily="34" charset="0"/>
            </a:rPr>
            <a:t>Renewables</a:t>
          </a:r>
        </a:p>
      </dgm:t>
    </dgm:pt>
    <dgm:pt modelId="{7D8E005E-D77E-42D1-9481-DDF6F0CF6E60}" type="parTrans" cxnId="{EA0A42E0-87FE-4BE5-9643-D8D95C2A1336}">
      <dgm:prSet/>
      <dgm:spPr/>
      <dgm:t>
        <a:bodyPr/>
        <a:lstStyle/>
        <a:p>
          <a:endParaRPr lang="en-GB"/>
        </a:p>
      </dgm:t>
    </dgm:pt>
    <dgm:pt modelId="{682DC389-7DDA-46DC-8A62-50150FA56C45}" type="sibTrans" cxnId="{EA0A42E0-87FE-4BE5-9643-D8D95C2A1336}">
      <dgm:prSet/>
      <dgm:spPr/>
      <dgm:t>
        <a:bodyPr/>
        <a:lstStyle/>
        <a:p>
          <a:endParaRPr lang="en-GB"/>
        </a:p>
      </dgm:t>
    </dgm:pt>
    <dgm:pt modelId="{D906FC98-612D-497D-852E-ECDA671413FC}">
      <dgm:prSet phldrT="[Text]" custT="1"/>
      <dgm:spPr/>
      <dgm:t>
        <a:bodyPr/>
        <a:lstStyle/>
        <a:p>
          <a:r>
            <a:rPr lang="en-GB" sz="1400">
              <a:latin typeface="Arial" panose="020B0604020202020204" pitchFamily="34" charset="0"/>
              <a:cs typeface="Arial" panose="020B0604020202020204" pitchFamily="34" charset="0"/>
            </a:rPr>
            <a:t>Driving down the cost of low carbon electricity at scale</a:t>
          </a:r>
        </a:p>
      </dgm:t>
    </dgm:pt>
    <dgm:pt modelId="{0EE98312-BB9A-4698-AFFD-7DC973843A63}" type="parTrans" cxnId="{5881D9ED-B833-4E5F-B980-576CA122A7A2}">
      <dgm:prSet/>
      <dgm:spPr/>
      <dgm:t>
        <a:bodyPr/>
        <a:lstStyle/>
        <a:p>
          <a:endParaRPr lang="en-GB"/>
        </a:p>
      </dgm:t>
    </dgm:pt>
    <dgm:pt modelId="{FBA6EE04-4F90-443D-B6A9-50ED4183C0C7}" type="sibTrans" cxnId="{5881D9ED-B833-4E5F-B980-576CA122A7A2}">
      <dgm:prSet/>
      <dgm:spPr/>
      <dgm:t>
        <a:bodyPr/>
        <a:lstStyle/>
        <a:p>
          <a:endParaRPr lang="en-GB"/>
        </a:p>
      </dgm:t>
    </dgm:pt>
    <dgm:pt modelId="{A47DA9D2-4D54-4F7E-AE97-D68A87EFAFD9}">
      <dgm:prSet phldrT="[Text]" custT="1"/>
      <dgm:spPr>
        <a:solidFill>
          <a:schemeClr val="accent2">
            <a:lumMod val="40000"/>
            <a:lumOff val="60000"/>
          </a:schemeClr>
        </a:solidFill>
      </dgm:spPr>
      <dgm:t>
        <a:bodyPr/>
        <a:lstStyle/>
        <a:p>
          <a:pPr>
            <a:spcAft>
              <a:spcPts val="0"/>
            </a:spcAft>
          </a:pPr>
          <a:r>
            <a:rPr lang="en-GB" sz="1800" b="1">
              <a:latin typeface="Arial" panose="020B0604020202020204" pitchFamily="34" charset="0"/>
              <a:cs typeface="Arial" panose="020B0604020202020204" pitchFamily="34" charset="0"/>
            </a:rPr>
            <a:t>£100m</a:t>
          </a:r>
        </a:p>
        <a:p>
          <a:pPr>
            <a:spcAft>
              <a:spcPts val="0"/>
            </a:spcAft>
          </a:pPr>
          <a:r>
            <a:rPr lang="en-GB" sz="1800">
              <a:latin typeface="Arial" panose="020B0604020202020204" pitchFamily="34" charset="0"/>
              <a:cs typeface="Arial" panose="020B0604020202020204" pitchFamily="34" charset="0"/>
            </a:rPr>
            <a:t>Industry</a:t>
          </a:r>
        </a:p>
      </dgm:t>
    </dgm:pt>
    <dgm:pt modelId="{1B457376-9749-4650-B099-DC269DD261A3}" type="parTrans" cxnId="{1FD5005D-95E3-4F82-B196-A8864557867A}">
      <dgm:prSet/>
      <dgm:spPr/>
      <dgm:t>
        <a:bodyPr/>
        <a:lstStyle/>
        <a:p>
          <a:endParaRPr lang="en-GB"/>
        </a:p>
      </dgm:t>
    </dgm:pt>
    <dgm:pt modelId="{D9B5E7AD-2F25-4259-86C6-E68650EDFF07}" type="sibTrans" cxnId="{1FD5005D-95E3-4F82-B196-A8864557867A}">
      <dgm:prSet/>
      <dgm:spPr/>
      <dgm:t>
        <a:bodyPr/>
        <a:lstStyle/>
        <a:p>
          <a:endParaRPr lang="en-GB"/>
        </a:p>
      </dgm:t>
    </dgm:pt>
    <dgm:pt modelId="{7835E330-1791-4188-A3BD-81632391432E}">
      <dgm:prSet phldrT="[Text]" custT="1"/>
      <dgm:spPr>
        <a:solidFill>
          <a:schemeClr val="accent2">
            <a:lumMod val="40000"/>
            <a:lumOff val="60000"/>
          </a:schemeClr>
        </a:solidFill>
      </dgm:spPr>
      <dgm:t>
        <a:bodyPr/>
        <a:lstStyle/>
        <a:p>
          <a:pPr>
            <a:spcAft>
              <a:spcPts val="0"/>
            </a:spcAft>
          </a:pPr>
          <a:r>
            <a:rPr lang="en-GB" sz="1800" b="1">
              <a:latin typeface="Arial" panose="020B0604020202020204" pitchFamily="34" charset="0"/>
              <a:cs typeface="Arial" panose="020B0604020202020204" pitchFamily="34" charset="0"/>
            </a:rPr>
            <a:t>£90m </a:t>
          </a:r>
          <a:r>
            <a:rPr lang="en-GB" sz="1800">
              <a:latin typeface="Arial" panose="020B0604020202020204" pitchFamily="34" charset="0"/>
              <a:cs typeface="Arial" panose="020B0604020202020204" pitchFamily="34" charset="0"/>
            </a:rPr>
            <a:t>Built Environment</a:t>
          </a:r>
        </a:p>
      </dgm:t>
    </dgm:pt>
    <dgm:pt modelId="{87E135CC-638A-45BD-B32A-8F9EB495AEFA}" type="parTrans" cxnId="{0382D562-94F7-4F0C-AFBE-E2D5A7EA33F2}">
      <dgm:prSet/>
      <dgm:spPr/>
      <dgm:t>
        <a:bodyPr/>
        <a:lstStyle/>
        <a:p>
          <a:endParaRPr lang="en-GB"/>
        </a:p>
      </dgm:t>
    </dgm:pt>
    <dgm:pt modelId="{E2B1A631-7B42-4A58-A106-DE748A1C0BD9}" type="sibTrans" cxnId="{0382D562-94F7-4F0C-AFBE-E2D5A7EA33F2}">
      <dgm:prSet/>
      <dgm:spPr/>
      <dgm:t>
        <a:bodyPr/>
        <a:lstStyle/>
        <a:p>
          <a:endParaRPr lang="en-GB"/>
        </a:p>
      </dgm:t>
    </dgm:pt>
    <dgm:pt modelId="{019C762C-A470-4FD1-B3A2-CE88224CD231}">
      <dgm:prSet phldrT="[Text]" custT="1"/>
      <dgm:spPr>
        <a:solidFill>
          <a:schemeClr val="accent2">
            <a:lumMod val="40000"/>
            <a:lumOff val="60000"/>
          </a:schemeClr>
        </a:solidFill>
      </dgm:spPr>
      <dgm:t>
        <a:bodyPr/>
        <a:lstStyle/>
        <a:p>
          <a:pPr>
            <a:spcAft>
              <a:spcPts val="0"/>
            </a:spcAft>
          </a:pPr>
          <a:r>
            <a:rPr lang="en-GB" sz="1800" b="1">
              <a:latin typeface="Arial" panose="020B0604020202020204" pitchFamily="34" charset="0"/>
              <a:cs typeface="Arial" panose="020B0604020202020204" pitchFamily="34" charset="0"/>
            </a:rPr>
            <a:t>£70m </a:t>
          </a:r>
          <a:r>
            <a:rPr lang="en-GB" sz="1800">
              <a:latin typeface="Arial" panose="020B0604020202020204" pitchFamily="34" charset="0"/>
              <a:cs typeface="Arial" panose="020B0604020202020204" pitchFamily="34" charset="0"/>
            </a:rPr>
            <a:t>Smart Systems</a:t>
          </a:r>
        </a:p>
      </dgm:t>
    </dgm:pt>
    <dgm:pt modelId="{49E2BCFE-E616-41E0-BEEB-1ADFEF8EA172}" type="parTrans" cxnId="{68145870-B033-4BCB-88A3-E66CB63F6D1A}">
      <dgm:prSet/>
      <dgm:spPr/>
      <dgm:t>
        <a:bodyPr/>
        <a:lstStyle/>
        <a:p>
          <a:endParaRPr lang="en-GB"/>
        </a:p>
      </dgm:t>
    </dgm:pt>
    <dgm:pt modelId="{DDCA323A-CD6D-43D9-8053-7272D1FA6AC0}" type="sibTrans" cxnId="{68145870-B033-4BCB-88A3-E66CB63F6D1A}">
      <dgm:prSet/>
      <dgm:spPr/>
      <dgm:t>
        <a:bodyPr/>
        <a:lstStyle/>
        <a:p>
          <a:endParaRPr lang="en-GB"/>
        </a:p>
      </dgm:t>
    </dgm:pt>
    <dgm:pt modelId="{9D0577F4-F146-4A75-83E7-2FBFCA67965E}">
      <dgm:prSet phldrT="[Text]" custT="1"/>
      <dgm:spPr/>
      <dgm:t>
        <a:bodyPr/>
        <a:lstStyle/>
        <a:p>
          <a:r>
            <a:rPr lang="en-GB" sz="1400">
              <a:latin typeface="Arial" panose="020B0604020202020204" pitchFamily="34" charset="0"/>
              <a:cs typeface="Arial" panose="020B0604020202020204" pitchFamily="34" charset="0"/>
            </a:rPr>
            <a:t>Low carbon options for industry, lowering energy costs</a:t>
          </a:r>
        </a:p>
      </dgm:t>
    </dgm:pt>
    <dgm:pt modelId="{D4DB06E1-1897-4108-B49C-6048FA509F25}" type="sibTrans" cxnId="{0F9EA013-D098-4335-8709-745F01B7A028}">
      <dgm:prSet/>
      <dgm:spPr/>
      <dgm:t>
        <a:bodyPr/>
        <a:lstStyle/>
        <a:p>
          <a:endParaRPr lang="en-GB"/>
        </a:p>
      </dgm:t>
    </dgm:pt>
    <dgm:pt modelId="{80FAE76B-5878-4AF1-9265-A30AFA0ABB08}" type="parTrans" cxnId="{0F9EA013-D098-4335-8709-745F01B7A028}">
      <dgm:prSet/>
      <dgm:spPr/>
      <dgm:t>
        <a:bodyPr/>
        <a:lstStyle/>
        <a:p>
          <a:endParaRPr lang="en-GB"/>
        </a:p>
      </dgm:t>
    </dgm:pt>
    <dgm:pt modelId="{D0555398-7661-4289-84FD-2340ADED9951}">
      <dgm:prSet phldrT="[Text]" custT="1"/>
      <dgm:spPr/>
      <dgm:t>
        <a:bodyPr/>
        <a:lstStyle/>
        <a:p>
          <a:endParaRPr lang="en-GB" sz="1200"/>
        </a:p>
        <a:p>
          <a:r>
            <a:rPr lang="en-GB" sz="1400">
              <a:latin typeface="Arial" panose="020B0604020202020204" pitchFamily="34" charset="0"/>
              <a:cs typeface="Arial" panose="020B0604020202020204" pitchFamily="34" charset="0"/>
            </a:rPr>
            <a:t>More cost effective energy efficiency and low carbon heating</a:t>
          </a:r>
        </a:p>
        <a:p>
          <a:endParaRPr lang="en-GB" sz="1200"/>
        </a:p>
      </dgm:t>
    </dgm:pt>
    <dgm:pt modelId="{EE7FF94D-1D55-48BE-BDDE-3DDC90CE0CE3}" type="parTrans" cxnId="{B1ECFAF0-555F-4E1C-99FA-D2579B9F5DFC}">
      <dgm:prSet/>
      <dgm:spPr/>
      <dgm:t>
        <a:bodyPr/>
        <a:lstStyle/>
        <a:p>
          <a:endParaRPr lang="en-GB"/>
        </a:p>
      </dgm:t>
    </dgm:pt>
    <dgm:pt modelId="{946649E3-C94A-4595-9DEE-9C5D7B758BA5}" type="sibTrans" cxnId="{B1ECFAF0-555F-4E1C-99FA-D2579B9F5DFC}">
      <dgm:prSet/>
      <dgm:spPr/>
      <dgm:t>
        <a:bodyPr/>
        <a:lstStyle/>
        <a:p>
          <a:endParaRPr lang="en-GB"/>
        </a:p>
      </dgm:t>
    </dgm:pt>
    <dgm:pt modelId="{8AD2215E-98CC-442F-949C-CF5CC0A72C7F}">
      <dgm:prSet phldrT="[Text]" custT="1"/>
      <dgm:spPr/>
      <dgm:t>
        <a:bodyPr/>
        <a:lstStyle/>
        <a:p>
          <a:r>
            <a:rPr lang="en-GB" sz="1400">
              <a:latin typeface="Arial" panose="020B0604020202020204" pitchFamily="34" charset="0"/>
              <a:cs typeface="Arial" panose="020B0604020202020204" pitchFamily="34" charset="0"/>
            </a:rPr>
            <a:t>Cost effective flexibility, including  new storage options</a:t>
          </a:r>
        </a:p>
      </dgm:t>
    </dgm:pt>
    <dgm:pt modelId="{B59A2572-24ED-4C25-BC1D-437E50B26C68}" type="parTrans" cxnId="{B308ABF0-CA59-4EE8-9901-B451A1D8989E}">
      <dgm:prSet/>
      <dgm:spPr/>
      <dgm:t>
        <a:bodyPr/>
        <a:lstStyle/>
        <a:p>
          <a:endParaRPr lang="en-GB"/>
        </a:p>
      </dgm:t>
    </dgm:pt>
    <dgm:pt modelId="{CFE6809B-35F3-4A6E-AC90-C8650ACBF969}" type="sibTrans" cxnId="{B308ABF0-CA59-4EE8-9901-B451A1D8989E}">
      <dgm:prSet/>
      <dgm:spPr/>
      <dgm:t>
        <a:bodyPr/>
        <a:lstStyle/>
        <a:p>
          <a:endParaRPr lang="en-GB"/>
        </a:p>
      </dgm:t>
    </dgm:pt>
    <dgm:pt modelId="{8BDB0143-C206-47D8-90EA-18A48EC37DB9}" type="pres">
      <dgm:prSet presAssocID="{D642AA6E-3401-4A85-893C-15C4334878D0}" presName="theList" presStyleCnt="0">
        <dgm:presLayoutVars>
          <dgm:dir/>
          <dgm:animLvl val="lvl"/>
          <dgm:resizeHandles val="exact"/>
        </dgm:presLayoutVars>
      </dgm:prSet>
      <dgm:spPr/>
    </dgm:pt>
    <dgm:pt modelId="{F975582B-B6A9-4D4D-A424-A0A6BE38E838}" type="pres">
      <dgm:prSet presAssocID="{398D42DA-4F7A-4175-AE13-D3C755D5E1B2}" presName="compNode" presStyleCnt="0"/>
      <dgm:spPr/>
    </dgm:pt>
    <dgm:pt modelId="{F0BAF648-741D-43B2-84F9-8425748EAE57}" type="pres">
      <dgm:prSet presAssocID="{398D42DA-4F7A-4175-AE13-D3C755D5E1B2}" presName="aNode" presStyleLbl="bgShp" presStyleIdx="0" presStyleCnt="5"/>
      <dgm:spPr/>
    </dgm:pt>
    <dgm:pt modelId="{5A5AB36A-AE4B-4F1F-8EE1-0C39044DF155}" type="pres">
      <dgm:prSet presAssocID="{398D42DA-4F7A-4175-AE13-D3C755D5E1B2}" presName="textNode" presStyleLbl="bgShp" presStyleIdx="0" presStyleCnt="5"/>
      <dgm:spPr/>
    </dgm:pt>
    <dgm:pt modelId="{7AB229EF-8203-488B-8C94-0758DD55E698}" type="pres">
      <dgm:prSet presAssocID="{398D42DA-4F7A-4175-AE13-D3C755D5E1B2}" presName="compChildNode" presStyleCnt="0"/>
      <dgm:spPr/>
    </dgm:pt>
    <dgm:pt modelId="{C9AD779B-2C51-4AB5-ABC5-CE024C8724DF}" type="pres">
      <dgm:prSet presAssocID="{398D42DA-4F7A-4175-AE13-D3C755D5E1B2}" presName="theInnerList" presStyleCnt="0"/>
      <dgm:spPr/>
    </dgm:pt>
    <dgm:pt modelId="{250656AD-C65B-489C-9008-EFE342F34295}" type="pres">
      <dgm:prSet presAssocID="{5624DFBE-1503-48D0-B26E-B880C0883B7A}" presName="childNode" presStyleLbl="node1" presStyleIdx="0" presStyleCnt="5" custScaleY="129519" custLinFactNeighborY="1800">
        <dgm:presLayoutVars>
          <dgm:bulletEnabled val="1"/>
        </dgm:presLayoutVars>
      </dgm:prSet>
      <dgm:spPr/>
    </dgm:pt>
    <dgm:pt modelId="{6BB2E7CA-3355-424D-86CC-E77357B5D71A}" type="pres">
      <dgm:prSet presAssocID="{398D42DA-4F7A-4175-AE13-D3C755D5E1B2}" presName="aSpace" presStyleCnt="0"/>
      <dgm:spPr/>
    </dgm:pt>
    <dgm:pt modelId="{4C1CB4FD-ADBE-4BBC-9FAE-8C45B8F43C4B}" type="pres">
      <dgm:prSet presAssocID="{63573CFF-D26C-47BB-8A62-381131BEBFD3}" presName="compNode" presStyleCnt="0"/>
      <dgm:spPr/>
    </dgm:pt>
    <dgm:pt modelId="{44826186-B2DD-4952-979A-9070B42C9B9C}" type="pres">
      <dgm:prSet presAssocID="{63573CFF-D26C-47BB-8A62-381131BEBFD3}" presName="aNode" presStyleLbl="bgShp" presStyleIdx="1" presStyleCnt="5" custScaleX="107855"/>
      <dgm:spPr/>
    </dgm:pt>
    <dgm:pt modelId="{70B82C6D-9584-41E4-A48C-C6E2C8ED795E}" type="pres">
      <dgm:prSet presAssocID="{63573CFF-D26C-47BB-8A62-381131BEBFD3}" presName="textNode" presStyleLbl="bgShp" presStyleIdx="1" presStyleCnt="5"/>
      <dgm:spPr/>
    </dgm:pt>
    <dgm:pt modelId="{5D7BA015-F407-46B4-86B4-1137222B8B8E}" type="pres">
      <dgm:prSet presAssocID="{63573CFF-D26C-47BB-8A62-381131BEBFD3}" presName="compChildNode" presStyleCnt="0"/>
      <dgm:spPr/>
    </dgm:pt>
    <dgm:pt modelId="{07D1514F-BBAC-44FA-8DD8-A93273146E76}" type="pres">
      <dgm:prSet presAssocID="{63573CFF-D26C-47BB-8A62-381131BEBFD3}" presName="theInnerList" presStyleCnt="0"/>
      <dgm:spPr/>
    </dgm:pt>
    <dgm:pt modelId="{7239DD82-21F4-49EC-89A4-6642B6333564}" type="pres">
      <dgm:prSet presAssocID="{D906FC98-612D-497D-852E-ECDA671413FC}" presName="childNode" presStyleLbl="node1" presStyleIdx="1" presStyleCnt="5" custScaleY="113842" custLinFactNeighborY="1784">
        <dgm:presLayoutVars>
          <dgm:bulletEnabled val="1"/>
        </dgm:presLayoutVars>
      </dgm:prSet>
      <dgm:spPr/>
    </dgm:pt>
    <dgm:pt modelId="{9A755BB6-BE33-47DC-B6DC-4411BBB31677}" type="pres">
      <dgm:prSet presAssocID="{63573CFF-D26C-47BB-8A62-381131BEBFD3}" presName="aSpace" presStyleCnt="0"/>
      <dgm:spPr/>
    </dgm:pt>
    <dgm:pt modelId="{DF28B267-FA82-4BC5-AFAA-1EA983F076C7}" type="pres">
      <dgm:prSet presAssocID="{A47DA9D2-4D54-4F7E-AE97-D68A87EFAFD9}" presName="compNode" presStyleCnt="0"/>
      <dgm:spPr/>
    </dgm:pt>
    <dgm:pt modelId="{A0D31F1D-B339-4A34-8C7C-1BD456E4B646}" type="pres">
      <dgm:prSet presAssocID="{A47DA9D2-4D54-4F7E-AE97-D68A87EFAFD9}" presName="aNode" presStyleLbl="bgShp" presStyleIdx="2" presStyleCnt="5"/>
      <dgm:spPr/>
    </dgm:pt>
    <dgm:pt modelId="{5BAC4E14-C2AA-451D-A4A4-A1EDE079AF04}" type="pres">
      <dgm:prSet presAssocID="{A47DA9D2-4D54-4F7E-AE97-D68A87EFAFD9}" presName="textNode" presStyleLbl="bgShp" presStyleIdx="2" presStyleCnt="5"/>
      <dgm:spPr/>
    </dgm:pt>
    <dgm:pt modelId="{FAF5A623-1723-4D2F-A38B-A1CCD38C4BDB}" type="pres">
      <dgm:prSet presAssocID="{A47DA9D2-4D54-4F7E-AE97-D68A87EFAFD9}" presName="compChildNode" presStyleCnt="0"/>
      <dgm:spPr/>
    </dgm:pt>
    <dgm:pt modelId="{16D767BB-A498-45D5-8617-D7BF9EA3DED0}" type="pres">
      <dgm:prSet presAssocID="{A47DA9D2-4D54-4F7E-AE97-D68A87EFAFD9}" presName="theInnerList" presStyleCnt="0"/>
      <dgm:spPr/>
    </dgm:pt>
    <dgm:pt modelId="{1B60EE3A-3E47-4EE6-A263-CCCF27FA94A2}" type="pres">
      <dgm:prSet presAssocID="{9D0577F4-F146-4A75-83E7-2FBFCA67965E}" presName="childNode" presStyleLbl="node1" presStyleIdx="2" presStyleCnt="5" custScaleY="113842" custLinFactNeighborX="198" custLinFactNeighborY="3474">
        <dgm:presLayoutVars>
          <dgm:bulletEnabled val="1"/>
        </dgm:presLayoutVars>
      </dgm:prSet>
      <dgm:spPr/>
    </dgm:pt>
    <dgm:pt modelId="{DA4E7DB8-AB41-4526-A029-93E60AC33CE2}" type="pres">
      <dgm:prSet presAssocID="{A47DA9D2-4D54-4F7E-AE97-D68A87EFAFD9}" presName="aSpace" presStyleCnt="0"/>
      <dgm:spPr/>
    </dgm:pt>
    <dgm:pt modelId="{7CA5450A-306B-44C2-B2C2-10C31768117F}" type="pres">
      <dgm:prSet presAssocID="{7835E330-1791-4188-A3BD-81632391432E}" presName="compNode" presStyleCnt="0"/>
      <dgm:spPr/>
    </dgm:pt>
    <dgm:pt modelId="{16775A6B-3B7F-4E22-A7AE-2AD0BD104E32}" type="pres">
      <dgm:prSet presAssocID="{7835E330-1791-4188-A3BD-81632391432E}" presName="aNode" presStyleLbl="bgShp" presStyleIdx="3" presStyleCnt="5" custScaleX="113893"/>
      <dgm:spPr/>
    </dgm:pt>
    <dgm:pt modelId="{F9CD2256-29B3-4418-AC6A-8FDB99AE8411}" type="pres">
      <dgm:prSet presAssocID="{7835E330-1791-4188-A3BD-81632391432E}" presName="textNode" presStyleLbl="bgShp" presStyleIdx="3" presStyleCnt="5"/>
      <dgm:spPr/>
    </dgm:pt>
    <dgm:pt modelId="{9877C791-55B1-4FD3-B042-A02997964AA9}" type="pres">
      <dgm:prSet presAssocID="{7835E330-1791-4188-A3BD-81632391432E}" presName="compChildNode" presStyleCnt="0"/>
      <dgm:spPr/>
    </dgm:pt>
    <dgm:pt modelId="{DB977E91-BD4E-4601-8D25-915B92655247}" type="pres">
      <dgm:prSet presAssocID="{7835E330-1791-4188-A3BD-81632391432E}" presName="theInnerList" presStyleCnt="0"/>
      <dgm:spPr/>
    </dgm:pt>
    <dgm:pt modelId="{4D4583C6-4C97-421B-9606-BDD6BB36EC3F}" type="pres">
      <dgm:prSet presAssocID="{D0555398-7661-4289-84FD-2340ADED9951}" presName="childNode" presStyleLbl="node1" presStyleIdx="3" presStyleCnt="5" custScaleX="107236" custScaleY="99678" custLinFactNeighborX="2048" custLinFactNeighborY="2916">
        <dgm:presLayoutVars>
          <dgm:bulletEnabled val="1"/>
        </dgm:presLayoutVars>
      </dgm:prSet>
      <dgm:spPr/>
    </dgm:pt>
    <dgm:pt modelId="{D6E3C180-F521-4EAE-BBE8-6162E8E8370A}" type="pres">
      <dgm:prSet presAssocID="{7835E330-1791-4188-A3BD-81632391432E}" presName="aSpace" presStyleCnt="0"/>
      <dgm:spPr/>
    </dgm:pt>
    <dgm:pt modelId="{E5710286-6F83-4E62-B022-A03999EE3CE1}" type="pres">
      <dgm:prSet presAssocID="{019C762C-A470-4FD1-B3A2-CE88224CD231}" presName="compNode" presStyleCnt="0"/>
      <dgm:spPr/>
    </dgm:pt>
    <dgm:pt modelId="{6FFD8699-1F59-4944-B1CC-16D7A13DFB63}" type="pres">
      <dgm:prSet presAssocID="{019C762C-A470-4FD1-B3A2-CE88224CD231}" presName="aNode" presStyleLbl="bgShp" presStyleIdx="4" presStyleCnt="5"/>
      <dgm:spPr/>
    </dgm:pt>
    <dgm:pt modelId="{5CE76495-7842-4128-BA72-7C6862A0BE89}" type="pres">
      <dgm:prSet presAssocID="{019C762C-A470-4FD1-B3A2-CE88224CD231}" presName="textNode" presStyleLbl="bgShp" presStyleIdx="4" presStyleCnt="5"/>
      <dgm:spPr/>
    </dgm:pt>
    <dgm:pt modelId="{9169DAAE-FA61-4179-882D-5485430F0FE7}" type="pres">
      <dgm:prSet presAssocID="{019C762C-A470-4FD1-B3A2-CE88224CD231}" presName="compChildNode" presStyleCnt="0"/>
      <dgm:spPr/>
    </dgm:pt>
    <dgm:pt modelId="{027E90A5-9E12-40F5-ADD6-91D6C5D0CA8D}" type="pres">
      <dgm:prSet presAssocID="{019C762C-A470-4FD1-B3A2-CE88224CD231}" presName="theInnerList" presStyleCnt="0"/>
      <dgm:spPr/>
    </dgm:pt>
    <dgm:pt modelId="{292F7BDB-558D-41D5-B1B8-D8A45E57DD64}" type="pres">
      <dgm:prSet presAssocID="{8AD2215E-98CC-442F-949C-CF5CC0A72C7F}" presName="childNode" presStyleLbl="node1" presStyleIdx="4" presStyleCnt="5" custScaleY="113842" custLinFactNeighborY="4128">
        <dgm:presLayoutVars>
          <dgm:bulletEnabled val="1"/>
        </dgm:presLayoutVars>
      </dgm:prSet>
      <dgm:spPr/>
    </dgm:pt>
  </dgm:ptLst>
  <dgm:cxnLst>
    <dgm:cxn modelId="{5EF38203-7536-427D-A270-25AE35ACC9A0}" srcId="{398D42DA-4F7A-4175-AE13-D3C755D5E1B2}" destId="{5624DFBE-1503-48D0-B26E-B880C0883B7A}" srcOrd="0" destOrd="0" parTransId="{8B240415-2136-475B-9E54-A9A97CCA0248}" sibTransId="{B1CFCB6D-D1DB-4834-B0A3-60F05214A76B}"/>
    <dgm:cxn modelId="{0F9EA013-D098-4335-8709-745F01B7A028}" srcId="{A47DA9D2-4D54-4F7E-AE97-D68A87EFAFD9}" destId="{9D0577F4-F146-4A75-83E7-2FBFCA67965E}" srcOrd="0" destOrd="0" parTransId="{80FAE76B-5878-4AF1-9265-A30AFA0ABB08}" sibTransId="{D4DB06E1-1897-4108-B49C-6048FA509F25}"/>
    <dgm:cxn modelId="{998E2515-BC8C-4E8D-8FB2-7A63C2473D99}" type="presOf" srcId="{7835E330-1791-4188-A3BD-81632391432E}" destId="{16775A6B-3B7F-4E22-A7AE-2AD0BD104E32}" srcOrd="0" destOrd="0" presId="urn:microsoft.com/office/officeart/2005/8/layout/lProcess2"/>
    <dgm:cxn modelId="{C7FD8C2C-1FE8-43D3-8525-72C1BC10F615}" type="presOf" srcId="{398D42DA-4F7A-4175-AE13-D3C755D5E1B2}" destId="{5A5AB36A-AE4B-4F1F-8EE1-0C39044DF155}" srcOrd="1" destOrd="0" presId="urn:microsoft.com/office/officeart/2005/8/layout/lProcess2"/>
    <dgm:cxn modelId="{C64B9A36-93F4-4A7F-BB5F-87B1C59B8166}" type="presOf" srcId="{A47DA9D2-4D54-4F7E-AE97-D68A87EFAFD9}" destId="{5BAC4E14-C2AA-451D-A4A4-A1EDE079AF04}" srcOrd="1" destOrd="0" presId="urn:microsoft.com/office/officeart/2005/8/layout/lProcess2"/>
    <dgm:cxn modelId="{59F4295B-7468-494C-9393-E83487ABA6E5}" type="presOf" srcId="{8AD2215E-98CC-442F-949C-CF5CC0A72C7F}" destId="{292F7BDB-558D-41D5-B1B8-D8A45E57DD64}" srcOrd="0" destOrd="0" presId="urn:microsoft.com/office/officeart/2005/8/layout/lProcess2"/>
    <dgm:cxn modelId="{1FD5005D-95E3-4F82-B196-A8864557867A}" srcId="{D642AA6E-3401-4A85-893C-15C4334878D0}" destId="{A47DA9D2-4D54-4F7E-AE97-D68A87EFAFD9}" srcOrd="2" destOrd="0" parTransId="{1B457376-9749-4650-B099-DC269DD261A3}" sibTransId="{D9B5E7AD-2F25-4259-86C6-E68650EDFF07}"/>
    <dgm:cxn modelId="{0382D562-94F7-4F0C-AFBE-E2D5A7EA33F2}" srcId="{D642AA6E-3401-4A85-893C-15C4334878D0}" destId="{7835E330-1791-4188-A3BD-81632391432E}" srcOrd="3" destOrd="0" parTransId="{87E135CC-638A-45BD-B32A-8F9EB495AEFA}" sibTransId="{E2B1A631-7B42-4A58-A106-DE748A1C0BD9}"/>
    <dgm:cxn modelId="{68145870-B033-4BCB-88A3-E66CB63F6D1A}" srcId="{D642AA6E-3401-4A85-893C-15C4334878D0}" destId="{019C762C-A470-4FD1-B3A2-CE88224CD231}" srcOrd="4" destOrd="0" parTransId="{49E2BCFE-E616-41E0-BEEB-1ADFEF8EA172}" sibTransId="{DDCA323A-CD6D-43D9-8053-7272D1FA6AC0}"/>
    <dgm:cxn modelId="{E35BAB76-A594-4919-B0BA-F147B141FE97}" type="presOf" srcId="{019C762C-A470-4FD1-B3A2-CE88224CD231}" destId="{5CE76495-7842-4128-BA72-7C6862A0BE89}" srcOrd="1" destOrd="0" presId="urn:microsoft.com/office/officeart/2005/8/layout/lProcess2"/>
    <dgm:cxn modelId="{DBAA057C-301B-4529-AF79-D3C11ED03C05}" type="presOf" srcId="{63573CFF-D26C-47BB-8A62-381131BEBFD3}" destId="{44826186-B2DD-4952-979A-9070B42C9B9C}" srcOrd="0" destOrd="0" presId="urn:microsoft.com/office/officeart/2005/8/layout/lProcess2"/>
    <dgm:cxn modelId="{F2218086-D28E-4FDA-AA9B-37FECACA5A28}" srcId="{D642AA6E-3401-4A85-893C-15C4334878D0}" destId="{398D42DA-4F7A-4175-AE13-D3C755D5E1B2}" srcOrd="0" destOrd="0" parTransId="{9C7F8F2B-5689-4B03-B4D1-B185F11108A5}" sibTransId="{C709D278-C125-4200-B5DE-5D942A9EA02B}"/>
    <dgm:cxn modelId="{7828EB86-3C7A-4F9C-BEF0-AB771D8AF96F}" type="presOf" srcId="{019C762C-A470-4FD1-B3A2-CE88224CD231}" destId="{6FFD8699-1F59-4944-B1CC-16D7A13DFB63}" srcOrd="0" destOrd="0" presId="urn:microsoft.com/office/officeart/2005/8/layout/lProcess2"/>
    <dgm:cxn modelId="{F3519887-D2F7-4A6C-8EF9-7AA2F8C7A219}" type="presOf" srcId="{D642AA6E-3401-4A85-893C-15C4334878D0}" destId="{8BDB0143-C206-47D8-90EA-18A48EC37DB9}" srcOrd="0" destOrd="0" presId="urn:microsoft.com/office/officeart/2005/8/layout/lProcess2"/>
    <dgm:cxn modelId="{310C6A9B-7023-432B-A339-8943E18AE43F}" type="presOf" srcId="{D0555398-7661-4289-84FD-2340ADED9951}" destId="{4D4583C6-4C97-421B-9606-BDD6BB36EC3F}" srcOrd="0" destOrd="0" presId="urn:microsoft.com/office/officeart/2005/8/layout/lProcess2"/>
    <dgm:cxn modelId="{77F063A9-2CE7-4A8A-B326-FAAA9F84EABA}" type="presOf" srcId="{A47DA9D2-4D54-4F7E-AE97-D68A87EFAFD9}" destId="{A0D31F1D-B339-4A34-8C7C-1BD456E4B646}" srcOrd="0" destOrd="0" presId="urn:microsoft.com/office/officeart/2005/8/layout/lProcess2"/>
    <dgm:cxn modelId="{AF3EA7B3-7388-45DD-9760-FF8CC401A9EF}" type="presOf" srcId="{D906FC98-612D-497D-852E-ECDA671413FC}" destId="{7239DD82-21F4-49EC-89A4-6642B6333564}" srcOrd="0" destOrd="0" presId="urn:microsoft.com/office/officeart/2005/8/layout/lProcess2"/>
    <dgm:cxn modelId="{FCB44FB9-2B4D-4002-AB08-2CEE66B601FA}" type="presOf" srcId="{398D42DA-4F7A-4175-AE13-D3C755D5E1B2}" destId="{F0BAF648-741D-43B2-84F9-8425748EAE57}" srcOrd="0" destOrd="0" presId="urn:microsoft.com/office/officeart/2005/8/layout/lProcess2"/>
    <dgm:cxn modelId="{D9ED66C0-ABBE-48C2-8910-9B0B2A8CBCE4}" type="presOf" srcId="{9D0577F4-F146-4A75-83E7-2FBFCA67965E}" destId="{1B60EE3A-3E47-4EE6-A263-CCCF27FA94A2}" srcOrd="0" destOrd="0" presId="urn:microsoft.com/office/officeart/2005/8/layout/lProcess2"/>
    <dgm:cxn modelId="{29C994C4-3E98-4ACB-B3A1-393B1222432B}" type="presOf" srcId="{7835E330-1791-4188-A3BD-81632391432E}" destId="{F9CD2256-29B3-4418-AC6A-8FDB99AE8411}" srcOrd="1" destOrd="0" presId="urn:microsoft.com/office/officeart/2005/8/layout/lProcess2"/>
    <dgm:cxn modelId="{1D0BC9C8-F8E1-4E51-90FA-B65926891EBF}" type="presOf" srcId="{5624DFBE-1503-48D0-B26E-B880C0883B7A}" destId="{250656AD-C65B-489C-9008-EFE342F34295}" srcOrd="0" destOrd="0" presId="urn:microsoft.com/office/officeart/2005/8/layout/lProcess2"/>
    <dgm:cxn modelId="{EA0A42E0-87FE-4BE5-9643-D8D95C2A1336}" srcId="{D642AA6E-3401-4A85-893C-15C4334878D0}" destId="{63573CFF-D26C-47BB-8A62-381131BEBFD3}" srcOrd="1" destOrd="0" parTransId="{7D8E005E-D77E-42D1-9481-DDF6F0CF6E60}" sibTransId="{682DC389-7DDA-46DC-8A62-50150FA56C45}"/>
    <dgm:cxn modelId="{5881D9ED-B833-4E5F-B980-576CA122A7A2}" srcId="{63573CFF-D26C-47BB-8A62-381131BEBFD3}" destId="{D906FC98-612D-497D-852E-ECDA671413FC}" srcOrd="0" destOrd="0" parTransId="{0EE98312-BB9A-4698-AFFD-7DC973843A63}" sibTransId="{FBA6EE04-4F90-443D-B6A9-50ED4183C0C7}"/>
    <dgm:cxn modelId="{B308ABF0-CA59-4EE8-9901-B451A1D8989E}" srcId="{019C762C-A470-4FD1-B3A2-CE88224CD231}" destId="{8AD2215E-98CC-442F-949C-CF5CC0A72C7F}" srcOrd="0" destOrd="0" parTransId="{B59A2572-24ED-4C25-BC1D-437E50B26C68}" sibTransId="{CFE6809B-35F3-4A6E-AC90-C8650ACBF969}"/>
    <dgm:cxn modelId="{B1ECFAF0-555F-4E1C-99FA-D2579B9F5DFC}" srcId="{7835E330-1791-4188-A3BD-81632391432E}" destId="{D0555398-7661-4289-84FD-2340ADED9951}" srcOrd="0" destOrd="0" parTransId="{EE7FF94D-1D55-48BE-BDDE-3DDC90CE0CE3}" sibTransId="{946649E3-C94A-4595-9DEE-9C5D7B758BA5}"/>
    <dgm:cxn modelId="{72AC6EFF-237D-4007-A9E5-D1309865FF20}" type="presOf" srcId="{63573CFF-D26C-47BB-8A62-381131BEBFD3}" destId="{70B82C6D-9584-41E4-A48C-C6E2C8ED795E}" srcOrd="1" destOrd="0" presId="urn:microsoft.com/office/officeart/2005/8/layout/lProcess2"/>
    <dgm:cxn modelId="{3980123E-EDD5-4A1A-BD5A-503D969F5F8A}" type="presParOf" srcId="{8BDB0143-C206-47D8-90EA-18A48EC37DB9}" destId="{F975582B-B6A9-4D4D-A424-A0A6BE38E838}" srcOrd="0" destOrd="0" presId="urn:microsoft.com/office/officeart/2005/8/layout/lProcess2"/>
    <dgm:cxn modelId="{E9C88D47-7BFB-491F-B5A7-2431F6435051}" type="presParOf" srcId="{F975582B-B6A9-4D4D-A424-A0A6BE38E838}" destId="{F0BAF648-741D-43B2-84F9-8425748EAE57}" srcOrd="0" destOrd="0" presId="urn:microsoft.com/office/officeart/2005/8/layout/lProcess2"/>
    <dgm:cxn modelId="{D51C46F3-6C46-4996-8144-2D944DBE14D4}" type="presParOf" srcId="{F975582B-B6A9-4D4D-A424-A0A6BE38E838}" destId="{5A5AB36A-AE4B-4F1F-8EE1-0C39044DF155}" srcOrd="1" destOrd="0" presId="urn:microsoft.com/office/officeart/2005/8/layout/lProcess2"/>
    <dgm:cxn modelId="{67EABC6B-9FA4-46EB-9385-0104876FC50F}" type="presParOf" srcId="{F975582B-B6A9-4D4D-A424-A0A6BE38E838}" destId="{7AB229EF-8203-488B-8C94-0758DD55E698}" srcOrd="2" destOrd="0" presId="urn:microsoft.com/office/officeart/2005/8/layout/lProcess2"/>
    <dgm:cxn modelId="{FA0008C1-312B-4320-87A4-F6B84F342406}" type="presParOf" srcId="{7AB229EF-8203-488B-8C94-0758DD55E698}" destId="{C9AD779B-2C51-4AB5-ABC5-CE024C8724DF}" srcOrd="0" destOrd="0" presId="urn:microsoft.com/office/officeart/2005/8/layout/lProcess2"/>
    <dgm:cxn modelId="{9BF8BB95-4CD0-4731-B778-C9D9528C6783}" type="presParOf" srcId="{C9AD779B-2C51-4AB5-ABC5-CE024C8724DF}" destId="{250656AD-C65B-489C-9008-EFE342F34295}" srcOrd="0" destOrd="0" presId="urn:microsoft.com/office/officeart/2005/8/layout/lProcess2"/>
    <dgm:cxn modelId="{0259F5E1-60FC-4BEA-BD51-54B937F20413}" type="presParOf" srcId="{8BDB0143-C206-47D8-90EA-18A48EC37DB9}" destId="{6BB2E7CA-3355-424D-86CC-E77357B5D71A}" srcOrd="1" destOrd="0" presId="urn:microsoft.com/office/officeart/2005/8/layout/lProcess2"/>
    <dgm:cxn modelId="{302B89D9-9F7B-499A-9168-D676FD7A4500}" type="presParOf" srcId="{8BDB0143-C206-47D8-90EA-18A48EC37DB9}" destId="{4C1CB4FD-ADBE-4BBC-9FAE-8C45B8F43C4B}" srcOrd="2" destOrd="0" presId="urn:microsoft.com/office/officeart/2005/8/layout/lProcess2"/>
    <dgm:cxn modelId="{53318B04-A524-4C18-A094-A315AFA38410}" type="presParOf" srcId="{4C1CB4FD-ADBE-4BBC-9FAE-8C45B8F43C4B}" destId="{44826186-B2DD-4952-979A-9070B42C9B9C}" srcOrd="0" destOrd="0" presId="urn:microsoft.com/office/officeart/2005/8/layout/lProcess2"/>
    <dgm:cxn modelId="{C641C013-75E7-4FEC-8D76-D3A69E5A0DC7}" type="presParOf" srcId="{4C1CB4FD-ADBE-4BBC-9FAE-8C45B8F43C4B}" destId="{70B82C6D-9584-41E4-A48C-C6E2C8ED795E}" srcOrd="1" destOrd="0" presId="urn:microsoft.com/office/officeart/2005/8/layout/lProcess2"/>
    <dgm:cxn modelId="{1C9C3778-6116-4CE3-A952-3EC258852C8F}" type="presParOf" srcId="{4C1CB4FD-ADBE-4BBC-9FAE-8C45B8F43C4B}" destId="{5D7BA015-F407-46B4-86B4-1137222B8B8E}" srcOrd="2" destOrd="0" presId="urn:microsoft.com/office/officeart/2005/8/layout/lProcess2"/>
    <dgm:cxn modelId="{16C8A876-ED33-4830-B108-1BDD0B06151D}" type="presParOf" srcId="{5D7BA015-F407-46B4-86B4-1137222B8B8E}" destId="{07D1514F-BBAC-44FA-8DD8-A93273146E76}" srcOrd="0" destOrd="0" presId="urn:microsoft.com/office/officeart/2005/8/layout/lProcess2"/>
    <dgm:cxn modelId="{7C42A91C-83E9-40FD-B1A2-556CFB91A169}" type="presParOf" srcId="{07D1514F-BBAC-44FA-8DD8-A93273146E76}" destId="{7239DD82-21F4-49EC-89A4-6642B6333564}" srcOrd="0" destOrd="0" presId="urn:microsoft.com/office/officeart/2005/8/layout/lProcess2"/>
    <dgm:cxn modelId="{A209CE3E-356B-44EC-9669-0385D157AA98}" type="presParOf" srcId="{8BDB0143-C206-47D8-90EA-18A48EC37DB9}" destId="{9A755BB6-BE33-47DC-B6DC-4411BBB31677}" srcOrd="3" destOrd="0" presId="urn:microsoft.com/office/officeart/2005/8/layout/lProcess2"/>
    <dgm:cxn modelId="{51F6A8D6-FFC7-41AA-B2C2-5A7FCC335781}" type="presParOf" srcId="{8BDB0143-C206-47D8-90EA-18A48EC37DB9}" destId="{DF28B267-FA82-4BC5-AFAA-1EA983F076C7}" srcOrd="4" destOrd="0" presId="urn:microsoft.com/office/officeart/2005/8/layout/lProcess2"/>
    <dgm:cxn modelId="{16962102-4A89-47F4-A474-DCD1AF560305}" type="presParOf" srcId="{DF28B267-FA82-4BC5-AFAA-1EA983F076C7}" destId="{A0D31F1D-B339-4A34-8C7C-1BD456E4B646}" srcOrd="0" destOrd="0" presId="urn:microsoft.com/office/officeart/2005/8/layout/lProcess2"/>
    <dgm:cxn modelId="{B65A1D40-73D1-414D-91CE-C1AEE9C3CFF9}" type="presParOf" srcId="{DF28B267-FA82-4BC5-AFAA-1EA983F076C7}" destId="{5BAC4E14-C2AA-451D-A4A4-A1EDE079AF04}" srcOrd="1" destOrd="0" presId="urn:microsoft.com/office/officeart/2005/8/layout/lProcess2"/>
    <dgm:cxn modelId="{98B7DFE4-17AC-4C6A-8F76-A61678676FA6}" type="presParOf" srcId="{DF28B267-FA82-4BC5-AFAA-1EA983F076C7}" destId="{FAF5A623-1723-4D2F-A38B-A1CCD38C4BDB}" srcOrd="2" destOrd="0" presId="urn:microsoft.com/office/officeart/2005/8/layout/lProcess2"/>
    <dgm:cxn modelId="{50A27ABD-79F1-4FB5-93E7-630C27704DD4}" type="presParOf" srcId="{FAF5A623-1723-4D2F-A38B-A1CCD38C4BDB}" destId="{16D767BB-A498-45D5-8617-D7BF9EA3DED0}" srcOrd="0" destOrd="0" presId="urn:microsoft.com/office/officeart/2005/8/layout/lProcess2"/>
    <dgm:cxn modelId="{38285484-591B-4F60-978C-13F0FFAC4BD1}" type="presParOf" srcId="{16D767BB-A498-45D5-8617-D7BF9EA3DED0}" destId="{1B60EE3A-3E47-4EE6-A263-CCCF27FA94A2}" srcOrd="0" destOrd="0" presId="urn:microsoft.com/office/officeart/2005/8/layout/lProcess2"/>
    <dgm:cxn modelId="{BC7C1CD7-68CC-49B5-839B-34FACC956642}" type="presParOf" srcId="{8BDB0143-C206-47D8-90EA-18A48EC37DB9}" destId="{DA4E7DB8-AB41-4526-A029-93E60AC33CE2}" srcOrd="5" destOrd="0" presId="urn:microsoft.com/office/officeart/2005/8/layout/lProcess2"/>
    <dgm:cxn modelId="{D7A3559D-456A-4616-BA51-0A9AA7E3ED1A}" type="presParOf" srcId="{8BDB0143-C206-47D8-90EA-18A48EC37DB9}" destId="{7CA5450A-306B-44C2-B2C2-10C31768117F}" srcOrd="6" destOrd="0" presId="urn:microsoft.com/office/officeart/2005/8/layout/lProcess2"/>
    <dgm:cxn modelId="{37D739D8-917D-427F-8266-AFBDF2A103B1}" type="presParOf" srcId="{7CA5450A-306B-44C2-B2C2-10C31768117F}" destId="{16775A6B-3B7F-4E22-A7AE-2AD0BD104E32}" srcOrd="0" destOrd="0" presId="urn:microsoft.com/office/officeart/2005/8/layout/lProcess2"/>
    <dgm:cxn modelId="{A8878B88-5A54-4868-A4F3-A0BEF82A4FA0}" type="presParOf" srcId="{7CA5450A-306B-44C2-B2C2-10C31768117F}" destId="{F9CD2256-29B3-4418-AC6A-8FDB99AE8411}" srcOrd="1" destOrd="0" presId="urn:microsoft.com/office/officeart/2005/8/layout/lProcess2"/>
    <dgm:cxn modelId="{10CA55C7-B797-4169-A4DE-3B2989020905}" type="presParOf" srcId="{7CA5450A-306B-44C2-B2C2-10C31768117F}" destId="{9877C791-55B1-4FD3-B042-A02997964AA9}" srcOrd="2" destOrd="0" presId="urn:microsoft.com/office/officeart/2005/8/layout/lProcess2"/>
    <dgm:cxn modelId="{EA610362-4379-403C-958A-F5739750D60D}" type="presParOf" srcId="{9877C791-55B1-4FD3-B042-A02997964AA9}" destId="{DB977E91-BD4E-4601-8D25-915B92655247}" srcOrd="0" destOrd="0" presId="urn:microsoft.com/office/officeart/2005/8/layout/lProcess2"/>
    <dgm:cxn modelId="{2B9D013B-6373-476B-8B66-D21FD28E77B9}" type="presParOf" srcId="{DB977E91-BD4E-4601-8D25-915B92655247}" destId="{4D4583C6-4C97-421B-9606-BDD6BB36EC3F}" srcOrd="0" destOrd="0" presId="urn:microsoft.com/office/officeart/2005/8/layout/lProcess2"/>
    <dgm:cxn modelId="{53C71D46-6341-4A9C-A630-542421F224BD}" type="presParOf" srcId="{8BDB0143-C206-47D8-90EA-18A48EC37DB9}" destId="{D6E3C180-F521-4EAE-BBE8-6162E8E8370A}" srcOrd="7" destOrd="0" presId="urn:microsoft.com/office/officeart/2005/8/layout/lProcess2"/>
    <dgm:cxn modelId="{96A6B135-28D1-48F5-A9EF-E7808C97585F}" type="presParOf" srcId="{8BDB0143-C206-47D8-90EA-18A48EC37DB9}" destId="{E5710286-6F83-4E62-B022-A03999EE3CE1}" srcOrd="8" destOrd="0" presId="urn:microsoft.com/office/officeart/2005/8/layout/lProcess2"/>
    <dgm:cxn modelId="{27E22E74-CCE7-43BC-8D8C-E0CE41607C26}" type="presParOf" srcId="{E5710286-6F83-4E62-B022-A03999EE3CE1}" destId="{6FFD8699-1F59-4944-B1CC-16D7A13DFB63}" srcOrd="0" destOrd="0" presId="urn:microsoft.com/office/officeart/2005/8/layout/lProcess2"/>
    <dgm:cxn modelId="{DACE229A-8383-465C-ADBA-FA4029DF9274}" type="presParOf" srcId="{E5710286-6F83-4E62-B022-A03999EE3CE1}" destId="{5CE76495-7842-4128-BA72-7C6862A0BE89}" srcOrd="1" destOrd="0" presId="urn:microsoft.com/office/officeart/2005/8/layout/lProcess2"/>
    <dgm:cxn modelId="{A7E06C4B-1673-4D67-B41D-C5358D6484EC}" type="presParOf" srcId="{E5710286-6F83-4E62-B022-A03999EE3CE1}" destId="{9169DAAE-FA61-4179-882D-5485430F0FE7}" srcOrd="2" destOrd="0" presId="urn:microsoft.com/office/officeart/2005/8/layout/lProcess2"/>
    <dgm:cxn modelId="{57AFAE0F-B02E-45FC-895D-79E393B87F18}" type="presParOf" srcId="{9169DAAE-FA61-4179-882D-5485430F0FE7}" destId="{027E90A5-9E12-40F5-ADD6-91D6C5D0CA8D}" srcOrd="0" destOrd="0" presId="urn:microsoft.com/office/officeart/2005/8/layout/lProcess2"/>
    <dgm:cxn modelId="{8F92D3F3-0FF3-4687-9F89-A306128DB662}" type="presParOf" srcId="{027E90A5-9E12-40F5-ADD6-91D6C5D0CA8D}" destId="{292F7BDB-558D-41D5-B1B8-D8A45E57DD64}" srcOrd="0" destOrd="0" presId="urn:microsoft.com/office/officeart/2005/8/layout/lProcess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0BAF648-741D-43B2-84F9-8425748EAE57}">
      <dsp:nvSpPr>
        <dsp:cNvPr id="0" name=""/>
        <dsp:cNvSpPr/>
      </dsp:nvSpPr>
      <dsp:spPr>
        <a:xfrm>
          <a:off x="1931" y="0"/>
          <a:ext cx="1412129" cy="2294782"/>
        </a:xfrm>
        <a:prstGeom prst="roundRect">
          <a:avLst>
            <a:gd name="adj" fmla="val 10000"/>
          </a:avLst>
        </a:prstGeom>
        <a:solidFill>
          <a:schemeClr val="accent2">
            <a:lumMod val="40000"/>
            <a:lumOff val="6000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GB" sz="1800" b="1" kern="1200">
              <a:latin typeface="Arial" panose="020B0604020202020204" pitchFamily="34" charset="0"/>
              <a:cs typeface="Arial" panose="020B0604020202020204" pitchFamily="34" charset="0"/>
            </a:rPr>
            <a:t>£180m </a:t>
          </a:r>
          <a:r>
            <a:rPr lang="en-GB" sz="1800" kern="1200">
              <a:latin typeface="Arial" panose="020B0604020202020204" pitchFamily="34" charset="0"/>
              <a:cs typeface="Arial" panose="020B0604020202020204" pitchFamily="34" charset="0"/>
            </a:rPr>
            <a:t>Nuclear</a:t>
          </a:r>
        </a:p>
      </dsp:txBody>
      <dsp:txXfrm>
        <a:off x="1931" y="0"/>
        <a:ext cx="1412129" cy="688434"/>
      </dsp:txXfrm>
    </dsp:sp>
    <dsp:sp modelId="{250656AD-C65B-489C-9008-EFE342F34295}">
      <dsp:nvSpPr>
        <dsp:cNvPr id="0" name=""/>
        <dsp:cNvSpPr/>
      </dsp:nvSpPr>
      <dsp:spPr>
        <a:xfrm>
          <a:off x="143144" y="709730"/>
          <a:ext cx="1129703" cy="1490443"/>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5560" tIns="26670" rIns="35560" bIns="26670" numCol="1" spcCol="1270" anchor="ctr" anchorCtr="0">
          <a:noAutofit/>
        </a:bodyPr>
        <a:lstStyle/>
        <a:p>
          <a:pPr marL="0" lvl="0" indent="0" algn="ctr" defTabSz="622300">
            <a:lnSpc>
              <a:spcPct val="90000"/>
            </a:lnSpc>
            <a:spcBef>
              <a:spcPct val="0"/>
            </a:spcBef>
            <a:spcAft>
              <a:spcPct val="35000"/>
            </a:spcAft>
            <a:buNone/>
          </a:pPr>
          <a:r>
            <a:rPr lang="en-GB" sz="1400" kern="1200">
              <a:latin typeface="Arial" panose="020B0604020202020204" pitchFamily="34" charset="0"/>
              <a:cs typeface="Arial" panose="020B0604020202020204" pitchFamily="34" charset="0"/>
            </a:rPr>
            <a:t>Driving down costs and building new UK supply chains and skills</a:t>
          </a:r>
        </a:p>
      </dsp:txBody>
      <dsp:txXfrm>
        <a:off x="176232" y="742818"/>
        <a:ext cx="1063527" cy="1424267"/>
      </dsp:txXfrm>
    </dsp:sp>
    <dsp:sp modelId="{44826186-B2DD-4952-979A-9070B42C9B9C}">
      <dsp:nvSpPr>
        <dsp:cNvPr id="0" name=""/>
        <dsp:cNvSpPr/>
      </dsp:nvSpPr>
      <dsp:spPr>
        <a:xfrm>
          <a:off x="1519970" y="0"/>
          <a:ext cx="1523052" cy="2294782"/>
        </a:xfrm>
        <a:prstGeom prst="roundRect">
          <a:avLst>
            <a:gd name="adj" fmla="val 10000"/>
          </a:avLst>
        </a:prstGeom>
        <a:solidFill>
          <a:schemeClr val="accent2">
            <a:lumMod val="40000"/>
            <a:lumOff val="6000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ts val="0"/>
            </a:spcAft>
            <a:buNone/>
          </a:pPr>
          <a:r>
            <a:rPr lang="en-GB" sz="1800" b="1" kern="1200">
              <a:latin typeface="Arial" panose="020B0604020202020204" pitchFamily="34" charset="0"/>
              <a:cs typeface="Arial" panose="020B0604020202020204" pitchFamily="34" charset="0"/>
            </a:rPr>
            <a:t>£15m</a:t>
          </a:r>
        </a:p>
        <a:p>
          <a:pPr marL="0" lvl="0" indent="0" algn="ctr" defTabSz="800100">
            <a:lnSpc>
              <a:spcPct val="90000"/>
            </a:lnSpc>
            <a:spcBef>
              <a:spcPct val="0"/>
            </a:spcBef>
            <a:spcAft>
              <a:spcPct val="35000"/>
            </a:spcAft>
            <a:buNone/>
          </a:pPr>
          <a:r>
            <a:rPr lang="en-GB" sz="1800" kern="1200">
              <a:latin typeface="Arial" panose="020B0604020202020204" pitchFamily="34" charset="0"/>
              <a:cs typeface="Arial" panose="020B0604020202020204" pitchFamily="34" charset="0"/>
            </a:rPr>
            <a:t>Renewables</a:t>
          </a:r>
        </a:p>
      </dsp:txBody>
      <dsp:txXfrm>
        <a:off x="1519970" y="0"/>
        <a:ext cx="1523052" cy="688434"/>
      </dsp:txXfrm>
    </dsp:sp>
    <dsp:sp modelId="{7239DD82-21F4-49EC-89A4-6642B6333564}">
      <dsp:nvSpPr>
        <dsp:cNvPr id="0" name=""/>
        <dsp:cNvSpPr/>
      </dsp:nvSpPr>
      <dsp:spPr>
        <a:xfrm>
          <a:off x="1716645" y="712204"/>
          <a:ext cx="1129703" cy="1490791"/>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5560" tIns="26670" rIns="35560" bIns="26670" numCol="1" spcCol="1270" anchor="ctr" anchorCtr="0">
          <a:noAutofit/>
        </a:bodyPr>
        <a:lstStyle/>
        <a:p>
          <a:pPr marL="0" lvl="0" indent="0" algn="ctr" defTabSz="622300">
            <a:lnSpc>
              <a:spcPct val="90000"/>
            </a:lnSpc>
            <a:spcBef>
              <a:spcPct val="0"/>
            </a:spcBef>
            <a:spcAft>
              <a:spcPct val="35000"/>
            </a:spcAft>
            <a:buNone/>
          </a:pPr>
          <a:r>
            <a:rPr lang="en-GB" sz="1400" kern="1200">
              <a:latin typeface="Arial" panose="020B0604020202020204" pitchFamily="34" charset="0"/>
              <a:cs typeface="Arial" panose="020B0604020202020204" pitchFamily="34" charset="0"/>
            </a:rPr>
            <a:t>Driving down the cost of low carbon electricity at scale</a:t>
          </a:r>
        </a:p>
      </dsp:txBody>
      <dsp:txXfrm>
        <a:off x="1749733" y="745292"/>
        <a:ext cx="1063527" cy="1424615"/>
      </dsp:txXfrm>
    </dsp:sp>
    <dsp:sp modelId="{A0D31F1D-B339-4A34-8C7C-1BD456E4B646}">
      <dsp:nvSpPr>
        <dsp:cNvPr id="0" name=""/>
        <dsp:cNvSpPr/>
      </dsp:nvSpPr>
      <dsp:spPr>
        <a:xfrm>
          <a:off x="3148932" y="0"/>
          <a:ext cx="1412129" cy="2294782"/>
        </a:xfrm>
        <a:prstGeom prst="roundRect">
          <a:avLst>
            <a:gd name="adj" fmla="val 10000"/>
          </a:avLst>
        </a:prstGeom>
        <a:solidFill>
          <a:schemeClr val="accent2">
            <a:lumMod val="40000"/>
            <a:lumOff val="6000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ts val="0"/>
            </a:spcAft>
            <a:buNone/>
          </a:pPr>
          <a:r>
            <a:rPr lang="en-GB" sz="1800" b="1" kern="1200">
              <a:latin typeface="Arial" panose="020B0604020202020204" pitchFamily="34" charset="0"/>
              <a:cs typeface="Arial" panose="020B0604020202020204" pitchFamily="34" charset="0"/>
            </a:rPr>
            <a:t>£100m</a:t>
          </a:r>
        </a:p>
        <a:p>
          <a:pPr marL="0" lvl="0" indent="0" algn="ctr" defTabSz="800100">
            <a:lnSpc>
              <a:spcPct val="90000"/>
            </a:lnSpc>
            <a:spcBef>
              <a:spcPct val="0"/>
            </a:spcBef>
            <a:spcAft>
              <a:spcPts val="0"/>
            </a:spcAft>
            <a:buNone/>
          </a:pPr>
          <a:r>
            <a:rPr lang="en-GB" sz="1800" kern="1200">
              <a:latin typeface="Arial" panose="020B0604020202020204" pitchFamily="34" charset="0"/>
              <a:cs typeface="Arial" panose="020B0604020202020204" pitchFamily="34" charset="0"/>
            </a:rPr>
            <a:t>Industry</a:t>
          </a:r>
        </a:p>
      </dsp:txBody>
      <dsp:txXfrm>
        <a:off x="3148932" y="0"/>
        <a:ext cx="1412129" cy="688434"/>
      </dsp:txXfrm>
    </dsp:sp>
    <dsp:sp modelId="{1B60EE3A-3E47-4EE6-A263-CCCF27FA94A2}">
      <dsp:nvSpPr>
        <dsp:cNvPr id="0" name=""/>
        <dsp:cNvSpPr/>
      </dsp:nvSpPr>
      <dsp:spPr>
        <a:xfrm>
          <a:off x="3292382" y="734335"/>
          <a:ext cx="1129703" cy="1490791"/>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5560" tIns="26670" rIns="35560" bIns="26670" numCol="1" spcCol="1270" anchor="ctr" anchorCtr="0">
          <a:noAutofit/>
        </a:bodyPr>
        <a:lstStyle/>
        <a:p>
          <a:pPr marL="0" lvl="0" indent="0" algn="ctr" defTabSz="622300">
            <a:lnSpc>
              <a:spcPct val="90000"/>
            </a:lnSpc>
            <a:spcBef>
              <a:spcPct val="0"/>
            </a:spcBef>
            <a:spcAft>
              <a:spcPct val="35000"/>
            </a:spcAft>
            <a:buNone/>
          </a:pPr>
          <a:r>
            <a:rPr lang="en-GB" sz="1400" kern="1200">
              <a:latin typeface="Arial" panose="020B0604020202020204" pitchFamily="34" charset="0"/>
              <a:cs typeface="Arial" panose="020B0604020202020204" pitchFamily="34" charset="0"/>
            </a:rPr>
            <a:t>Low carbon options for industry, lowering energy costs</a:t>
          </a:r>
        </a:p>
      </dsp:txBody>
      <dsp:txXfrm>
        <a:off x="3325470" y="767423"/>
        <a:ext cx="1063527" cy="1424615"/>
      </dsp:txXfrm>
    </dsp:sp>
    <dsp:sp modelId="{16775A6B-3B7F-4E22-A7AE-2AD0BD104E32}">
      <dsp:nvSpPr>
        <dsp:cNvPr id="0" name=""/>
        <dsp:cNvSpPr/>
      </dsp:nvSpPr>
      <dsp:spPr>
        <a:xfrm>
          <a:off x="4666972" y="0"/>
          <a:ext cx="1608316" cy="2294782"/>
        </a:xfrm>
        <a:prstGeom prst="roundRect">
          <a:avLst>
            <a:gd name="adj" fmla="val 10000"/>
          </a:avLst>
        </a:prstGeom>
        <a:solidFill>
          <a:schemeClr val="accent2">
            <a:lumMod val="40000"/>
            <a:lumOff val="6000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ts val="0"/>
            </a:spcAft>
            <a:buNone/>
          </a:pPr>
          <a:r>
            <a:rPr lang="en-GB" sz="1800" b="1" kern="1200">
              <a:latin typeface="Arial" panose="020B0604020202020204" pitchFamily="34" charset="0"/>
              <a:cs typeface="Arial" panose="020B0604020202020204" pitchFamily="34" charset="0"/>
            </a:rPr>
            <a:t>£90m </a:t>
          </a:r>
          <a:r>
            <a:rPr lang="en-GB" sz="1800" kern="1200">
              <a:latin typeface="Arial" panose="020B0604020202020204" pitchFamily="34" charset="0"/>
              <a:cs typeface="Arial" panose="020B0604020202020204" pitchFamily="34" charset="0"/>
            </a:rPr>
            <a:t>Built Environment</a:t>
          </a:r>
        </a:p>
      </dsp:txBody>
      <dsp:txXfrm>
        <a:off x="4666972" y="0"/>
        <a:ext cx="1608316" cy="688434"/>
      </dsp:txXfrm>
    </dsp:sp>
    <dsp:sp modelId="{4D4583C6-4C97-421B-9606-BDD6BB36EC3F}">
      <dsp:nvSpPr>
        <dsp:cNvPr id="0" name=""/>
        <dsp:cNvSpPr/>
      </dsp:nvSpPr>
      <dsp:spPr>
        <a:xfrm>
          <a:off x="4888542" y="734331"/>
          <a:ext cx="1211449" cy="1486805"/>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0480" tIns="22860" rIns="30480" bIns="22860" numCol="1" spcCol="1270" anchor="ctr" anchorCtr="0">
          <a:noAutofit/>
        </a:bodyPr>
        <a:lstStyle/>
        <a:p>
          <a:pPr marL="0" lvl="0" indent="0" algn="ctr" defTabSz="533400">
            <a:lnSpc>
              <a:spcPct val="90000"/>
            </a:lnSpc>
            <a:spcBef>
              <a:spcPct val="0"/>
            </a:spcBef>
            <a:spcAft>
              <a:spcPct val="35000"/>
            </a:spcAft>
            <a:buNone/>
          </a:pPr>
          <a:endParaRPr lang="en-GB" sz="1200" kern="1200"/>
        </a:p>
        <a:p>
          <a:pPr marL="0" lvl="0" indent="0" algn="ctr" defTabSz="533400">
            <a:lnSpc>
              <a:spcPct val="90000"/>
            </a:lnSpc>
            <a:spcBef>
              <a:spcPct val="0"/>
            </a:spcBef>
            <a:spcAft>
              <a:spcPct val="35000"/>
            </a:spcAft>
            <a:buNone/>
          </a:pPr>
          <a:r>
            <a:rPr lang="en-GB" sz="1400" kern="1200">
              <a:latin typeface="Arial" panose="020B0604020202020204" pitchFamily="34" charset="0"/>
              <a:cs typeface="Arial" panose="020B0604020202020204" pitchFamily="34" charset="0"/>
            </a:rPr>
            <a:t>More cost effective energy efficiency and low carbon heating</a:t>
          </a:r>
        </a:p>
        <a:p>
          <a:pPr marL="0" lvl="0" indent="0" algn="ctr" defTabSz="533400">
            <a:lnSpc>
              <a:spcPct val="90000"/>
            </a:lnSpc>
            <a:spcBef>
              <a:spcPct val="0"/>
            </a:spcBef>
            <a:spcAft>
              <a:spcPct val="35000"/>
            </a:spcAft>
            <a:buNone/>
          </a:pPr>
          <a:endParaRPr lang="en-GB" sz="1200" kern="1200"/>
        </a:p>
      </dsp:txBody>
      <dsp:txXfrm>
        <a:off x="4924024" y="769813"/>
        <a:ext cx="1140485" cy="1415841"/>
      </dsp:txXfrm>
    </dsp:sp>
    <dsp:sp modelId="{6FFD8699-1F59-4944-B1CC-16D7A13DFB63}">
      <dsp:nvSpPr>
        <dsp:cNvPr id="0" name=""/>
        <dsp:cNvSpPr/>
      </dsp:nvSpPr>
      <dsp:spPr>
        <a:xfrm>
          <a:off x="6381198" y="0"/>
          <a:ext cx="1412129" cy="2294782"/>
        </a:xfrm>
        <a:prstGeom prst="roundRect">
          <a:avLst>
            <a:gd name="adj" fmla="val 10000"/>
          </a:avLst>
        </a:prstGeom>
        <a:solidFill>
          <a:schemeClr val="accent2">
            <a:lumMod val="40000"/>
            <a:lumOff val="6000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ts val="0"/>
            </a:spcAft>
            <a:buNone/>
          </a:pPr>
          <a:r>
            <a:rPr lang="en-GB" sz="1800" b="1" kern="1200">
              <a:latin typeface="Arial" panose="020B0604020202020204" pitchFamily="34" charset="0"/>
              <a:cs typeface="Arial" panose="020B0604020202020204" pitchFamily="34" charset="0"/>
            </a:rPr>
            <a:t>£70m </a:t>
          </a:r>
          <a:r>
            <a:rPr lang="en-GB" sz="1800" kern="1200">
              <a:latin typeface="Arial" panose="020B0604020202020204" pitchFamily="34" charset="0"/>
              <a:cs typeface="Arial" panose="020B0604020202020204" pitchFamily="34" charset="0"/>
            </a:rPr>
            <a:t>Smart Systems</a:t>
          </a:r>
        </a:p>
      </dsp:txBody>
      <dsp:txXfrm>
        <a:off x="6381198" y="0"/>
        <a:ext cx="1412129" cy="688434"/>
      </dsp:txXfrm>
    </dsp:sp>
    <dsp:sp modelId="{292F7BDB-558D-41D5-B1B8-D8A45E57DD64}">
      <dsp:nvSpPr>
        <dsp:cNvPr id="0" name=""/>
        <dsp:cNvSpPr/>
      </dsp:nvSpPr>
      <dsp:spPr>
        <a:xfrm>
          <a:off x="6522411" y="742900"/>
          <a:ext cx="1129703" cy="1490791"/>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5560" tIns="26670" rIns="35560" bIns="26670" numCol="1" spcCol="1270" anchor="ctr" anchorCtr="0">
          <a:noAutofit/>
        </a:bodyPr>
        <a:lstStyle/>
        <a:p>
          <a:pPr marL="0" lvl="0" indent="0" algn="ctr" defTabSz="622300">
            <a:lnSpc>
              <a:spcPct val="90000"/>
            </a:lnSpc>
            <a:spcBef>
              <a:spcPct val="0"/>
            </a:spcBef>
            <a:spcAft>
              <a:spcPct val="35000"/>
            </a:spcAft>
            <a:buNone/>
          </a:pPr>
          <a:r>
            <a:rPr lang="en-GB" sz="1400" kern="1200">
              <a:latin typeface="Arial" panose="020B0604020202020204" pitchFamily="34" charset="0"/>
              <a:cs typeface="Arial" panose="020B0604020202020204" pitchFamily="34" charset="0"/>
            </a:rPr>
            <a:t>Cost effective flexibility, including  new storage options</a:t>
          </a:r>
        </a:p>
      </dsp:txBody>
      <dsp:txXfrm>
        <a:off x="6555499" y="775988"/>
        <a:ext cx="1063527" cy="1424615"/>
      </dsp:txXfrm>
    </dsp:sp>
  </dsp:spTree>
</dsp:drawing>
</file>

<file path=ppt/diagrams/layout1.xml><?xml version="1.0" encoding="utf-8"?>
<dgm:layoutDef xmlns:dgm="http://schemas.openxmlformats.org/drawingml/2006/diagram" xmlns:a="http://schemas.openxmlformats.org/drawingml/2006/main" uniqueId="urn:microsoft.com/office/officeart/2005/8/layout/lProcess2">
  <dgm:title val=""/>
  <dgm:desc val=""/>
  <dgm:catLst>
    <dgm:cat type="list" pri="10000"/>
    <dgm:cat type="relationship" pri="13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33" srcId="3" destId="31" srcOrd="0" destOrd="0"/>
        <dgm:cxn modelId="34" srcId="3" destId="32" srcOrd="0" destOrd="0"/>
      </dgm:cxnLst>
      <dgm:bg/>
      <dgm:whole/>
    </dgm:dataModel>
  </dgm:sampData>
  <dgm:styleData useDef="1">
    <dgm:dataModel>
      <dgm:ptLst/>
      <dgm:bg/>
      <dgm:whole/>
    </dgm:dataModel>
  </dgm:styleData>
  <dgm:clrData useDef="1">
    <dgm:dataModel>
      <dgm:ptLst/>
      <dgm:bg/>
      <dgm:whole/>
    </dgm:dataModel>
  </dgm:clrData>
  <dgm:layoutNode name="theList">
    <dgm:varLst>
      <dgm:dir/>
      <dgm:animLvl val="lvl"/>
      <dgm:resizeHandles val="exact"/>
    </dgm:varLst>
    <dgm:choose name="Name0">
      <dgm:if name="Name1" func="var" arg="dir" op="equ" val="norm">
        <dgm:alg type="lin"/>
      </dgm:if>
      <dgm:else name="Name2">
        <dgm:alg type="lin">
          <dgm:param type="linDir" val="fromR"/>
        </dgm:alg>
      </dgm:else>
    </dgm:choose>
    <dgm:shape xmlns:r="http://schemas.openxmlformats.org/officeDocument/2006/relationships" r:blip="">
      <dgm:adjLst/>
    </dgm:shape>
    <dgm:presOf/>
    <dgm:constrLst>
      <dgm:constr type="w" for="ch" forName="compNode" refType="w"/>
      <dgm:constr type="h" for="ch" forName="compNode" refType="h"/>
      <dgm:constr type="w" for="ch" forName="aSpace" refType="w" fact="0.075"/>
      <dgm:constr type="h" for="des" forName="aSpace2" refType="h" fact="0.1"/>
      <dgm:constr type="primFontSz" for="des" forName="textNode" op="equ"/>
      <dgm:constr type="primFontSz" for="des" forName="childNode" op="equ"/>
    </dgm:constrLst>
    <dgm:ruleLst/>
    <dgm:forEach name="aNodeForEach" axis="ch" ptType="node">
      <dgm:layoutNode name="compNode">
        <dgm:alg type="composite"/>
        <dgm:shape xmlns:r="http://schemas.openxmlformats.org/officeDocument/2006/relationships" r:blip="">
          <dgm:adjLst/>
        </dgm:shape>
        <dgm:presOf/>
        <dgm:constrLst>
          <dgm:constr type="w" for="ch" forName="aNode" refType="w"/>
          <dgm:constr type="h" for="ch" forName="aNode" refType="h"/>
          <dgm:constr type="w" for="ch" forName="textNode" refType="w"/>
          <dgm:constr type="h" for="ch" forName="textNode" refType="h" fact="0.3"/>
          <dgm:constr type="ctrX" for="ch" forName="textNode" refType="w" fact="0.5"/>
          <dgm:constr type="w" for="ch" forName="compChildNode" refType="w" fact="0.8"/>
          <dgm:constr type="h" for="ch" forName="compChildNode" refType="h" fact="0.65"/>
          <dgm:constr type="t" for="ch" forName="compChildNode" refType="h" fact="0.3"/>
          <dgm:constr type="ctrX" for="ch" forName="compChildNode" refType="w" fact="0.5"/>
        </dgm:constrLst>
        <dgm:ruleLst/>
        <dgm:layoutNode name="aNode" styleLbl="bgShp">
          <dgm:alg type="sp"/>
          <dgm:shape xmlns:r="http://schemas.openxmlformats.org/officeDocument/2006/relationships" type="roundRect" r:blip="">
            <dgm:adjLst>
              <dgm:adj idx="1" val="0.1"/>
            </dgm:adjLst>
          </dgm:shape>
          <dgm:presOf axis="self"/>
          <dgm:constrLst/>
          <dgm:ruleLst/>
        </dgm:layoutNode>
        <dgm:layoutNode name="textNode" styleLbl="bgShp">
          <dgm:alg type="tx"/>
          <dgm:shape xmlns:r="http://schemas.openxmlformats.org/officeDocument/2006/relationships" type="rect" r:blip="" hideGeom="1">
            <dgm:adjLst>
              <dgm:adj idx="1" val="0.1"/>
            </dgm:adjLst>
          </dgm:shape>
          <dgm:presOf axis="self"/>
          <dgm:constrLst>
            <dgm:constr type="primFontSz" val="65"/>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compChildNode">
          <dgm:alg type="composite"/>
          <dgm:shape xmlns:r="http://schemas.openxmlformats.org/officeDocument/2006/relationships" r:blip="">
            <dgm:adjLst/>
          </dgm:shape>
          <dgm:presOf/>
          <dgm:constrLst>
            <dgm:constr type="w" for="des" forName="childNode" refType="w"/>
            <dgm:constr type="h" for="des" forName="childNode" refType="h"/>
          </dgm:constrLst>
          <dgm:ruleLst/>
          <dgm:layoutNode name="theInnerList">
            <dgm:alg type="lin">
              <dgm:param type="linDir" val="fromT"/>
            </dgm:alg>
            <dgm:shape xmlns:r="http://schemas.openxmlformats.org/officeDocument/2006/relationships" r:blip="">
              <dgm:adjLst/>
            </dgm:shape>
            <dgm:presOf/>
            <dgm:constrLst/>
            <dgm:ruleLst/>
            <dgm:forEach name="childNodeForEach" axis="ch" ptType="node">
              <dgm:layoutNode name="childNode" styleLbl="node1">
                <dgm:varLst>
                  <dgm:bulletEnabled val="1"/>
                </dgm:varLst>
                <dgm:alg type="tx"/>
                <dgm:shape xmlns:r="http://schemas.openxmlformats.org/officeDocument/2006/relationships" type="roundRect" r:blip="">
                  <dgm:adjLst>
                    <dgm:adj idx="1" val="0.1"/>
                  </dgm:adjLst>
                </dgm:shape>
                <dgm:presOf axis="desOrSelf" ptType="node"/>
                <dgm:constrLst>
                  <dgm:constr type="primFontSz" val="65"/>
                  <dgm:constr type="tMarg" refType="primFontSz" fact="0.15"/>
                  <dgm:constr type="bMarg" refType="primFontSz" fact="0.15"/>
                  <dgm:constr type="lMarg" refType="primFontSz" fact="0.2"/>
                  <dgm:constr type="rMarg" refType="primFontSz" fact="0.2"/>
                </dgm:constrLst>
                <dgm:ruleLst>
                  <dgm:rule type="primFontSz" val="5" fact="NaN" max="NaN"/>
                </dgm:ruleLst>
              </dgm:layoutNode>
              <dgm:choose name="Name3">
                <dgm:if name="Name4" axis="self" ptType="node" func="revPos" op="equ" val="1"/>
                <dgm:else name="Name5">
                  <dgm:layoutNode name="aSpace2">
                    <dgm:alg type="sp"/>
                    <dgm:shape xmlns:r="http://schemas.openxmlformats.org/officeDocument/2006/relationships" r:blip="">
                      <dgm:adjLst/>
                    </dgm:shape>
                    <dgm:presOf/>
                    <dgm:constrLst/>
                    <dgm:ruleLst/>
                  </dgm:layoutNode>
                </dgm:else>
              </dgm:choose>
            </dgm:forEach>
          </dgm:layoutNode>
        </dgm:layoutNode>
      </dgm:layoutNode>
      <dgm:choose name="Name6">
        <dgm:if name="Name7" axis="self" ptType="node" func="revPos" op="equ" val="1"/>
        <dgm:else name="Name8">
          <dgm:layoutNode name="aSpace">
            <dgm:alg type="sp"/>
            <dgm:shape xmlns:r="http://schemas.openxmlformats.org/officeDocument/2006/relationships" r:blip="">
              <dgm:adjLst/>
            </dgm:shape>
            <dgm:presOf/>
            <dgm:constrLst/>
            <dgm:ruleLst/>
          </dgm:layoutNod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889362" cy="493713"/>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sz="quarter" idx="1"/>
          </p:nvPr>
        </p:nvSpPr>
        <p:spPr>
          <a:xfrm>
            <a:off x="3778155" y="0"/>
            <a:ext cx="2889362" cy="493713"/>
          </a:xfrm>
          <a:prstGeom prst="rect">
            <a:avLst/>
          </a:prstGeom>
        </p:spPr>
        <p:txBody>
          <a:bodyPr vert="horz" lIns="91440" tIns="45720" rIns="91440" bIns="45720" rtlCol="0"/>
          <a:lstStyle>
            <a:lvl1pPr algn="r">
              <a:defRPr sz="1200"/>
            </a:lvl1pPr>
          </a:lstStyle>
          <a:p>
            <a:fld id="{1AB0C9A9-7DD3-4101-91B0-E03085CA8058}" type="datetimeFigureOut">
              <a:rPr lang="en-GB" smtClean="0"/>
              <a:t>04/03/2019</a:t>
            </a:fld>
            <a:endParaRPr lang="en-GB"/>
          </a:p>
        </p:txBody>
      </p:sp>
      <p:sp>
        <p:nvSpPr>
          <p:cNvPr id="4" name="Footer Placeholder 3"/>
          <p:cNvSpPr>
            <a:spLocks noGrp="1"/>
          </p:cNvSpPr>
          <p:nvPr>
            <p:ph type="ftr" sz="quarter" idx="2"/>
          </p:nvPr>
        </p:nvSpPr>
        <p:spPr>
          <a:xfrm>
            <a:off x="0" y="9377363"/>
            <a:ext cx="2889362" cy="493712"/>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p:cNvSpPr>
            <a:spLocks noGrp="1"/>
          </p:cNvSpPr>
          <p:nvPr>
            <p:ph type="sldNum" sz="quarter" idx="3"/>
          </p:nvPr>
        </p:nvSpPr>
        <p:spPr>
          <a:xfrm>
            <a:off x="3778155" y="9377363"/>
            <a:ext cx="2889362" cy="493712"/>
          </a:xfrm>
          <a:prstGeom prst="rect">
            <a:avLst/>
          </a:prstGeom>
        </p:spPr>
        <p:txBody>
          <a:bodyPr vert="horz" lIns="91440" tIns="45720" rIns="91440" bIns="45720" rtlCol="0" anchor="b"/>
          <a:lstStyle>
            <a:lvl1pPr algn="r">
              <a:defRPr sz="1200"/>
            </a:lvl1pPr>
          </a:lstStyle>
          <a:p>
            <a:fld id="{05502719-A689-484C-9515-1A4B8CB45897}" type="slidenum">
              <a:rPr lang="en-GB" smtClean="0"/>
              <a:t>‹#›</a:t>
            </a:fld>
            <a:endParaRPr lang="en-GB"/>
          </a:p>
        </p:txBody>
      </p:sp>
    </p:spTree>
    <p:extLst>
      <p:ext uri="{BB962C8B-B14F-4D97-AF65-F5344CB8AC3E}">
        <p14:creationId xmlns:p14="http://schemas.microsoft.com/office/powerpoint/2010/main" val="34098650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889938" cy="49534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777607" y="0"/>
            <a:ext cx="2889938" cy="495348"/>
          </a:xfrm>
          <a:prstGeom prst="rect">
            <a:avLst/>
          </a:prstGeom>
        </p:spPr>
        <p:txBody>
          <a:bodyPr vert="horz" lIns="91440" tIns="45720" rIns="91440" bIns="45720" rtlCol="0"/>
          <a:lstStyle>
            <a:lvl1pPr algn="r">
              <a:defRPr sz="1200"/>
            </a:lvl1pPr>
          </a:lstStyle>
          <a:p>
            <a:fld id="{2D0947BC-A7A7-44B2-8BDB-BBA164D4D407}" type="datetimeFigureOut">
              <a:rPr lang="en-GB" smtClean="0"/>
              <a:t>04/03/2019</a:t>
            </a:fld>
            <a:endParaRPr lang="en-GB"/>
          </a:p>
        </p:txBody>
      </p:sp>
      <p:sp>
        <p:nvSpPr>
          <p:cNvPr id="4" name="Slide Image Placeholder 3"/>
          <p:cNvSpPr>
            <a:spLocks noGrp="1" noRot="1" noChangeAspect="1"/>
          </p:cNvSpPr>
          <p:nvPr>
            <p:ph type="sldImg" idx="2"/>
          </p:nvPr>
        </p:nvSpPr>
        <p:spPr>
          <a:xfrm>
            <a:off x="1114425" y="1233488"/>
            <a:ext cx="4440238" cy="3332162"/>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66909" y="4751220"/>
            <a:ext cx="5335270" cy="3887361"/>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377318"/>
            <a:ext cx="2889938" cy="49534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777607" y="9377318"/>
            <a:ext cx="2889938" cy="495347"/>
          </a:xfrm>
          <a:prstGeom prst="rect">
            <a:avLst/>
          </a:prstGeom>
        </p:spPr>
        <p:txBody>
          <a:bodyPr vert="horz" lIns="91440" tIns="45720" rIns="91440" bIns="45720" rtlCol="0" anchor="b"/>
          <a:lstStyle>
            <a:lvl1pPr algn="r">
              <a:defRPr sz="1200"/>
            </a:lvl1pPr>
          </a:lstStyle>
          <a:p>
            <a:fld id="{59CE919A-C258-4951-B460-E2B2A8FEF6DD}" type="slidenum">
              <a:rPr lang="en-GB" smtClean="0"/>
              <a:t>‹#›</a:t>
            </a:fld>
            <a:endParaRPr lang="en-GB"/>
          </a:p>
        </p:txBody>
      </p:sp>
    </p:spTree>
    <p:extLst>
      <p:ext uri="{BB962C8B-B14F-4D97-AF65-F5344CB8AC3E}">
        <p14:creationId xmlns:p14="http://schemas.microsoft.com/office/powerpoint/2010/main" val="288688600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14425" y="1233488"/>
            <a:ext cx="4440238" cy="3332162"/>
          </a:xfrm>
        </p:spPr>
      </p:sp>
      <p:sp>
        <p:nvSpPr>
          <p:cNvPr id="3" name="Notes Placeholder 2"/>
          <p:cNvSpPr>
            <a:spLocks noGrp="1"/>
          </p:cNvSpPr>
          <p:nvPr>
            <p:ph type="body" idx="1"/>
          </p:nvPr>
        </p:nvSpPr>
        <p:spPr/>
        <p:txBody>
          <a:bodyPr/>
          <a:lstStyle/>
          <a:p>
            <a:r>
              <a:rPr lang="en-GB"/>
              <a:t>Cover style</a:t>
            </a:r>
          </a:p>
        </p:txBody>
      </p:sp>
      <p:sp>
        <p:nvSpPr>
          <p:cNvPr id="4" name="Slide Number Placeholder 3"/>
          <p:cNvSpPr>
            <a:spLocks noGrp="1"/>
          </p:cNvSpPr>
          <p:nvPr>
            <p:ph type="sldNum" sz="quarter" idx="10"/>
          </p:nvPr>
        </p:nvSpPr>
        <p:spPr/>
        <p:txBody>
          <a:bodyPr/>
          <a:lstStyle/>
          <a:p>
            <a:fld id="{59CE919A-C258-4951-B460-E2B2A8FEF6DD}" type="slidenum">
              <a:rPr lang="en-GB" smtClean="0"/>
              <a:t>1</a:t>
            </a:fld>
            <a:endParaRPr lang="en-GB"/>
          </a:p>
        </p:txBody>
      </p:sp>
    </p:spTree>
    <p:extLst>
      <p:ext uri="{BB962C8B-B14F-4D97-AF65-F5344CB8AC3E}">
        <p14:creationId xmlns:p14="http://schemas.microsoft.com/office/powerpoint/2010/main" val="77798824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8"/>
        <p:cNvGrpSpPr/>
        <p:nvPr/>
      </p:nvGrpSpPr>
      <p:grpSpPr>
        <a:xfrm>
          <a:off x="0" y="0"/>
          <a:ext cx="0" cy="0"/>
          <a:chOff x="0" y="0"/>
          <a:chExt cx="0" cy="0"/>
        </a:xfrm>
      </p:grpSpPr>
      <p:sp>
        <p:nvSpPr>
          <p:cNvPr id="89" name="Google Shape;89;p1:notes"/>
          <p:cNvSpPr>
            <a:spLocks noGrp="1" noRot="1" noChangeAspect="1"/>
          </p:cNvSpPr>
          <p:nvPr>
            <p:ph type="sldImg" idx="2"/>
          </p:nvPr>
        </p:nvSpPr>
        <p:spPr>
          <a:xfrm>
            <a:off x="930275" y="739775"/>
            <a:ext cx="4937125" cy="3703638"/>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90" name="Google Shape;90;p1:notes"/>
          <p:cNvSpPr txBox="1">
            <a:spLocks noGrp="1"/>
          </p:cNvSpPr>
          <p:nvPr>
            <p:ph type="body" idx="1"/>
          </p:nvPr>
        </p:nvSpPr>
        <p:spPr>
          <a:xfrm>
            <a:off x="679768" y="4689515"/>
            <a:ext cx="5438140" cy="4442698"/>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dirty="0"/>
          </a:p>
        </p:txBody>
      </p:sp>
      <p:sp>
        <p:nvSpPr>
          <p:cNvPr id="91" name="Google Shape;91;p1:notes"/>
          <p:cNvSpPr txBox="1">
            <a:spLocks noGrp="1"/>
          </p:cNvSpPr>
          <p:nvPr>
            <p:ph type="sldNum" idx="12"/>
          </p:nvPr>
        </p:nvSpPr>
        <p:spPr>
          <a:xfrm>
            <a:off x="3850443" y="9377316"/>
            <a:ext cx="2945659" cy="493633"/>
          </a:xfrm>
          <a:prstGeom prst="rect">
            <a:avLst/>
          </a:prstGeom>
          <a:noFill/>
          <a:ln>
            <a:noFill/>
          </a:ln>
        </p:spPr>
        <p:txBody>
          <a:bodyPr spcFirstLastPara="1" wrap="square" lIns="91425" tIns="45700" rIns="91425" bIns="45700" anchor="b" anchorCtr="0">
            <a:noAutofit/>
          </a:bodyPr>
          <a:lstStyle/>
          <a:p>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fld id="{00000000-1234-1234-1234-123412341234}" type="slidenum">
              <a:rPr kumimoji="0" lang="en-GB" sz="1400" b="0" i="0" u="none" strike="noStrike" kern="0" cap="none" spc="0" normalizeH="0" baseline="0" noProof="0">
                <a:ln>
                  <a:noFill/>
                </a:ln>
                <a:solidFill>
                  <a:srgbClr val="000000"/>
                </a:solidFill>
                <a:effectLst/>
                <a:uLnTx/>
                <a:uFillTx/>
                <a:latin typeface="Arial"/>
                <a:cs typeface="Arial"/>
                <a:sym typeface="Arial"/>
              </a:rPr>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t>18</a:t>
            </a:fld>
            <a:endParaRPr kumimoji="0" sz="1400" b="0" i="0" u="none" strike="noStrike" kern="0" cap="none" spc="0" normalizeH="0" baseline="0" noProof="0">
              <a:ln>
                <a:noFill/>
              </a:ln>
              <a:solidFill>
                <a:srgbClr val="000000"/>
              </a:solidFill>
              <a:effectLst/>
              <a:uLnTx/>
              <a:uFillTx/>
              <a:latin typeface="Arial"/>
              <a:cs typeface="Arial"/>
              <a:sym typeface="Arial"/>
            </a:endParaRPr>
          </a:p>
        </p:txBody>
      </p:sp>
    </p:spTree>
    <p:extLst>
      <p:ext uri="{BB962C8B-B14F-4D97-AF65-F5344CB8AC3E}">
        <p14:creationId xmlns:p14="http://schemas.microsoft.com/office/powerpoint/2010/main" val="228575482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8"/>
        <p:cNvGrpSpPr/>
        <p:nvPr/>
      </p:nvGrpSpPr>
      <p:grpSpPr>
        <a:xfrm>
          <a:off x="0" y="0"/>
          <a:ext cx="0" cy="0"/>
          <a:chOff x="0" y="0"/>
          <a:chExt cx="0" cy="0"/>
        </a:xfrm>
      </p:grpSpPr>
      <p:sp>
        <p:nvSpPr>
          <p:cNvPr id="99" name="Google Shape;99;p2:notes"/>
          <p:cNvSpPr>
            <a:spLocks noGrp="1" noRot="1" noChangeAspect="1"/>
          </p:cNvSpPr>
          <p:nvPr>
            <p:ph type="sldImg" idx="2"/>
          </p:nvPr>
        </p:nvSpPr>
        <p:spPr>
          <a:xfrm>
            <a:off x="930275" y="739775"/>
            <a:ext cx="4937125" cy="3703638"/>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00" name="Google Shape;100;p2:notes"/>
          <p:cNvSpPr txBox="1">
            <a:spLocks noGrp="1"/>
          </p:cNvSpPr>
          <p:nvPr>
            <p:ph type="body" idx="1"/>
          </p:nvPr>
        </p:nvSpPr>
        <p:spPr>
          <a:xfrm>
            <a:off x="679768" y="4689515"/>
            <a:ext cx="5438140" cy="4442698"/>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01" name="Google Shape;101;p2:notes"/>
          <p:cNvSpPr txBox="1">
            <a:spLocks noGrp="1"/>
          </p:cNvSpPr>
          <p:nvPr>
            <p:ph type="sldNum" idx="12"/>
          </p:nvPr>
        </p:nvSpPr>
        <p:spPr>
          <a:xfrm>
            <a:off x="3850443" y="9377316"/>
            <a:ext cx="2945659" cy="493633"/>
          </a:xfrm>
          <a:prstGeom prst="rect">
            <a:avLst/>
          </a:prstGeom>
          <a:noFill/>
          <a:ln>
            <a:noFill/>
          </a:ln>
        </p:spPr>
        <p:txBody>
          <a:bodyPr spcFirstLastPara="1" wrap="square" lIns="91425" tIns="45700" rIns="91425" bIns="45700" anchor="b" anchorCtr="0">
            <a:noAutofit/>
          </a:bodyPr>
          <a:lstStyle/>
          <a:p>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fld id="{00000000-1234-1234-1234-123412341234}" type="slidenum">
              <a:rPr kumimoji="0" lang="en-GB" sz="1400" b="0" i="0" u="none" strike="noStrike" kern="0" cap="none" spc="0" normalizeH="0" baseline="0" noProof="0">
                <a:ln>
                  <a:noFill/>
                </a:ln>
                <a:solidFill>
                  <a:srgbClr val="000000"/>
                </a:solidFill>
                <a:effectLst/>
                <a:uLnTx/>
                <a:uFillTx/>
                <a:latin typeface="Arial"/>
                <a:cs typeface="Arial"/>
                <a:sym typeface="Arial"/>
              </a:rPr>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t>19</a:t>
            </a:fld>
            <a:endParaRPr kumimoji="0" sz="1400" b="0" i="0" u="none" strike="noStrike" kern="0" cap="none" spc="0" normalizeH="0" baseline="0" noProof="0">
              <a:ln>
                <a:noFill/>
              </a:ln>
              <a:solidFill>
                <a:srgbClr val="000000"/>
              </a:solidFill>
              <a:effectLst/>
              <a:uLnTx/>
              <a:uFillTx/>
              <a:latin typeface="Arial"/>
              <a:cs typeface="Arial"/>
              <a:sym typeface="Arial"/>
            </a:endParaRPr>
          </a:p>
        </p:txBody>
      </p:sp>
    </p:spTree>
    <p:extLst>
      <p:ext uri="{BB962C8B-B14F-4D97-AF65-F5344CB8AC3E}">
        <p14:creationId xmlns:p14="http://schemas.microsoft.com/office/powerpoint/2010/main" val="166147344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3"/>
        <p:cNvGrpSpPr/>
        <p:nvPr/>
      </p:nvGrpSpPr>
      <p:grpSpPr>
        <a:xfrm>
          <a:off x="0" y="0"/>
          <a:ext cx="0" cy="0"/>
          <a:chOff x="0" y="0"/>
          <a:chExt cx="0" cy="0"/>
        </a:xfrm>
      </p:grpSpPr>
      <p:sp>
        <p:nvSpPr>
          <p:cNvPr id="134" name="Google Shape;134;p5:notes"/>
          <p:cNvSpPr txBox="1">
            <a:spLocks noGrp="1"/>
          </p:cNvSpPr>
          <p:nvPr>
            <p:ph type="body" idx="1"/>
          </p:nvPr>
        </p:nvSpPr>
        <p:spPr>
          <a:xfrm>
            <a:off x="679768" y="4689515"/>
            <a:ext cx="5438140" cy="4442698"/>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35" name="Google Shape;135;p5:notes"/>
          <p:cNvSpPr>
            <a:spLocks noGrp="1" noRot="1" noChangeAspect="1"/>
          </p:cNvSpPr>
          <p:nvPr>
            <p:ph type="sldImg" idx="2"/>
          </p:nvPr>
        </p:nvSpPr>
        <p:spPr>
          <a:xfrm>
            <a:off x="930275" y="739775"/>
            <a:ext cx="4937125" cy="3703638"/>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77224452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9"/>
        <p:cNvGrpSpPr/>
        <p:nvPr/>
      </p:nvGrpSpPr>
      <p:grpSpPr>
        <a:xfrm>
          <a:off x="0" y="0"/>
          <a:ext cx="0" cy="0"/>
          <a:chOff x="0" y="0"/>
          <a:chExt cx="0" cy="0"/>
        </a:xfrm>
      </p:grpSpPr>
      <p:sp>
        <p:nvSpPr>
          <p:cNvPr id="140" name="Google Shape;140;p6:notes"/>
          <p:cNvSpPr>
            <a:spLocks noGrp="1" noRot="1" noChangeAspect="1"/>
          </p:cNvSpPr>
          <p:nvPr>
            <p:ph type="sldImg" idx="2"/>
          </p:nvPr>
        </p:nvSpPr>
        <p:spPr>
          <a:xfrm>
            <a:off x="930275" y="739775"/>
            <a:ext cx="4937125" cy="3703638"/>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41" name="Google Shape;141;p6:notes"/>
          <p:cNvSpPr txBox="1">
            <a:spLocks noGrp="1"/>
          </p:cNvSpPr>
          <p:nvPr>
            <p:ph type="body" idx="1"/>
          </p:nvPr>
        </p:nvSpPr>
        <p:spPr>
          <a:xfrm>
            <a:off x="679768" y="4689515"/>
            <a:ext cx="5438140" cy="4442698"/>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42" name="Google Shape;142;p6:notes"/>
          <p:cNvSpPr txBox="1">
            <a:spLocks noGrp="1"/>
          </p:cNvSpPr>
          <p:nvPr>
            <p:ph type="sldNum" idx="12"/>
          </p:nvPr>
        </p:nvSpPr>
        <p:spPr>
          <a:xfrm>
            <a:off x="3850443" y="9377316"/>
            <a:ext cx="2945659" cy="493633"/>
          </a:xfrm>
          <a:prstGeom prst="rect">
            <a:avLst/>
          </a:prstGeom>
          <a:noFill/>
          <a:ln>
            <a:noFill/>
          </a:ln>
        </p:spPr>
        <p:txBody>
          <a:bodyPr spcFirstLastPara="1" wrap="square" lIns="91425" tIns="45700" rIns="91425" bIns="45700" anchor="b" anchorCtr="0">
            <a:noAutofit/>
          </a:bodyPr>
          <a:lstStyle/>
          <a:p>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fld id="{00000000-1234-1234-1234-123412341234}" type="slidenum">
              <a:rPr kumimoji="0" lang="en-GB" sz="1400" b="0" i="0" u="none" strike="noStrike" kern="0" cap="none" spc="0" normalizeH="0" baseline="0" noProof="0">
                <a:ln>
                  <a:noFill/>
                </a:ln>
                <a:solidFill>
                  <a:srgbClr val="000000"/>
                </a:solidFill>
                <a:effectLst/>
                <a:uLnTx/>
                <a:uFillTx/>
                <a:latin typeface="Arial"/>
                <a:cs typeface="Arial"/>
                <a:sym typeface="Arial"/>
              </a:rPr>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t>21</a:t>
            </a:fld>
            <a:endParaRPr kumimoji="0" sz="1400" b="0" i="0" u="none" strike="noStrike" kern="0" cap="none" spc="0" normalizeH="0" baseline="0" noProof="0">
              <a:ln>
                <a:noFill/>
              </a:ln>
              <a:solidFill>
                <a:srgbClr val="000000"/>
              </a:solidFill>
              <a:effectLst/>
              <a:uLnTx/>
              <a:uFillTx/>
              <a:latin typeface="Arial"/>
              <a:cs typeface="Arial"/>
              <a:sym typeface="Arial"/>
            </a:endParaRPr>
          </a:p>
        </p:txBody>
      </p:sp>
    </p:spTree>
    <p:extLst>
      <p:ext uri="{BB962C8B-B14F-4D97-AF65-F5344CB8AC3E}">
        <p14:creationId xmlns:p14="http://schemas.microsoft.com/office/powerpoint/2010/main" val="89561501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idx="10"/>
          </p:nvPr>
        </p:nvSpPr>
        <p:spPr/>
        <p:txBody>
          <a:bodyPr/>
          <a:lstStyle/>
          <a:p>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fld id="{00000000-1234-1234-1234-123412341234}" type="slidenum">
              <a:rPr kumimoji="0" lang="en-GB" sz="1200" b="0" i="0" u="none" strike="noStrike" kern="0" cap="none" spc="0" normalizeH="0" baseline="0" noProof="0" smtClean="0">
                <a:ln>
                  <a:noFill/>
                </a:ln>
                <a:solidFill>
                  <a:srgbClr val="000000"/>
                </a:solidFill>
                <a:effectLst/>
                <a:uLnTx/>
                <a:uFillTx/>
                <a:latin typeface="Calibri"/>
                <a:ea typeface="Calibri"/>
                <a:cs typeface="Calibri"/>
                <a:sym typeface="Calibri"/>
              </a:rPr>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t>22</a:t>
            </a:fld>
            <a:endParaRPr kumimoji="0" lang="en-GB" sz="1200" b="0" i="0" u="none" strike="noStrike" kern="0" cap="none" spc="0" normalizeH="0" baseline="0" noProof="0">
              <a:ln>
                <a:noFill/>
              </a:ln>
              <a:solidFill>
                <a:srgbClr val="000000"/>
              </a:solidFill>
              <a:effectLst/>
              <a:uLnTx/>
              <a:uFillTx/>
              <a:latin typeface="Calibri"/>
              <a:ea typeface="Calibri"/>
              <a:cs typeface="Calibri"/>
              <a:sym typeface="Calibri"/>
            </a:endParaRPr>
          </a:p>
        </p:txBody>
      </p:sp>
    </p:spTree>
    <p:extLst>
      <p:ext uri="{BB962C8B-B14F-4D97-AF65-F5344CB8AC3E}">
        <p14:creationId xmlns:p14="http://schemas.microsoft.com/office/powerpoint/2010/main" val="215850717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7"/>
        <p:cNvGrpSpPr/>
        <p:nvPr/>
      </p:nvGrpSpPr>
      <p:grpSpPr>
        <a:xfrm>
          <a:off x="0" y="0"/>
          <a:ext cx="0" cy="0"/>
          <a:chOff x="0" y="0"/>
          <a:chExt cx="0" cy="0"/>
        </a:xfrm>
      </p:grpSpPr>
      <p:sp>
        <p:nvSpPr>
          <p:cNvPr id="148" name="Google Shape;148;p7:notes"/>
          <p:cNvSpPr txBox="1">
            <a:spLocks noGrp="1"/>
          </p:cNvSpPr>
          <p:nvPr>
            <p:ph type="body" idx="1"/>
          </p:nvPr>
        </p:nvSpPr>
        <p:spPr>
          <a:xfrm>
            <a:off x="679768" y="4689515"/>
            <a:ext cx="5438140" cy="4442698"/>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49" name="Google Shape;149;p7:notes"/>
          <p:cNvSpPr>
            <a:spLocks noGrp="1" noRot="1" noChangeAspect="1"/>
          </p:cNvSpPr>
          <p:nvPr>
            <p:ph type="sldImg" idx="2"/>
          </p:nvPr>
        </p:nvSpPr>
        <p:spPr>
          <a:xfrm>
            <a:off x="930275" y="739775"/>
            <a:ext cx="4937125" cy="3703638"/>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28989601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7"/>
        <p:cNvGrpSpPr/>
        <p:nvPr/>
      </p:nvGrpSpPr>
      <p:grpSpPr>
        <a:xfrm>
          <a:off x="0" y="0"/>
          <a:ext cx="0" cy="0"/>
          <a:chOff x="0" y="0"/>
          <a:chExt cx="0" cy="0"/>
        </a:xfrm>
      </p:grpSpPr>
      <p:sp>
        <p:nvSpPr>
          <p:cNvPr id="148" name="Google Shape;148;p7:notes"/>
          <p:cNvSpPr txBox="1">
            <a:spLocks noGrp="1"/>
          </p:cNvSpPr>
          <p:nvPr>
            <p:ph type="body" idx="1"/>
          </p:nvPr>
        </p:nvSpPr>
        <p:spPr>
          <a:xfrm>
            <a:off x="679768" y="4689515"/>
            <a:ext cx="5438140" cy="4442698"/>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49" name="Google Shape;149;p7:notes"/>
          <p:cNvSpPr>
            <a:spLocks noGrp="1" noRot="1" noChangeAspect="1"/>
          </p:cNvSpPr>
          <p:nvPr>
            <p:ph type="sldImg" idx="2"/>
          </p:nvPr>
        </p:nvSpPr>
        <p:spPr>
          <a:xfrm>
            <a:off x="930275" y="739775"/>
            <a:ext cx="4937125" cy="3703638"/>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64201175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8"/>
        <p:cNvGrpSpPr/>
        <p:nvPr/>
      </p:nvGrpSpPr>
      <p:grpSpPr>
        <a:xfrm>
          <a:off x="0" y="0"/>
          <a:ext cx="0" cy="0"/>
          <a:chOff x="0" y="0"/>
          <a:chExt cx="0" cy="0"/>
        </a:xfrm>
      </p:grpSpPr>
      <p:sp>
        <p:nvSpPr>
          <p:cNvPr id="509" name="Google Shape;509;g4891c8b4ed_1_9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10" name="Google Shape;510;g4891c8b4ed_1_9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marR="0" lvl="0" indent="0" algn="l" rtl="0">
              <a:spcBef>
                <a:spcPts val="0"/>
              </a:spcBef>
              <a:spcAft>
                <a:spcPts val="0"/>
              </a:spcAft>
              <a:buClr>
                <a:schemeClr val="dk1"/>
              </a:buClr>
              <a:buFont typeface="Arial"/>
              <a:buNone/>
            </a:pPr>
            <a:endParaRPr sz="1100" b="0" i="0" u="none" strike="noStrike" cap="none">
              <a:solidFill>
                <a:schemeClr val="dk1"/>
              </a:solidFill>
              <a:latin typeface="Arial"/>
              <a:ea typeface="Arial"/>
              <a:cs typeface="Arial"/>
              <a:sym typeface="Arial"/>
            </a:endParaRPr>
          </a:p>
        </p:txBody>
      </p:sp>
    </p:spTree>
    <p:extLst>
      <p:ext uri="{BB962C8B-B14F-4D97-AF65-F5344CB8AC3E}">
        <p14:creationId xmlns:p14="http://schemas.microsoft.com/office/powerpoint/2010/main" val="377358496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3"/>
        <p:cNvGrpSpPr/>
        <p:nvPr/>
      </p:nvGrpSpPr>
      <p:grpSpPr>
        <a:xfrm>
          <a:off x="0" y="0"/>
          <a:ext cx="0" cy="0"/>
          <a:chOff x="0" y="0"/>
          <a:chExt cx="0" cy="0"/>
        </a:xfrm>
      </p:grpSpPr>
      <p:sp>
        <p:nvSpPr>
          <p:cNvPr id="154" name="Google Shape;154;p8:notes"/>
          <p:cNvSpPr>
            <a:spLocks noGrp="1" noRot="1" noChangeAspect="1"/>
          </p:cNvSpPr>
          <p:nvPr>
            <p:ph type="sldImg" idx="2"/>
          </p:nvPr>
        </p:nvSpPr>
        <p:spPr>
          <a:xfrm>
            <a:off x="930275" y="739775"/>
            <a:ext cx="4937125" cy="3703638"/>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55" name="Google Shape;155;p8:notes"/>
          <p:cNvSpPr txBox="1">
            <a:spLocks noGrp="1"/>
          </p:cNvSpPr>
          <p:nvPr>
            <p:ph type="body" idx="1"/>
          </p:nvPr>
        </p:nvSpPr>
        <p:spPr>
          <a:xfrm>
            <a:off x="679768" y="4689515"/>
            <a:ext cx="5438140" cy="4442698"/>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56" name="Google Shape;156;p8:notes"/>
          <p:cNvSpPr txBox="1">
            <a:spLocks noGrp="1"/>
          </p:cNvSpPr>
          <p:nvPr>
            <p:ph type="sldNum" idx="12"/>
          </p:nvPr>
        </p:nvSpPr>
        <p:spPr>
          <a:xfrm>
            <a:off x="3850443" y="9377316"/>
            <a:ext cx="2945659" cy="493633"/>
          </a:xfrm>
          <a:prstGeom prst="rect">
            <a:avLst/>
          </a:prstGeom>
          <a:noFill/>
          <a:ln>
            <a:noFill/>
          </a:ln>
        </p:spPr>
        <p:txBody>
          <a:bodyPr spcFirstLastPara="1" wrap="square" lIns="91425" tIns="45700" rIns="91425" bIns="45700" anchor="b" anchorCtr="0">
            <a:noAutofit/>
          </a:bodyPr>
          <a:lstStyle/>
          <a:p>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fld id="{00000000-1234-1234-1234-123412341234}" type="slidenum">
              <a:rPr kumimoji="0" lang="en-GB" sz="1400" b="0" i="0" u="none" strike="noStrike" kern="0" cap="none" spc="0" normalizeH="0" baseline="0" noProof="0">
                <a:ln>
                  <a:noFill/>
                </a:ln>
                <a:solidFill>
                  <a:srgbClr val="000000"/>
                </a:solidFill>
                <a:effectLst/>
                <a:uLnTx/>
                <a:uFillTx/>
                <a:latin typeface="Arial"/>
                <a:cs typeface="Arial"/>
                <a:sym typeface="Arial"/>
              </a:rPr>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t>26</a:t>
            </a:fld>
            <a:endParaRPr kumimoji="0" sz="1400" b="0" i="0" u="none" strike="noStrike" kern="0" cap="none" spc="0" normalizeH="0" baseline="0" noProof="0">
              <a:ln>
                <a:noFill/>
              </a:ln>
              <a:solidFill>
                <a:srgbClr val="000000"/>
              </a:solidFill>
              <a:effectLst/>
              <a:uLnTx/>
              <a:uFillTx/>
              <a:latin typeface="Arial"/>
              <a:cs typeface="Arial"/>
              <a:sym typeface="Arial"/>
            </a:endParaRPr>
          </a:p>
        </p:txBody>
      </p:sp>
    </p:spTree>
    <p:extLst>
      <p:ext uri="{BB962C8B-B14F-4D97-AF65-F5344CB8AC3E}">
        <p14:creationId xmlns:p14="http://schemas.microsoft.com/office/powerpoint/2010/main" val="238427199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6"/>
        <p:cNvGrpSpPr/>
        <p:nvPr/>
      </p:nvGrpSpPr>
      <p:grpSpPr>
        <a:xfrm>
          <a:off x="0" y="0"/>
          <a:ext cx="0" cy="0"/>
          <a:chOff x="0" y="0"/>
          <a:chExt cx="0" cy="0"/>
        </a:xfrm>
      </p:grpSpPr>
      <p:sp>
        <p:nvSpPr>
          <p:cNvPr id="257" name="Google Shape;257;g47bd246e79_0_0:notes"/>
          <p:cNvSpPr>
            <a:spLocks noGrp="1" noRot="1" noChangeAspect="1"/>
          </p:cNvSpPr>
          <p:nvPr>
            <p:ph type="sldImg" idx="2"/>
          </p:nvPr>
        </p:nvSpPr>
        <p:spPr>
          <a:xfrm>
            <a:off x="930275" y="739775"/>
            <a:ext cx="4937125" cy="3703638"/>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58" name="Google Shape;258;g47bd246e79_0_0:notes"/>
          <p:cNvSpPr txBox="1">
            <a:spLocks noGrp="1"/>
          </p:cNvSpPr>
          <p:nvPr>
            <p:ph type="body" idx="1"/>
          </p:nvPr>
        </p:nvSpPr>
        <p:spPr>
          <a:xfrm>
            <a:off x="679768" y="4689515"/>
            <a:ext cx="5438100" cy="44427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59" name="Google Shape;259;g47bd246e79_0_0:notes"/>
          <p:cNvSpPr txBox="1">
            <a:spLocks noGrp="1"/>
          </p:cNvSpPr>
          <p:nvPr>
            <p:ph type="sldNum" idx="12"/>
          </p:nvPr>
        </p:nvSpPr>
        <p:spPr>
          <a:xfrm>
            <a:off x="3850443" y="9377316"/>
            <a:ext cx="2945700" cy="493500"/>
          </a:xfrm>
          <a:prstGeom prst="rect">
            <a:avLst/>
          </a:prstGeom>
        </p:spPr>
        <p:txBody>
          <a:bodyPr spcFirstLastPara="1" wrap="square" lIns="91425" tIns="45700" rIns="91425" bIns="45700" anchor="b" anchorCtr="0">
            <a:noAutofit/>
          </a:bodyPr>
          <a:lstStyle/>
          <a:p>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fld id="{00000000-1234-1234-1234-123412341234}" type="slidenum">
              <a:rPr kumimoji="0" lang="en-GB" sz="1400" b="0" i="0" u="none" strike="noStrike" kern="0" cap="none" spc="0" normalizeH="0" baseline="0" noProof="0">
                <a:ln>
                  <a:noFill/>
                </a:ln>
                <a:solidFill>
                  <a:srgbClr val="000000"/>
                </a:solidFill>
                <a:effectLst/>
                <a:uLnTx/>
                <a:uFillTx/>
                <a:latin typeface="Arial"/>
                <a:cs typeface="Arial"/>
                <a:sym typeface="Arial"/>
              </a:rPr>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t>27</a:t>
            </a:fld>
            <a:endParaRPr kumimoji="0" sz="1400" b="0" i="0" u="none" strike="noStrike" kern="0" cap="none" spc="0" normalizeH="0" baseline="0" noProof="0">
              <a:ln>
                <a:noFill/>
              </a:ln>
              <a:solidFill>
                <a:srgbClr val="000000"/>
              </a:solidFill>
              <a:effectLst/>
              <a:uLnTx/>
              <a:uFillTx/>
              <a:latin typeface="Arial"/>
              <a:cs typeface="Arial"/>
              <a:sym typeface="Arial"/>
            </a:endParaRPr>
          </a:p>
        </p:txBody>
      </p:sp>
    </p:spTree>
    <p:extLst>
      <p:ext uri="{BB962C8B-B14F-4D97-AF65-F5344CB8AC3E}">
        <p14:creationId xmlns:p14="http://schemas.microsoft.com/office/powerpoint/2010/main" val="311214188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endParaRPr lang="en-GB" dirty="0"/>
          </a:p>
        </p:txBody>
      </p:sp>
      <p:sp>
        <p:nvSpPr>
          <p:cNvPr id="4" name="Slide Number Placeholder 3"/>
          <p:cNvSpPr>
            <a:spLocks noGrp="1"/>
          </p:cNvSpPr>
          <p:nvPr>
            <p:ph type="sldNum" sz="quarter" idx="5"/>
          </p:nvPr>
        </p:nvSpPr>
        <p:spPr/>
        <p:txBody>
          <a:bodyPr/>
          <a:lstStyle/>
          <a:p>
            <a:fld id="{BF1A7007-A200-4625-857B-C1B607EDAC37}" type="slidenum">
              <a:rPr lang="en-US" smtClean="0"/>
              <a:pPr/>
              <a:t>4</a:t>
            </a:fld>
            <a:endParaRPr lang="en-US"/>
          </a:p>
        </p:txBody>
      </p:sp>
    </p:spTree>
    <p:extLst>
      <p:ext uri="{BB962C8B-B14F-4D97-AF65-F5344CB8AC3E}">
        <p14:creationId xmlns:p14="http://schemas.microsoft.com/office/powerpoint/2010/main" val="2309439345"/>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8"/>
        <p:cNvGrpSpPr/>
        <p:nvPr/>
      </p:nvGrpSpPr>
      <p:grpSpPr>
        <a:xfrm>
          <a:off x="0" y="0"/>
          <a:ext cx="0" cy="0"/>
          <a:chOff x="0" y="0"/>
          <a:chExt cx="0" cy="0"/>
        </a:xfrm>
      </p:grpSpPr>
      <p:sp>
        <p:nvSpPr>
          <p:cNvPr id="509" name="Google Shape;509;g4891c8b4ed_1_9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10" name="Google Shape;510;g4891c8b4ed_1_9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marR="0" lvl="0" indent="0" algn="l" rtl="0">
              <a:spcBef>
                <a:spcPts val="0"/>
              </a:spcBef>
              <a:spcAft>
                <a:spcPts val="0"/>
              </a:spcAft>
              <a:buClr>
                <a:schemeClr val="dk1"/>
              </a:buClr>
              <a:buFont typeface="Arial"/>
              <a:buNone/>
            </a:pPr>
            <a:endParaRPr sz="1100" b="0" i="0" u="none" strike="noStrike" cap="none">
              <a:solidFill>
                <a:schemeClr val="dk1"/>
              </a:solidFill>
              <a:latin typeface="Arial"/>
              <a:ea typeface="Arial"/>
              <a:cs typeface="Arial"/>
              <a:sym typeface="Arial"/>
            </a:endParaRPr>
          </a:p>
        </p:txBody>
      </p:sp>
    </p:spTree>
    <p:extLst>
      <p:ext uri="{BB962C8B-B14F-4D97-AF65-F5344CB8AC3E}">
        <p14:creationId xmlns:p14="http://schemas.microsoft.com/office/powerpoint/2010/main" val="1052295694"/>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6"/>
        <p:cNvGrpSpPr/>
        <p:nvPr/>
      </p:nvGrpSpPr>
      <p:grpSpPr>
        <a:xfrm>
          <a:off x="0" y="0"/>
          <a:ext cx="0" cy="0"/>
          <a:chOff x="0" y="0"/>
          <a:chExt cx="0" cy="0"/>
        </a:xfrm>
      </p:grpSpPr>
      <p:sp>
        <p:nvSpPr>
          <p:cNvPr id="257" name="Google Shape;257;g47bd246e79_0_0:notes"/>
          <p:cNvSpPr>
            <a:spLocks noGrp="1" noRot="1" noChangeAspect="1"/>
          </p:cNvSpPr>
          <p:nvPr>
            <p:ph type="sldImg" idx="2"/>
          </p:nvPr>
        </p:nvSpPr>
        <p:spPr>
          <a:xfrm>
            <a:off x="930275" y="739775"/>
            <a:ext cx="4937125" cy="3703638"/>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58" name="Google Shape;258;g47bd246e79_0_0:notes"/>
          <p:cNvSpPr txBox="1">
            <a:spLocks noGrp="1"/>
          </p:cNvSpPr>
          <p:nvPr>
            <p:ph type="body" idx="1"/>
          </p:nvPr>
        </p:nvSpPr>
        <p:spPr>
          <a:xfrm>
            <a:off x="679768" y="4689515"/>
            <a:ext cx="5438100" cy="44427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59" name="Google Shape;259;g47bd246e79_0_0:notes"/>
          <p:cNvSpPr txBox="1">
            <a:spLocks noGrp="1"/>
          </p:cNvSpPr>
          <p:nvPr>
            <p:ph type="sldNum" idx="12"/>
          </p:nvPr>
        </p:nvSpPr>
        <p:spPr>
          <a:xfrm>
            <a:off x="3850443" y="9377316"/>
            <a:ext cx="2945700" cy="493500"/>
          </a:xfrm>
          <a:prstGeom prst="rect">
            <a:avLst/>
          </a:prstGeom>
        </p:spPr>
        <p:txBody>
          <a:bodyPr spcFirstLastPara="1" wrap="square" lIns="91425" tIns="45700" rIns="91425" bIns="45700" anchor="b" anchorCtr="0">
            <a:noAutofit/>
          </a:bodyPr>
          <a:lstStyle/>
          <a:p>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fld id="{00000000-1234-1234-1234-123412341234}" type="slidenum">
              <a:rPr kumimoji="0" lang="en-GB" sz="1400" b="0" i="0" u="none" strike="noStrike" kern="0" cap="none" spc="0" normalizeH="0" baseline="0" noProof="0">
                <a:ln>
                  <a:noFill/>
                </a:ln>
                <a:solidFill>
                  <a:srgbClr val="000000"/>
                </a:solidFill>
                <a:effectLst/>
                <a:uLnTx/>
                <a:uFillTx/>
                <a:latin typeface="Arial"/>
                <a:cs typeface="Arial"/>
                <a:sym typeface="Arial"/>
              </a:rPr>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t>29</a:t>
            </a:fld>
            <a:endParaRPr kumimoji="0" sz="1400" b="0" i="0" u="none" strike="noStrike" kern="0" cap="none" spc="0" normalizeH="0" baseline="0" noProof="0">
              <a:ln>
                <a:noFill/>
              </a:ln>
              <a:solidFill>
                <a:srgbClr val="000000"/>
              </a:solidFill>
              <a:effectLst/>
              <a:uLnTx/>
              <a:uFillTx/>
              <a:latin typeface="Arial"/>
              <a:cs typeface="Arial"/>
              <a:sym typeface="Arial"/>
            </a:endParaRPr>
          </a:p>
        </p:txBody>
      </p:sp>
    </p:spTree>
    <p:extLst>
      <p:ext uri="{BB962C8B-B14F-4D97-AF65-F5344CB8AC3E}">
        <p14:creationId xmlns:p14="http://schemas.microsoft.com/office/powerpoint/2010/main" val="1273105440"/>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90"/>
        <p:cNvGrpSpPr/>
        <p:nvPr/>
      </p:nvGrpSpPr>
      <p:grpSpPr>
        <a:xfrm>
          <a:off x="0" y="0"/>
          <a:ext cx="0" cy="0"/>
          <a:chOff x="0" y="0"/>
          <a:chExt cx="0" cy="0"/>
        </a:xfrm>
      </p:grpSpPr>
      <p:sp>
        <p:nvSpPr>
          <p:cNvPr id="291" name="Google Shape;291;p11:notes"/>
          <p:cNvSpPr>
            <a:spLocks noGrp="1" noRot="1" noChangeAspect="1"/>
          </p:cNvSpPr>
          <p:nvPr>
            <p:ph type="sldImg" idx="2"/>
          </p:nvPr>
        </p:nvSpPr>
        <p:spPr>
          <a:xfrm>
            <a:off x="106363" y="739775"/>
            <a:ext cx="6584950" cy="3703638"/>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92" name="Google Shape;292;p11:notes"/>
          <p:cNvSpPr txBox="1">
            <a:spLocks noGrp="1"/>
          </p:cNvSpPr>
          <p:nvPr>
            <p:ph type="body" idx="1"/>
          </p:nvPr>
        </p:nvSpPr>
        <p:spPr>
          <a:xfrm>
            <a:off x="679768" y="4689515"/>
            <a:ext cx="5438140" cy="4442698"/>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93" name="Google Shape;293;p11:notes"/>
          <p:cNvSpPr txBox="1">
            <a:spLocks noGrp="1"/>
          </p:cNvSpPr>
          <p:nvPr>
            <p:ph type="sldNum" idx="12"/>
          </p:nvPr>
        </p:nvSpPr>
        <p:spPr>
          <a:xfrm>
            <a:off x="3850443" y="9377316"/>
            <a:ext cx="2945659" cy="493633"/>
          </a:xfrm>
          <a:prstGeom prst="rect">
            <a:avLst/>
          </a:prstGeom>
          <a:noFill/>
          <a:ln>
            <a:noFill/>
          </a:ln>
        </p:spPr>
        <p:txBody>
          <a:bodyPr spcFirstLastPara="1" wrap="square" lIns="91425" tIns="45700" rIns="91425" bIns="45700" anchor="b" anchorCtr="0">
            <a:noAutofit/>
          </a:bodyPr>
          <a:lstStyle/>
          <a:p>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fld id="{00000000-1234-1234-1234-123412341234}" type="slidenum">
              <a:rPr kumimoji="0" lang="en-GB" sz="1400" b="0" i="0" u="none" strike="noStrike" kern="0" cap="none" spc="0" normalizeH="0" baseline="0" noProof="0">
                <a:ln>
                  <a:noFill/>
                </a:ln>
                <a:solidFill>
                  <a:srgbClr val="000000"/>
                </a:solidFill>
                <a:effectLst/>
                <a:uLnTx/>
                <a:uFillTx/>
                <a:latin typeface="Arial"/>
                <a:cs typeface="Arial"/>
                <a:sym typeface="Arial"/>
              </a:rPr>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t>30</a:t>
            </a:fld>
            <a:endParaRPr kumimoji="0" sz="1400" b="0" i="0" u="none" strike="noStrike" kern="0" cap="none" spc="0" normalizeH="0" baseline="0" noProof="0">
              <a:ln>
                <a:noFill/>
              </a:ln>
              <a:solidFill>
                <a:srgbClr val="000000"/>
              </a:solidFill>
              <a:effectLst/>
              <a:uLnTx/>
              <a:uFillTx/>
              <a:latin typeface="Arial"/>
              <a:cs typeface="Arial"/>
              <a:sym typeface="Arial"/>
            </a:endParaRPr>
          </a:p>
        </p:txBody>
      </p:sp>
    </p:spTree>
    <p:extLst>
      <p:ext uri="{BB962C8B-B14F-4D97-AF65-F5344CB8AC3E}">
        <p14:creationId xmlns:p14="http://schemas.microsoft.com/office/powerpoint/2010/main" val="2111668829"/>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98"/>
        <p:cNvGrpSpPr/>
        <p:nvPr/>
      </p:nvGrpSpPr>
      <p:grpSpPr>
        <a:xfrm>
          <a:off x="0" y="0"/>
          <a:ext cx="0" cy="0"/>
          <a:chOff x="0" y="0"/>
          <a:chExt cx="0" cy="0"/>
        </a:xfrm>
      </p:grpSpPr>
      <p:sp>
        <p:nvSpPr>
          <p:cNvPr id="299" name="Google Shape;299;p12:notes"/>
          <p:cNvSpPr>
            <a:spLocks noGrp="1" noRot="1" noChangeAspect="1"/>
          </p:cNvSpPr>
          <p:nvPr>
            <p:ph type="sldImg" idx="2"/>
          </p:nvPr>
        </p:nvSpPr>
        <p:spPr>
          <a:xfrm>
            <a:off x="106363" y="739775"/>
            <a:ext cx="6584950" cy="3703638"/>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300" name="Google Shape;300;p12:notes"/>
          <p:cNvSpPr txBox="1">
            <a:spLocks noGrp="1"/>
          </p:cNvSpPr>
          <p:nvPr>
            <p:ph type="body" idx="1"/>
          </p:nvPr>
        </p:nvSpPr>
        <p:spPr>
          <a:xfrm>
            <a:off x="679768" y="4689515"/>
            <a:ext cx="5438140" cy="4442698"/>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301" name="Google Shape;301;p12:notes"/>
          <p:cNvSpPr txBox="1">
            <a:spLocks noGrp="1"/>
          </p:cNvSpPr>
          <p:nvPr>
            <p:ph type="sldNum" idx="12"/>
          </p:nvPr>
        </p:nvSpPr>
        <p:spPr>
          <a:xfrm>
            <a:off x="3850443" y="9377316"/>
            <a:ext cx="2945659" cy="493633"/>
          </a:xfrm>
          <a:prstGeom prst="rect">
            <a:avLst/>
          </a:prstGeom>
          <a:noFill/>
          <a:ln>
            <a:noFill/>
          </a:ln>
        </p:spPr>
        <p:txBody>
          <a:bodyPr spcFirstLastPara="1" wrap="square" lIns="91425" tIns="45700" rIns="91425" bIns="45700" anchor="b" anchorCtr="0">
            <a:noAutofit/>
          </a:bodyPr>
          <a:lstStyle/>
          <a:p>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fld id="{00000000-1234-1234-1234-123412341234}" type="slidenum">
              <a:rPr kumimoji="0" lang="en-GB" sz="1400" b="0" i="0" u="none" strike="noStrike" kern="0" cap="none" spc="0" normalizeH="0" baseline="0" noProof="0">
                <a:ln>
                  <a:noFill/>
                </a:ln>
                <a:solidFill>
                  <a:srgbClr val="000000"/>
                </a:solidFill>
                <a:effectLst/>
                <a:uLnTx/>
                <a:uFillTx/>
                <a:latin typeface="Arial"/>
                <a:cs typeface="Arial"/>
                <a:sym typeface="Arial"/>
              </a:rPr>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t>31</a:t>
            </a:fld>
            <a:endParaRPr kumimoji="0" sz="1400" b="0" i="0" u="none" strike="noStrike" kern="0" cap="none" spc="0" normalizeH="0" baseline="0" noProof="0">
              <a:ln>
                <a:noFill/>
              </a:ln>
              <a:solidFill>
                <a:srgbClr val="000000"/>
              </a:solidFill>
              <a:effectLst/>
              <a:uLnTx/>
              <a:uFillTx/>
              <a:latin typeface="Arial"/>
              <a:cs typeface="Arial"/>
              <a:sym typeface="Arial"/>
            </a:endParaRPr>
          </a:p>
        </p:txBody>
      </p:sp>
    </p:spTree>
    <p:extLst>
      <p:ext uri="{BB962C8B-B14F-4D97-AF65-F5344CB8AC3E}">
        <p14:creationId xmlns:p14="http://schemas.microsoft.com/office/powerpoint/2010/main" val="179867680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endParaRPr lang="en-GB"/>
          </a:p>
        </p:txBody>
      </p:sp>
      <p:sp>
        <p:nvSpPr>
          <p:cNvPr id="4" name="Slide Number Placeholder 3"/>
          <p:cNvSpPr>
            <a:spLocks noGrp="1"/>
          </p:cNvSpPr>
          <p:nvPr>
            <p:ph type="sldNum" sz="quarter" idx="5"/>
          </p:nvPr>
        </p:nvSpPr>
        <p:spPr/>
        <p:txBody>
          <a:bodyPr/>
          <a:lstStyle/>
          <a:p>
            <a:fld id="{BF1A7007-A200-4625-857B-C1B607EDAC37}" type="slidenum">
              <a:rPr lang="en-US" smtClean="0"/>
              <a:pPr/>
              <a:t>6</a:t>
            </a:fld>
            <a:endParaRPr lang="en-US"/>
          </a:p>
        </p:txBody>
      </p:sp>
    </p:spTree>
    <p:extLst>
      <p:ext uri="{BB962C8B-B14F-4D97-AF65-F5344CB8AC3E}">
        <p14:creationId xmlns:p14="http://schemas.microsoft.com/office/powerpoint/2010/main" val="254808529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sz="1200" b="0" i="0" u="none" strike="noStrike" kern="1200" baseline="0">
              <a:solidFill>
                <a:schemeClr val="tx1"/>
              </a:solidFill>
              <a:latin typeface="+mn-lt"/>
              <a:ea typeface="+mn-ea"/>
              <a:cs typeface="+mn-cs"/>
            </a:endParaRPr>
          </a:p>
        </p:txBody>
      </p:sp>
      <p:sp>
        <p:nvSpPr>
          <p:cNvPr id="4" name="Slide Number Placeholder 3"/>
          <p:cNvSpPr>
            <a:spLocks noGrp="1"/>
          </p:cNvSpPr>
          <p:nvPr>
            <p:ph type="sldNum" sz="quarter" idx="5"/>
          </p:nvPr>
        </p:nvSpPr>
        <p:spPr/>
        <p:txBody>
          <a:bodyPr/>
          <a:lstStyle/>
          <a:p>
            <a:fld id="{BF1A7007-A200-4625-857B-C1B607EDAC37}" type="slidenum">
              <a:rPr lang="en-US" smtClean="0"/>
              <a:pPr/>
              <a:t>7</a:t>
            </a:fld>
            <a:endParaRPr lang="en-US"/>
          </a:p>
        </p:txBody>
      </p:sp>
    </p:spTree>
    <p:extLst>
      <p:ext uri="{BB962C8B-B14F-4D97-AF65-F5344CB8AC3E}">
        <p14:creationId xmlns:p14="http://schemas.microsoft.com/office/powerpoint/2010/main" val="253206451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endParaRPr lang="en-GB" b="0" u="sng"/>
          </a:p>
        </p:txBody>
      </p:sp>
      <p:sp>
        <p:nvSpPr>
          <p:cNvPr id="4" name="Slide Number Placeholder 3"/>
          <p:cNvSpPr>
            <a:spLocks noGrp="1"/>
          </p:cNvSpPr>
          <p:nvPr>
            <p:ph type="sldNum" sz="quarter" idx="5"/>
          </p:nvPr>
        </p:nvSpPr>
        <p:spPr/>
        <p:txBody>
          <a:bodyPr/>
          <a:lstStyle/>
          <a:p>
            <a:fld id="{BF1A7007-A200-4625-857B-C1B607EDAC37}" type="slidenum">
              <a:rPr lang="en-US" smtClean="0"/>
              <a:pPr/>
              <a:t>8</a:t>
            </a:fld>
            <a:endParaRPr lang="en-US"/>
          </a:p>
        </p:txBody>
      </p:sp>
    </p:spTree>
    <p:extLst>
      <p:ext uri="{BB962C8B-B14F-4D97-AF65-F5344CB8AC3E}">
        <p14:creationId xmlns:p14="http://schemas.microsoft.com/office/powerpoint/2010/main" val="139526664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solidFill>
                <a:schemeClr val="tx1"/>
              </a:solidFill>
            </a:endParaRPr>
          </a:p>
          <a:p>
            <a:pPr marL="0" indent="0">
              <a:buFont typeface="Arial" panose="020B0604020202020204" pitchFamily="34" charset="0"/>
              <a:buNone/>
            </a:pPr>
            <a:endParaRPr lang="en-GB"/>
          </a:p>
        </p:txBody>
      </p:sp>
      <p:sp>
        <p:nvSpPr>
          <p:cNvPr id="4" name="Slide Number Placeholder 3"/>
          <p:cNvSpPr>
            <a:spLocks noGrp="1"/>
          </p:cNvSpPr>
          <p:nvPr>
            <p:ph type="sldNum" sz="quarter" idx="5"/>
          </p:nvPr>
        </p:nvSpPr>
        <p:spPr/>
        <p:txBody>
          <a:bodyPr/>
          <a:lstStyle/>
          <a:p>
            <a:fld id="{BF1A7007-A200-4625-857B-C1B607EDAC37}" type="slidenum">
              <a:rPr lang="en-US" smtClean="0"/>
              <a:pPr/>
              <a:t>9</a:t>
            </a:fld>
            <a:endParaRPr lang="en-US"/>
          </a:p>
        </p:txBody>
      </p:sp>
    </p:spTree>
    <p:extLst>
      <p:ext uri="{BB962C8B-B14F-4D97-AF65-F5344CB8AC3E}">
        <p14:creationId xmlns:p14="http://schemas.microsoft.com/office/powerpoint/2010/main" val="348069806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BF1A7007-A200-4625-857B-C1B607EDAC37}" type="slidenum">
              <a:rPr lang="en-US" smtClean="0"/>
              <a:pPr/>
              <a:t>10</a:t>
            </a:fld>
            <a:endParaRPr lang="en-US"/>
          </a:p>
        </p:txBody>
      </p:sp>
    </p:spTree>
    <p:extLst>
      <p:ext uri="{BB962C8B-B14F-4D97-AF65-F5344CB8AC3E}">
        <p14:creationId xmlns:p14="http://schemas.microsoft.com/office/powerpoint/2010/main" val="58564632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48795712-1EBD-494A-9A40-A27BAF762EE1}" type="slidenum">
              <a:rPr lang="en-GB" smtClean="0"/>
              <a:t>12</a:t>
            </a:fld>
            <a:endParaRPr lang="en-GB"/>
          </a:p>
        </p:txBody>
      </p:sp>
    </p:spTree>
    <p:extLst>
      <p:ext uri="{BB962C8B-B14F-4D97-AF65-F5344CB8AC3E}">
        <p14:creationId xmlns:p14="http://schemas.microsoft.com/office/powerpoint/2010/main" val="90396181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1709288">
              <a:defRPr/>
            </a:pPr>
            <a:r>
              <a:rPr lang="en-GB"/>
              <a:t>BEIS theme: Title and content slide</a:t>
            </a:r>
          </a:p>
          <a:p>
            <a:endParaRPr lang="en-GB"/>
          </a:p>
        </p:txBody>
      </p:sp>
      <p:sp>
        <p:nvSpPr>
          <p:cNvPr id="4" name="Slide Number Placeholder 3"/>
          <p:cNvSpPr>
            <a:spLocks noGrp="1"/>
          </p:cNvSpPr>
          <p:nvPr>
            <p:ph type="sldNum" sz="quarter" idx="10"/>
          </p:nvPr>
        </p:nvSpPr>
        <p:spPr/>
        <p:txBody>
          <a:bodyPr/>
          <a:lstStyle/>
          <a:p>
            <a:fld id="{48795712-1EBD-494A-9A40-A27BAF762EE1}" type="slidenum">
              <a:rPr lang="en-GB" smtClean="0"/>
              <a:t>13</a:t>
            </a:fld>
            <a:endParaRPr lang="en-GB"/>
          </a:p>
        </p:txBody>
      </p:sp>
    </p:spTree>
    <p:extLst>
      <p:ext uri="{BB962C8B-B14F-4D97-AF65-F5344CB8AC3E}">
        <p14:creationId xmlns:p14="http://schemas.microsoft.com/office/powerpoint/2010/main" val="359355325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8" name="Title 1"/>
          <p:cNvSpPr>
            <a:spLocks noGrp="1"/>
          </p:cNvSpPr>
          <p:nvPr>
            <p:ph type="ctrTitle" idx="4294967295"/>
          </p:nvPr>
        </p:nvSpPr>
        <p:spPr>
          <a:xfrm>
            <a:off x="251520" y="1272908"/>
            <a:ext cx="6912768" cy="2588140"/>
          </a:xfrm>
          <a:prstGeom prst="rect">
            <a:avLst/>
          </a:prstGeom>
        </p:spPr>
        <p:txBody>
          <a:bodyPr anchor="t">
            <a:noAutofit/>
          </a:bodyPr>
          <a:lstStyle>
            <a:lvl1pPr algn="l">
              <a:defRPr sz="5000"/>
            </a:lvl1pPr>
          </a:lstStyle>
          <a:p>
            <a:r>
              <a:rPr lang="en-US">
                <a:solidFill>
                  <a:schemeClr val="accent2"/>
                </a:solidFill>
                <a:latin typeface="Arial" panose="020B0604020202020204" pitchFamily="34" charset="0"/>
                <a:cs typeface="Arial" panose="020B0604020202020204" pitchFamily="34" charset="0"/>
              </a:rPr>
              <a:t>Main document title over one or two lines</a:t>
            </a:r>
            <a:endParaRPr lang="en-GB">
              <a:solidFill>
                <a:schemeClr val="accent2"/>
              </a:solidFill>
              <a:latin typeface="Arial" panose="020B0604020202020204" pitchFamily="34" charset="0"/>
              <a:cs typeface="Arial" panose="020B0604020202020204" pitchFamily="34" charset="0"/>
            </a:endParaRPr>
          </a:p>
        </p:txBody>
      </p:sp>
      <p:sp>
        <p:nvSpPr>
          <p:cNvPr id="9" name="Subtitle 2"/>
          <p:cNvSpPr>
            <a:spLocks noGrp="1"/>
          </p:cNvSpPr>
          <p:nvPr>
            <p:ph type="subTitle" idx="4294967295"/>
          </p:nvPr>
        </p:nvSpPr>
        <p:spPr>
          <a:xfrm>
            <a:off x="246575" y="3140968"/>
            <a:ext cx="6480720" cy="285416"/>
          </a:xfrm>
          <a:prstGeom prst="rect">
            <a:avLst/>
          </a:prstGeom>
        </p:spPr>
        <p:txBody>
          <a:bodyPr anchor="t">
            <a:noAutofit/>
          </a:bodyPr>
          <a:lstStyle>
            <a:lvl1pPr marL="0" indent="0" algn="l">
              <a:buNone/>
              <a:defRPr sz="2400" baseline="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z="1500">
                <a:solidFill>
                  <a:schemeClr val="accent2"/>
                </a:solidFill>
                <a:latin typeface="Arial" panose="020B0604020202020204" pitchFamily="34" charset="0"/>
                <a:cs typeface="Arial" panose="020B0604020202020204" pitchFamily="34" charset="0"/>
              </a:rPr>
              <a:t>Group/Directorate/Title/Name</a:t>
            </a:r>
            <a:endParaRPr lang="en-GB" sz="1500">
              <a:solidFill>
                <a:schemeClr val="accent2"/>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65178508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a:xfrm>
            <a:off x="457200" y="6356358"/>
            <a:ext cx="2133600" cy="365125"/>
          </a:xfrm>
          <a:prstGeom prst="rect">
            <a:avLst/>
          </a:prstGeom>
        </p:spPr>
        <p:txBody>
          <a:bodyPr/>
          <a:lstStyle/>
          <a:p>
            <a:endParaRPr lang="en-GB"/>
          </a:p>
        </p:txBody>
      </p:sp>
      <p:sp>
        <p:nvSpPr>
          <p:cNvPr id="5" name="Footer Placeholder 4"/>
          <p:cNvSpPr>
            <a:spLocks noGrp="1"/>
          </p:cNvSpPr>
          <p:nvPr>
            <p:ph type="ftr" sz="quarter" idx="11"/>
          </p:nvPr>
        </p:nvSpPr>
        <p:spPr>
          <a:xfrm>
            <a:off x="3124200" y="6356358"/>
            <a:ext cx="2895600" cy="365125"/>
          </a:xfrm>
          <a:prstGeom prst="rect">
            <a:avLst/>
          </a:prstGeom>
        </p:spPr>
        <p:txBody>
          <a:bodyPr/>
          <a:lstStyle/>
          <a:p>
            <a:endParaRPr lang="en-GB"/>
          </a:p>
        </p:txBody>
      </p:sp>
      <p:sp>
        <p:nvSpPr>
          <p:cNvPr id="6" name="Slide Number Placeholder 5"/>
          <p:cNvSpPr>
            <a:spLocks noGrp="1"/>
          </p:cNvSpPr>
          <p:nvPr>
            <p:ph type="sldNum" sz="quarter" idx="12"/>
          </p:nvPr>
        </p:nvSpPr>
        <p:spPr>
          <a:xfrm>
            <a:off x="6553200" y="6356358"/>
            <a:ext cx="2133600" cy="365125"/>
          </a:xfrm>
          <a:prstGeom prst="rect">
            <a:avLst/>
          </a:prstGeom>
        </p:spPr>
        <p:txBody>
          <a:bodyPr/>
          <a:lstStyle/>
          <a:p>
            <a:fld id="{5E823101-2CF2-4830-9078-CC565604177F}" type="slidenum">
              <a:rPr lang="en-GB" smtClean="0"/>
              <a:t>‹#›</a:t>
            </a:fld>
            <a:endParaRPr lang="en-GB"/>
          </a:p>
        </p:txBody>
      </p:sp>
    </p:spTree>
    <p:extLst>
      <p:ext uri="{BB962C8B-B14F-4D97-AF65-F5344CB8AC3E}">
        <p14:creationId xmlns:p14="http://schemas.microsoft.com/office/powerpoint/2010/main" val="347336092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6"/>
            <a:ext cx="2057400" cy="5851525"/>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57200" y="274646"/>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a:xfrm>
            <a:off x="457200" y="6356358"/>
            <a:ext cx="2133600" cy="365125"/>
          </a:xfrm>
          <a:prstGeom prst="rect">
            <a:avLst/>
          </a:prstGeom>
        </p:spPr>
        <p:txBody>
          <a:bodyPr/>
          <a:lstStyle/>
          <a:p>
            <a:endParaRPr lang="en-GB"/>
          </a:p>
        </p:txBody>
      </p:sp>
      <p:sp>
        <p:nvSpPr>
          <p:cNvPr id="5" name="Footer Placeholder 4"/>
          <p:cNvSpPr>
            <a:spLocks noGrp="1"/>
          </p:cNvSpPr>
          <p:nvPr>
            <p:ph type="ftr" sz="quarter" idx="11"/>
          </p:nvPr>
        </p:nvSpPr>
        <p:spPr>
          <a:xfrm>
            <a:off x="3124200" y="6356358"/>
            <a:ext cx="2895600" cy="365125"/>
          </a:xfrm>
          <a:prstGeom prst="rect">
            <a:avLst/>
          </a:prstGeom>
        </p:spPr>
        <p:txBody>
          <a:bodyPr/>
          <a:lstStyle/>
          <a:p>
            <a:endParaRPr lang="en-GB"/>
          </a:p>
        </p:txBody>
      </p:sp>
      <p:sp>
        <p:nvSpPr>
          <p:cNvPr id="6" name="Slide Number Placeholder 5"/>
          <p:cNvSpPr>
            <a:spLocks noGrp="1"/>
          </p:cNvSpPr>
          <p:nvPr>
            <p:ph type="sldNum" sz="quarter" idx="12"/>
          </p:nvPr>
        </p:nvSpPr>
        <p:spPr>
          <a:xfrm>
            <a:off x="6553200" y="6356358"/>
            <a:ext cx="2133600" cy="365125"/>
          </a:xfrm>
          <a:prstGeom prst="rect">
            <a:avLst/>
          </a:prstGeom>
        </p:spPr>
        <p:txBody>
          <a:bodyPr/>
          <a:lstStyle/>
          <a:p>
            <a:fld id="{5E823101-2CF2-4830-9078-CC565604177F}" type="slidenum">
              <a:rPr lang="en-GB" smtClean="0"/>
              <a:t>‹#›</a:t>
            </a:fld>
            <a:endParaRPr lang="en-GB"/>
          </a:p>
        </p:txBody>
      </p:sp>
    </p:spTree>
    <p:extLst>
      <p:ext uri="{BB962C8B-B14F-4D97-AF65-F5344CB8AC3E}">
        <p14:creationId xmlns:p14="http://schemas.microsoft.com/office/powerpoint/2010/main" val="343155313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cSld name="1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88800" y="1838134"/>
            <a:ext cx="8424862" cy="1225620"/>
          </a:xfrm>
        </p:spPr>
        <p:txBody>
          <a:bodyPr anchor="t">
            <a:normAutofit/>
          </a:bodyPr>
          <a:lstStyle>
            <a:lvl1pPr algn="l">
              <a:defRPr sz="4200" cap="all" baseline="0">
                <a:solidFill>
                  <a:schemeClr val="tx1"/>
                </a:solidFill>
              </a:defRPr>
            </a:lvl1pPr>
          </a:lstStyle>
          <a:p>
            <a:r>
              <a:rPr lang="en-US"/>
              <a:t>Click to edit Master title style</a:t>
            </a:r>
          </a:p>
        </p:txBody>
      </p:sp>
      <p:sp>
        <p:nvSpPr>
          <p:cNvPr id="3" name="Subtitle 2"/>
          <p:cNvSpPr>
            <a:spLocks noGrp="1"/>
          </p:cNvSpPr>
          <p:nvPr>
            <p:ph type="subTitle" idx="1"/>
          </p:nvPr>
        </p:nvSpPr>
        <p:spPr>
          <a:xfrm>
            <a:off x="388800" y="3134134"/>
            <a:ext cx="8424862" cy="921130"/>
          </a:xfrm>
        </p:spPr>
        <p:txBody>
          <a:bodyPr>
            <a:normAutofit/>
          </a:bodyPr>
          <a:lstStyle>
            <a:lvl1pPr marL="0" indent="0" algn="l">
              <a:buNone/>
              <a:defRPr sz="20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9" name="Text Placeholder 8"/>
          <p:cNvSpPr>
            <a:spLocks noGrp="1"/>
          </p:cNvSpPr>
          <p:nvPr>
            <p:ph type="body" sz="quarter" idx="10" hasCustomPrompt="1"/>
          </p:nvPr>
        </p:nvSpPr>
        <p:spPr>
          <a:xfrm>
            <a:off x="388800" y="6336000"/>
            <a:ext cx="2219325" cy="295275"/>
          </a:xfrm>
        </p:spPr>
        <p:txBody>
          <a:bodyPr>
            <a:noAutofit/>
          </a:bodyPr>
          <a:lstStyle>
            <a:lvl1pPr marL="0" indent="0">
              <a:buNone/>
              <a:defRPr sz="2000">
                <a:solidFill>
                  <a:schemeClr val="tx1"/>
                </a:solidFill>
              </a:defRPr>
            </a:lvl1pPr>
          </a:lstStyle>
          <a:p>
            <a:pPr lvl="0"/>
            <a:r>
              <a:rPr lang="en-US"/>
              <a:t>[Date]</a:t>
            </a:r>
            <a:endParaRPr lang="en-GB"/>
          </a:p>
        </p:txBody>
      </p:sp>
      <p:sp>
        <p:nvSpPr>
          <p:cNvPr id="10" name="TextBox 9"/>
          <p:cNvSpPr txBox="1"/>
          <p:nvPr/>
        </p:nvSpPr>
        <p:spPr>
          <a:xfrm>
            <a:off x="7848000" y="184150"/>
            <a:ext cx="896399" cy="276999"/>
          </a:xfrm>
          <a:prstGeom prst="rect">
            <a:avLst/>
          </a:prstGeom>
          <a:noFill/>
        </p:spPr>
        <p:txBody>
          <a:bodyPr wrap="none" rtlCol="0">
            <a:spAutoFit/>
          </a:bodyPr>
          <a:lstStyle/>
          <a:p>
            <a:r>
              <a:rPr lang="en-GB" sz="1200" b="1">
                <a:solidFill>
                  <a:schemeClr val="tx1"/>
                </a:solidFill>
                <a:latin typeface="Arial" panose="020B0604020202020204" pitchFamily="34" charset="0"/>
                <a:cs typeface="Arial" panose="020B0604020202020204" pitchFamily="34" charset="0"/>
              </a:rPr>
              <a:t>OFFICIAL</a:t>
            </a:r>
          </a:p>
        </p:txBody>
      </p:sp>
      <p:pic>
        <p:nvPicPr>
          <p:cNvPr id="8" name="Picture 7"/>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068000"/>
            <a:ext cx="9144000" cy="2161309"/>
          </a:xfrm>
          <a:prstGeom prst="rect">
            <a:avLst/>
          </a:prstGeom>
        </p:spPr>
      </p:pic>
      <p:pic>
        <p:nvPicPr>
          <p:cNvPr id="11" name="Picture 10" descr="BEIS logo" title="BEIS logo"/>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489600" y="262800"/>
            <a:ext cx="4621811" cy="259200"/>
          </a:xfrm>
          <a:prstGeom prst="rect">
            <a:avLst/>
          </a:prstGeom>
        </p:spPr>
      </p:pic>
    </p:spTree>
    <p:extLst>
      <p:ext uri="{BB962C8B-B14F-4D97-AF65-F5344CB8AC3E}">
        <p14:creationId xmlns:p14="http://schemas.microsoft.com/office/powerpoint/2010/main" val="338455599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cSld name="Title (1 lin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558000" y="1368000"/>
            <a:ext cx="8028000" cy="648072"/>
          </a:xfrm>
        </p:spPr>
        <p:txBody>
          <a:bodyPr lIns="0" tIns="0" rIns="0" bIns="0" anchor="t" anchorCtr="0">
            <a:normAutofit/>
          </a:bodyPr>
          <a:lstStyle>
            <a:lvl1pPr>
              <a:defRPr sz="4000" baseline="0">
                <a:solidFill>
                  <a:srgbClr val="00AEEF"/>
                </a:solidFill>
                <a:latin typeface="Arial" pitchFamily="34" charset="0"/>
              </a:defRPr>
            </a:lvl1pPr>
          </a:lstStyle>
          <a:p>
            <a:r>
              <a:rPr lang="en-US"/>
              <a:t>Click to edit Master title style</a:t>
            </a:r>
          </a:p>
        </p:txBody>
      </p:sp>
      <p:sp>
        <p:nvSpPr>
          <p:cNvPr id="3" name="Content Placeholder 2"/>
          <p:cNvSpPr>
            <a:spLocks noGrp="1"/>
          </p:cNvSpPr>
          <p:nvPr>
            <p:ph idx="1"/>
          </p:nvPr>
        </p:nvSpPr>
        <p:spPr>
          <a:xfrm>
            <a:off x="558000" y="2088000"/>
            <a:ext cx="8028000" cy="4064455"/>
          </a:xfrm>
        </p:spPr>
        <p:txBody>
          <a:bodyPr lIns="0" tIns="0" rIns="0" bIns="0"/>
          <a:lstStyle>
            <a:lvl1pPr>
              <a:spcBef>
                <a:spcPts val="1200"/>
              </a:spcBef>
              <a:defRPr sz="1800" b="0">
                <a:solidFill>
                  <a:srgbClr val="00AEEF"/>
                </a:solidFill>
              </a:defRPr>
            </a:lvl1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Slide Number Placeholder 5"/>
          <p:cNvSpPr>
            <a:spLocks noGrp="1"/>
          </p:cNvSpPr>
          <p:nvPr>
            <p:ph type="sldNum" sz="quarter" idx="12"/>
          </p:nvPr>
        </p:nvSpPr>
        <p:spPr>
          <a:xfrm>
            <a:off x="0" y="6309320"/>
            <a:ext cx="9144000" cy="548680"/>
          </a:xfrm>
          <a:prstGeom prst="rect">
            <a:avLst/>
          </a:prstGeom>
          <a:solidFill>
            <a:srgbClr val="00AEEF"/>
          </a:solidFill>
        </p:spPr>
        <p:txBody>
          <a:bodyPr/>
          <a:lstStyle>
            <a:lvl1pPr marL="540000" algn="l">
              <a:defRPr>
                <a:solidFill>
                  <a:schemeClr val="bg1"/>
                </a:solidFill>
              </a:defRPr>
            </a:lvl1pPr>
          </a:lstStyle>
          <a:p>
            <a:fld id="{E051598E-9D06-4046-8EF2-7702044C4E81}" type="slidenum">
              <a:rPr lang="en-US" smtClean="0"/>
              <a:pPr/>
              <a:t>‹#›</a:t>
            </a:fld>
            <a:endParaRPr lang="en-US"/>
          </a:p>
        </p:txBody>
      </p:sp>
      <p:sp>
        <p:nvSpPr>
          <p:cNvPr id="7" name="Footer Placeholder 5"/>
          <p:cNvSpPr>
            <a:spLocks noGrp="1"/>
          </p:cNvSpPr>
          <p:nvPr>
            <p:ph type="ftr" sz="quarter" idx="3"/>
          </p:nvPr>
        </p:nvSpPr>
        <p:spPr>
          <a:xfrm>
            <a:off x="899592" y="6309320"/>
            <a:ext cx="7704000" cy="548680"/>
          </a:xfrm>
          <a:prstGeom prst="rect">
            <a:avLst/>
          </a:prstGeom>
        </p:spPr>
        <p:txBody>
          <a:bodyPr vert="horz" lIns="0" tIns="0" rIns="0" bIns="0" rtlCol="0" anchor="ctr"/>
          <a:lstStyle>
            <a:lvl1pPr algn="l">
              <a:defRPr sz="1200" baseline="0">
                <a:solidFill>
                  <a:schemeClr val="bg1"/>
                </a:solidFill>
                <a:latin typeface="Arial" pitchFamily="34" charset="0"/>
              </a:defRPr>
            </a:lvl1pPr>
          </a:lstStyle>
          <a:p>
            <a:r>
              <a:rPr lang="en-US"/>
              <a:t>Pre Market Engagement Day </a:t>
            </a:r>
          </a:p>
        </p:txBody>
      </p:sp>
    </p:spTree>
    <p:extLst>
      <p:ext uri="{BB962C8B-B14F-4D97-AF65-F5344CB8AC3E}">
        <p14:creationId xmlns:p14="http://schemas.microsoft.com/office/powerpoint/2010/main" val="314870062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Title Slide" type="title">
  <p:cSld name="Title Slide">
    <p:spTree>
      <p:nvGrpSpPr>
        <p:cNvPr id="1" name="Shape 15"/>
        <p:cNvGrpSpPr/>
        <p:nvPr/>
      </p:nvGrpSpPr>
      <p:grpSpPr>
        <a:xfrm>
          <a:off x="0" y="0"/>
          <a:ext cx="0" cy="0"/>
          <a:chOff x="0" y="0"/>
          <a:chExt cx="0" cy="0"/>
        </a:xfrm>
      </p:grpSpPr>
      <p:sp>
        <p:nvSpPr>
          <p:cNvPr id="16" name="Google Shape;16;p2"/>
          <p:cNvSpPr txBox="1">
            <a:spLocks noGrp="1"/>
          </p:cNvSpPr>
          <p:nvPr>
            <p:ph type="ctrTitle"/>
          </p:nvPr>
        </p:nvSpPr>
        <p:spPr>
          <a:xfrm>
            <a:off x="685800" y="2130426"/>
            <a:ext cx="7772400" cy="1470025"/>
          </a:xfrm>
          <a:prstGeom prst="rect">
            <a:avLst/>
          </a:prstGeom>
          <a:noFill/>
          <a:ln>
            <a:noFill/>
          </a:ln>
        </p:spPr>
        <p:txBody>
          <a:bodyPr spcFirstLastPara="1" wrap="square" lIns="91425" tIns="45700" rIns="91425" bIns="45700" anchor="ctr" anchorCtr="0"/>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7" name="Google Shape;17;p2"/>
          <p:cNvSpPr txBox="1">
            <a:spLocks noGrp="1"/>
          </p:cNvSpPr>
          <p:nvPr>
            <p:ph type="subTitle" idx="1"/>
          </p:nvPr>
        </p:nvSpPr>
        <p:spPr>
          <a:xfrm>
            <a:off x="1371600" y="3886200"/>
            <a:ext cx="6400800" cy="1752600"/>
          </a:xfrm>
          <a:prstGeom prst="rect">
            <a:avLst/>
          </a:prstGeom>
          <a:noFill/>
          <a:ln>
            <a:noFill/>
          </a:ln>
        </p:spPr>
        <p:txBody>
          <a:bodyPr spcFirstLastPara="1" wrap="square" lIns="91425" tIns="45700" rIns="91425" bIns="45700" anchor="t" anchorCtr="0"/>
          <a:lstStyle>
            <a:lvl1pPr lvl="0" algn="ctr">
              <a:spcBef>
                <a:spcPts val="640"/>
              </a:spcBef>
              <a:spcAft>
                <a:spcPts val="0"/>
              </a:spcAft>
              <a:buClr>
                <a:srgbClr val="888888"/>
              </a:buClr>
              <a:buSzPts val="3200"/>
              <a:buNone/>
              <a:defRPr>
                <a:solidFill>
                  <a:srgbClr val="888888"/>
                </a:solidFill>
              </a:defRPr>
            </a:lvl1pPr>
            <a:lvl2pPr lvl="1" algn="ctr">
              <a:spcBef>
                <a:spcPts val="560"/>
              </a:spcBef>
              <a:spcAft>
                <a:spcPts val="0"/>
              </a:spcAft>
              <a:buClr>
                <a:srgbClr val="888888"/>
              </a:buClr>
              <a:buSzPts val="2800"/>
              <a:buNone/>
              <a:defRPr>
                <a:solidFill>
                  <a:srgbClr val="888888"/>
                </a:solidFill>
              </a:defRPr>
            </a:lvl2pPr>
            <a:lvl3pPr lvl="2" algn="ctr">
              <a:spcBef>
                <a:spcPts val="480"/>
              </a:spcBef>
              <a:spcAft>
                <a:spcPts val="0"/>
              </a:spcAft>
              <a:buClr>
                <a:srgbClr val="888888"/>
              </a:buClr>
              <a:buSzPts val="2400"/>
              <a:buNone/>
              <a:defRPr>
                <a:solidFill>
                  <a:srgbClr val="888888"/>
                </a:solidFill>
              </a:defRPr>
            </a:lvl3pPr>
            <a:lvl4pPr lvl="3" algn="ctr">
              <a:spcBef>
                <a:spcPts val="400"/>
              </a:spcBef>
              <a:spcAft>
                <a:spcPts val="0"/>
              </a:spcAft>
              <a:buClr>
                <a:srgbClr val="888888"/>
              </a:buClr>
              <a:buSzPts val="2000"/>
              <a:buNone/>
              <a:defRPr>
                <a:solidFill>
                  <a:srgbClr val="888888"/>
                </a:solidFill>
              </a:defRPr>
            </a:lvl4pPr>
            <a:lvl5pPr lvl="4" algn="ctr">
              <a:spcBef>
                <a:spcPts val="400"/>
              </a:spcBef>
              <a:spcAft>
                <a:spcPts val="0"/>
              </a:spcAft>
              <a:buClr>
                <a:srgbClr val="888888"/>
              </a:buClr>
              <a:buSzPts val="2000"/>
              <a:buNone/>
              <a:defRPr>
                <a:solidFill>
                  <a:srgbClr val="888888"/>
                </a:solidFill>
              </a:defRPr>
            </a:lvl5pPr>
            <a:lvl6pPr lvl="5" algn="ctr">
              <a:spcBef>
                <a:spcPts val="400"/>
              </a:spcBef>
              <a:spcAft>
                <a:spcPts val="0"/>
              </a:spcAft>
              <a:buClr>
                <a:srgbClr val="888888"/>
              </a:buClr>
              <a:buSzPts val="2000"/>
              <a:buNone/>
              <a:defRPr>
                <a:solidFill>
                  <a:srgbClr val="888888"/>
                </a:solidFill>
              </a:defRPr>
            </a:lvl6pPr>
            <a:lvl7pPr lvl="6" algn="ctr">
              <a:spcBef>
                <a:spcPts val="400"/>
              </a:spcBef>
              <a:spcAft>
                <a:spcPts val="0"/>
              </a:spcAft>
              <a:buClr>
                <a:srgbClr val="888888"/>
              </a:buClr>
              <a:buSzPts val="2000"/>
              <a:buNone/>
              <a:defRPr>
                <a:solidFill>
                  <a:srgbClr val="888888"/>
                </a:solidFill>
              </a:defRPr>
            </a:lvl7pPr>
            <a:lvl8pPr lvl="7" algn="ctr">
              <a:spcBef>
                <a:spcPts val="400"/>
              </a:spcBef>
              <a:spcAft>
                <a:spcPts val="0"/>
              </a:spcAft>
              <a:buClr>
                <a:srgbClr val="888888"/>
              </a:buClr>
              <a:buSzPts val="2000"/>
              <a:buNone/>
              <a:defRPr>
                <a:solidFill>
                  <a:srgbClr val="888888"/>
                </a:solidFill>
              </a:defRPr>
            </a:lvl8pPr>
            <a:lvl9pPr lvl="8" algn="ctr">
              <a:spcBef>
                <a:spcPts val="400"/>
              </a:spcBef>
              <a:spcAft>
                <a:spcPts val="0"/>
              </a:spcAft>
              <a:buClr>
                <a:srgbClr val="888888"/>
              </a:buClr>
              <a:buSzPts val="2000"/>
              <a:buNone/>
              <a:defRPr>
                <a:solidFill>
                  <a:srgbClr val="888888"/>
                </a:solidFill>
              </a:defRPr>
            </a:lvl9pPr>
          </a:lstStyle>
          <a:p>
            <a:endParaRPr/>
          </a:p>
        </p:txBody>
      </p:sp>
      <p:sp>
        <p:nvSpPr>
          <p:cNvPr id="18" name="Google Shape;18;p2"/>
          <p:cNvSpPr txBox="1">
            <a:spLocks noGrp="1"/>
          </p:cNvSpPr>
          <p:nvPr>
            <p:ph type="dt" idx="10"/>
          </p:nvPr>
        </p:nvSpPr>
        <p:spPr>
          <a:xfrm>
            <a:off x="457200" y="6356351"/>
            <a:ext cx="2133600" cy="365125"/>
          </a:xfrm>
          <a:prstGeom prst="rect">
            <a:avLst/>
          </a:prstGeom>
          <a:noFill/>
          <a:ln>
            <a:noFill/>
          </a:ln>
        </p:spPr>
        <p:txBody>
          <a:bodyPr spcFirstLastPara="1" wrap="square" lIns="91425" tIns="45700" rIns="91425" bIns="45700" anchor="ctr" anchorCtr="0"/>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9" name="Google Shape;19;p2"/>
          <p:cNvSpPr txBox="1">
            <a:spLocks noGrp="1"/>
          </p:cNvSpPr>
          <p:nvPr>
            <p:ph type="ftr" idx="11"/>
          </p:nvPr>
        </p:nvSpPr>
        <p:spPr>
          <a:xfrm>
            <a:off x="3124200" y="6356351"/>
            <a:ext cx="2895600" cy="365125"/>
          </a:xfrm>
          <a:prstGeom prst="rect">
            <a:avLst/>
          </a:prstGeom>
          <a:noFill/>
          <a:ln>
            <a:noFill/>
          </a:ln>
        </p:spPr>
        <p:txBody>
          <a:bodyPr spcFirstLastPara="1" wrap="square" lIns="91425" tIns="45700" rIns="91425" bIns="45700" anchor="ctr" anchorCtr="0"/>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0" name="Google Shape;20;p2"/>
          <p:cNvSpPr txBox="1">
            <a:spLocks noGrp="1"/>
          </p:cNvSpPr>
          <p:nvPr>
            <p:ph type="sldNum" idx="12"/>
          </p:nvPr>
        </p:nvSpPr>
        <p:spPr>
          <a:xfrm>
            <a:off x="6553200" y="6356351"/>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fld id="{00000000-1234-1234-1234-123412341234}" type="slidenum">
              <a:rPr lang="en-GB" smtClean="0"/>
              <a:pPr/>
              <a:t>‹#›</a:t>
            </a:fld>
            <a:endParaRPr lang="en-GB"/>
          </a:p>
        </p:txBody>
      </p:sp>
    </p:spTree>
    <p:extLst>
      <p:ext uri="{BB962C8B-B14F-4D97-AF65-F5344CB8AC3E}">
        <p14:creationId xmlns:p14="http://schemas.microsoft.com/office/powerpoint/2010/main" val="220459965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matchingName="Title and Content">
  <p:cSld name="Title and Content">
    <p:spTree>
      <p:nvGrpSpPr>
        <p:cNvPr id="1" name="Shape 21"/>
        <p:cNvGrpSpPr/>
        <p:nvPr/>
      </p:nvGrpSpPr>
      <p:grpSpPr>
        <a:xfrm>
          <a:off x="0" y="0"/>
          <a:ext cx="0" cy="0"/>
          <a:chOff x="0" y="0"/>
          <a:chExt cx="0" cy="0"/>
        </a:xfrm>
      </p:grpSpPr>
      <p:sp>
        <p:nvSpPr>
          <p:cNvPr id="22" name="Google Shape;22;p3"/>
          <p:cNvSpPr/>
          <p:nvPr/>
        </p:nvSpPr>
        <p:spPr>
          <a:xfrm>
            <a:off x="-8881" y="6383821"/>
            <a:ext cx="9152881" cy="479999"/>
          </a:xfrm>
          <a:prstGeom prst="rect">
            <a:avLst/>
          </a:prstGeom>
          <a:solidFill>
            <a:srgbClr val="005395"/>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3" name="Google Shape;23;p3"/>
          <p:cNvSpPr txBox="1">
            <a:spLocks noGrp="1"/>
          </p:cNvSpPr>
          <p:nvPr>
            <p:ph type="dt" idx="10"/>
          </p:nvPr>
        </p:nvSpPr>
        <p:spPr>
          <a:xfrm>
            <a:off x="457200" y="6356351"/>
            <a:ext cx="2133600" cy="365125"/>
          </a:xfrm>
          <a:prstGeom prst="rect">
            <a:avLst/>
          </a:prstGeom>
          <a:noFill/>
          <a:ln>
            <a:noFill/>
          </a:ln>
        </p:spPr>
        <p:txBody>
          <a:bodyPr spcFirstLastPara="1" wrap="square" lIns="91425" tIns="45700" rIns="91425" bIns="45700" anchor="ctr" anchorCtr="0"/>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4" name="Google Shape;24;p3"/>
          <p:cNvSpPr txBox="1">
            <a:spLocks noGrp="1"/>
          </p:cNvSpPr>
          <p:nvPr>
            <p:ph type="ftr" idx="11"/>
          </p:nvPr>
        </p:nvSpPr>
        <p:spPr>
          <a:xfrm>
            <a:off x="3124200" y="6356351"/>
            <a:ext cx="2895600" cy="365125"/>
          </a:xfrm>
          <a:prstGeom prst="rect">
            <a:avLst/>
          </a:prstGeom>
          <a:noFill/>
          <a:ln>
            <a:noFill/>
          </a:ln>
        </p:spPr>
        <p:txBody>
          <a:bodyPr spcFirstLastPara="1" wrap="square" lIns="91425" tIns="45700" rIns="91425" bIns="45700" anchor="ctr" anchorCtr="0"/>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5" name="Google Shape;25;p3"/>
          <p:cNvSpPr txBox="1">
            <a:spLocks noGrp="1"/>
          </p:cNvSpPr>
          <p:nvPr>
            <p:ph type="sldNum" idx="12"/>
          </p:nvPr>
        </p:nvSpPr>
        <p:spPr>
          <a:xfrm>
            <a:off x="6553200" y="6356351"/>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fld id="{00000000-1234-1234-1234-123412341234}" type="slidenum">
              <a:rPr lang="en-GB" smtClean="0"/>
              <a:pPr/>
              <a:t>‹#›</a:t>
            </a:fld>
            <a:endParaRPr lang="en-GB"/>
          </a:p>
        </p:txBody>
      </p:sp>
      <p:sp>
        <p:nvSpPr>
          <p:cNvPr id="26" name="Google Shape;26;p3"/>
          <p:cNvSpPr txBox="1">
            <a:spLocks noGrp="1"/>
          </p:cNvSpPr>
          <p:nvPr>
            <p:ph type="title"/>
          </p:nvPr>
        </p:nvSpPr>
        <p:spPr>
          <a:xfrm>
            <a:off x="3609173" y="344351"/>
            <a:ext cx="5223126" cy="784884"/>
          </a:xfrm>
          <a:prstGeom prst="rect">
            <a:avLst/>
          </a:prstGeom>
          <a:noFill/>
          <a:ln>
            <a:noFill/>
          </a:ln>
        </p:spPr>
        <p:txBody>
          <a:bodyPr spcFirstLastPara="1" wrap="square" lIns="91425" tIns="91425" rIns="91425" bIns="91425" anchor="t" anchorCtr="0"/>
          <a:lstStyle>
            <a:lvl1pPr marR="0" lvl="0" algn="r">
              <a:lnSpc>
                <a:spcPct val="100000"/>
              </a:lnSpc>
              <a:spcBef>
                <a:spcPts val="0"/>
              </a:spcBef>
              <a:spcAft>
                <a:spcPts val="0"/>
              </a:spcAft>
              <a:buClr>
                <a:schemeClr val="dk1"/>
              </a:buClr>
              <a:buSzPts val="2400"/>
              <a:buFont typeface="Arial"/>
              <a:buNone/>
              <a:defRPr sz="2400" b="0" i="0" u="none" strike="noStrike" cap="none">
                <a:solidFill>
                  <a:srgbClr val="005799"/>
                </a:solidFill>
                <a:latin typeface="Helvetica Neue Light"/>
                <a:ea typeface="Helvetica Neue Light"/>
                <a:cs typeface="Helvetica Neue Light"/>
                <a:sym typeface="Helvetica Neue Light"/>
              </a:defRPr>
            </a:lvl1pPr>
            <a:lvl2pPr lvl="1">
              <a:spcBef>
                <a:spcPts val="0"/>
              </a:spcBef>
              <a:spcAft>
                <a:spcPts val="0"/>
              </a:spcAft>
              <a:buClr>
                <a:schemeClr val="dk1"/>
              </a:buClr>
              <a:buSzPts val="2800"/>
              <a:buFont typeface="Arial"/>
              <a:buNone/>
              <a:defRPr sz="2800">
                <a:solidFill>
                  <a:schemeClr val="dk1"/>
                </a:solidFill>
              </a:defRPr>
            </a:lvl2pPr>
            <a:lvl3pPr lvl="2">
              <a:spcBef>
                <a:spcPts val="0"/>
              </a:spcBef>
              <a:spcAft>
                <a:spcPts val="0"/>
              </a:spcAft>
              <a:buClr>
                <a:schemeClr val="dk1"/>
              </a:buClr>
              <a:buSzPts val="2800"/>
              <a:buFont typeface="Arial"/>
              <a:buNone/>
              <a:defRPr sz="2800">
                <a:solidFill>
                  <a:schemeClr val="dk1"/>
                </a:solidFill>
              </a:defRPr>
            </a:lvl3pPr>
            <a:lvl4pPr lvl="3">
              <a:spcBef>
                <a:spcPts val="0"/>
              </a:spcBef>
              <a:spcAft>
                <a:spcPts val="0"/>
              </a:spcAft>
              <a:buClr>
                <a:schemeClr val="dk1"/>
              </a:buClr>
              <a:buSzPts val="2800"/>
              <a:buFont typeface="Arial"/>
              <a:buNone/>
              <a:defRPr sz="2800">
                <a:solidFill>
                  <a:schemeClr val="dk1"/>
                </a:solidFill>
              </a:defRPr>
            </a:lvl4pPr>
            <a:lvl5pPr lvl="4">
              <a:spcBef>
                <a:spcPts val="0"/>
              </a:spcBef>
              <a:spcAft>
                <a:spcPts val="0"/>
              </a:spcAft>
              <a:buClr>
                <a:schemeClr val="dk1"/>
              </a:buClr>
              <a:buSzPts val="2800"/>
              <a:buFont typeface="Arial"/>
              <a:buNone/>
              <a:defRPr sz="2800">
                <a:solidFill>
                  <a:schemeClr val="dk1"/>
                </a:solidFill>
              </a:defRPr>
            </a:lvl5pPr>
            <a:lvl6pPr lvl="5">
              <a:spcBef>
                <a:spcPts val="0"/>
              </a:spcBef>
              <a:spcAft>
                <a:spcPts val="0"/>
              </a:spcAft>
              <a:buClr>
                <a:schemeClr val="dk1"/>
              </a:buClr>
              <a:buSzPts val="2800"/>
              <a:buFont typeface="Arial"/>
              <a:buNone/>
              <a:defRPr sz="2800">
                <a:solidFill>
                  <a:schemeClr val="dk1"/>
                </a:solidFill>
              </a:defRPr>
            </a:lvl6pPr>
            <a:lvl7pPr lvl="6">
              <a:spcBef>
                <a:spcPts val="0"/>
              </a:spcBef>
              <a:spcAft>
                <a:spcPts val="0"/>
              </a:spcAft>
              <a:buClr>
                <a:schemeClr val="dk1"/>
              </a:buClr>
              <a:buSzPts val="2800"/>
              <a:buFont typeface="Arial"/>
              <a:buNone/>
              <a:defRPr sz="2800">
                <a:solidFill>
                  <a:schemeClr val="dk1"/>
                </a:solidFill>
              </a:defRPr>
            </a:lvl7pPr>
            <a:lvl8pPr lvl="7">
              <a:spcBef>
                <a:spcPts val="0"/>
              </a:spcBef>
              <a:spcAft>
                <a:spcPts val="0"/>
              </a:spcAft>
              <a:buClr>
                <a:schemeClr val="dk1"/>
              </a:buClr>
              <a:buSzPts val="2800"/>
              <a:buFont typeface="Arial"/>
              <a:buNone/>
              <a:defRPr sz="2800">
                <a:solidFill>
                  <a:schemeClr val="dk1"/>
                </a:solidFill>
              </a:defRPr>
            </a:lvl8pPr>
            <a:lvl9pPr lvl="8">
              <a:spcBef>
                <a:spcPts val="0"/>
              </a:spcBef>
              <a:spcAft>
                <a:spcPts val="0"/>
              </a:spcAft>
              <a:buClr>
                <a:schemeClr val="dk1"/>
              </a:buClr>
              <a:buSzPts val="2800"/>
              <a:buFont typeface="Arial"/>
              <a:buNone/>
              <a:defRPr sz="2800">
                <a:solidFill>
                  <a:schemeClr val="dk1"/>
                </a:solidFill>
              </a:defRPr>
            </a:lvl9pPr>
          </a:lstStyle>
          <a:p>
            <a:endParaRPr/>
          </a:p>
        </p:txBody>
      </p:sp>
      <p:sp>
        <p:nvSpPr>
          <p:cNvPr id="27" name="Google Shape;27;p3"/>
          <p:cNvSpPr txBox="1">
            <a:spLocks noGrp="1"/>
          </p:cNvSpPr>
          <p:nvPr>
            <p:ph type="body" idx="1"/>
          </p:nvPr>
        </p:nvSpPr>
        <p:spPr>
          <a:xfrm>
            <a:off x="311701" y="2048845"/>
            <a:ext cx="8520599" cy="1191528"/>
          </a:xfrm>
          <a:prstGeom prst="rect">
            <a:avLst/>
          </a:prstGeom>
          <a:noFill/>
          <a:ln>
            <a:noFill/>
          </a:ln>
        </p:spPr>
        <p:txBody>
          <a:bodyPr spcFirstLastPara="1" wrap="square" lIns="91425" tIns="91425" rIns="91425" bIns="91425" anchor="t" anchorCtr="0"/>
          <a:lstStyle>
            <a:lvl1pPr marL="457200" marR="0" lvl="0" indent="-228600" algn="l">
              <a:lnSpc>
                <a:spcPct val="115000"/>
              </a:lnSpc>
              <a:spcBef>
                <a:spcPts val="0"/>
              </a:spcBef>
              <a:spcAft>
                <a:spcPts val="0"/>
              </a:spcAft>
              <a:buClr>
                <a:schemeClr val="dk2"/>
              </a:buClr>
              <a:buSzPts val="3000"/>
              <a:buFont typeface="Arial"/>
              <a:buNone/>
              <a:defRPr sz="3000" b="0" i="0" u="none" strike="noStrike" cap="none">
                <a:solidFill>
                  <a:srgbClr val="005799"/>
                </a:solidFill>
                <a:latin typeface="Helvetica Neue"/>
                <a:ea typeface="Helvetica Neue"/>
                <a:cs typeface="Helvetica Neue"/>
                <a:sym typeface="Helvetica Neue"/>
              </a:defRPr>
            </a:lvl1pPr>
            <a:lvl2pPr marL="914400" marR="0" lvl="1" indent="-228600" algn="l">
              <a:lnSpc>
                <a:spcPct val="115000"/>
              </a:lnSpc>
              <a:spcBef>
                <a:spcPts val="1600"/>
              </a:spcBef>
              <a:spcAft>
                <a:spcPts val="0"/>
              </a:spcAft>
              <a:buClr>
                <a:schemeClr val="dk2"/>
              </a:buClr>
              <a:buSzPts val="1400"/>
              <a:buFont typeface="Arial"/>
              <a:buNone/>
              <a:defRPr sz="1400" b="0" i="0" u="none" strike="noStrike" cap="none">
                <a:solidFill>
                  <a:schemeClr val="dk2"/>
                </a:solidFill>
                <a:latin typeface="Arial"/>
                <a:ea typeface="Arial"/>
                <a:cs typeface="Arial"/>
                <a:sym typeface="Arial"/>
              </a:defRPr>
            </a:lvl2pPr>
            <a:lvl3pPr marL="1371600" marR="0" lvl="2" indent="-228600" algn="l">
              <a:lnSpc>
                <a:spcPct val="115000"/>
              </a:lnSpc>
              <a:spcBef>
                <a:spcPts val="1600"/>
              </a:spcBef>
              <a:spcAft>
                <a:spcPts val="0"/>
              </a:spcAft>
              <a:buClr>
                <a:schemeClr val="dk2"/>
              </a:buClr>
              <a:buSzPts val="1400"/>
              <a:buFont typeface="Arial"/>
              <a:buNone/>
              <a:defRPr sz="1400" b="0" i="0" u="none" strike="noStrike" cap="none">
                <a:solidFill>
                  <a:schemeClr val="dk2"/>
                </a:solidFill>
                <a:latin typeface="Arial"/>
                <a:ea typeface="Arial"/>
                <a:cs typeface="Arial"/>
                <a:sym typeface="Arial"/>
              </a:defRPr>
            </a:lvl3pPr>
            <a:lvl4pPr marL="1828800" marR="0" lvl="3" indent="-228600" algn="l">
              <a:lnSpc>
                <a:spcPct val="115000"/>
              </a:lnSpc>
              <a:spcBef>
                <a:spcPts val="1600"/>
              </a:spcBef>
              <a:spcAft>
                <a:spcPts val="0"/>
              </a:spcAft>
              <a:buClr>
                <a:schemeClr val="dk2"/>
              </a:buClr>
              <a:buSzPts val="1400"/>
              <a:buFont typeface="Arial"/>
              <a:buNone/>
              <a:defRPr sz="1400" b="0" i="0" u="none" strike="noStrike" cap="none">
                <a:solidFill>
                  <a:schemeClr val="dk2"/>
                </a:solidFill>
                <a:latin typeface="Arial"/>
                <a:ea typeface="Arial"/>
                <a:cs typeface="Arial"/>
                <a:sym typeface="Arial"/>
              </a:defRPr>
            </a:lvl4pPr>
            <a:lvl5pPr marL="2286000" marR="0" lvl="4" indent="-228600" algn="l">
              <a:lnSpc>
                <a:spcPct val="115000"/>
              </a:lnSpc>
              <a:spcBef>
                <a:spcPts val="1600"/>
              </a:spcBef>
              <a:spcAft>
                <a:spcPts val="0"/>
              </a:spcAft>
              <a:buClr>
                <a:schemeClr val="dk2"/>
              </a:buClr>
              <a:buSzPts val="1400"/>
              <a:buFont typeface="Arial"/>
              <a:buNone/>
              <a:defRPr sz="1400" b="0" i="0" u="none" strike="noStrike" cap="none">
                <a:solidFill>
                  <a:schemeClr val="dk2"/>
                </a:solidFill>
                <a:latin typeface="Arial"/>
                <a:ea typeface="Arial"/>
                <a:cs typeface="Arial"/>
                <a:sym typeface="Arial"/>
              </a:defRPr>
            </a:lvl5pPr>
            <a:lvl6pPr marL="2743200" marR="0" lvl="5" indent="-228600" algn="l">
              <a:lnSpc>
                <a:spcPct val="115000"/>
              </a:lnSpc>
              <a:spcBef>
                <a:spcPts val="1600"/>
              </a:spcBef>
              <a:spcAft>
                <a:spcPts val="0"/>
              </a:spcAft>
              <a:buClr>
                <a:schemeClr val="dk2"/>
              </a:buClr>
              <a:buSzPts val="1400"/>
              <a:buFont typeface="Arial"/>
              <a:buNone/>
              <a:defRPr sz="1400" b="0" i="0" u="none" strike="noStrike" cap="none">
                <a:solidFill>
                  <a:schemeClr val="dk2"/>
                </a:solidFill>
                <a:latin typeface="Arial"/>
                <a:ea typeface="Arial"/>
                <a:cs typeface="Arial"/>
                <a:sym typeface="Arial"/>
              </a:defRPr>
            </a:lvl6pPr>
            <a:lvl7pPr marL="3200400" marR="0" lvl="6" indent="-228600" algn="l">
              <a:lnSpc>
                <a:spcPct val="115000"/>
              </a:lnSpc>
              <a:spcBef>
                <a:spcPts val="1600"/>
              </a:spcBef>
              <a:spcAft>
                <a:spcPts val="0"/>
              </a:spcAft>
              <a:buClr>
                <a:schemeClr val="dk2"/>
              </a:buClr>
              <a:buSzPts val="1400"/>
              <a:buFont typeface="Arial"/>
              <a:buNone/>
              <a:defRPr sz="1400" b="0" i="0" u="none" strike="noStrike" cap="none">
                <a:solidFill>
                  <a:schemeClr val="dk2"/>
                </a:solidFill>
                <a:latin typeface="Arial"/>
                <a:ea typeface="Arial"/>
                <a:cs typeface="Arial"/>
                <a:sym typeface="Arial"/>
              </a:defRPr>
            </a:lvl7pPr>
            <a:lvl8pPr marL="3657600" marR="0" lvl="7" indent="-228600" algn="l">
              <a:lnSpc>
                <a:spcPct val="115000"/>
              </a:lnSpc>
              <a:spcBef>
                <a:spcPts val="1600"/>
              </a:spcBef>
              <a:spcAft>
                <a:spcPts val="0"/>
              </a:spcAft>
              <a:buClr>
                <a:schemeClr val="dk2"/>
              </a:buClr>
              <a:buSzPts val="1400"/>
              <a:buFont typeface="Arial"/>
              <a:buNone/>
              <a:defRPr sz="1400" b="0" i="0" u="none" strike="noStrike" cap="none">
                <a:solidFill>
                  <a:schemeClr val="dk2"/>
                </a:solidFill>
                <a:latin typeface="Arial"/>
                <a:ea typeface="Arial"/>
                <a:cs typeface="Arial"/>
                <a:sym typeface="Arial"/>
              </a:defRPr>
            </a:lvl8pPr>
            <a:lvl9pPr marL="4114800" marR="0" lvl="8" indent="-228600" algn="l">
              <a:lnSpc>
                <a:spcPct val="115000"/>
              </a:lnSpc>
              <a:spcBef>
                <a:spcPts val="1600"/>
              </a:spcBef>
              <a:spcAft>
                <a:spcPts val="1600"/>
              </a:spcAft>
              <a:buClr>
                <a:schemeClr val="dk2"/>
              </a:buClr>
              <a:buSzPts val="1400"/>
              <a:buFont typeface="Arial"/>
              <a:buNone/>
              <a:defRPr sz="1400" b="0" i="0" u="none" strike="noStrike" cap="none">
                <a:solidFill>
                  <a:schemeClr val="dk2"/>
                </a:solidFill>
                <a:latin typeface="Arial"/>
                <a:ea typeface="Arial"/>
                <a:cs typeface="Arial"/>
                <a:sym typeface="Arial"/>
              </a:defRPr>
            </a:lvl9pPr>
          </a:lstStyle>
          <a:p>
            <a:endParaRPr/>
          </a:p>
        </p:txBody>
      </p:sp>
      <p:cxnSp>
        <p:nvCxnSpPr>
          <p:cNvPr id="28" name="Google Shape;28;p3"/>
          <p:cNvCxnSpPr/>
          <p:nvPr/>
        </p:nvCxnSpPr>
        <p:spPr>
          <a:xfrm>
            <a:off x="1" y="1240081"/>
            <a:ext cx="9144001" cy="0"/>
          </a:xfrm>
          <a:prstGeom prst="straightConnector1">
            <a:avLst/>
          </a:prstGeom>
          <a:noFill/>
          <a:ln w="19050" cap="flat" cmpd="sng">
            <a:solidFill>
              <a:srgbClr val="005799"/>
            </a:solidFill>
            <a:prstDash val="solid"/>
            <a:round/>
            <a:headEnd type="none" w="sm" len="sm"/>
            <a:tailEnd type="none" w="sm" len="sm"/>
          </a:ln>
        </p:spPr>
      </p:cxnSp>
      <p:sp>
        <p:nvSpPr>
          <p:cNvPr id="29" name="Google Shape;29;p3"/>
          <p:cNvSpPr txBox="1">
            <a:spLocks noGrp="1"/>
          </p:cNvSpPr>
          <p:nvPr>
            <p:ph type="body" idx="2"/>
          </p:nvPr>
        </p:nvSpPr>
        <p:spPr>
          <a:xfrm>
            <a:off x="311701" y="3535031"/>
            <a:ext cx="8520599" cy="1191528"/>
          </a:xfrm>
          <a:prstGeom prst="rect">
            <a:avLst/>
          </a:prstGeom>
          <a:noFill/>
          <a:ln>
            <a:noFill/>
          </a:ln>
        </p:spPr>
        <p:txBody>
          <a:bodyPr spcFirstLastPara="1" wrap="square" lIns="91425" tIns="91425" rIns="91425" bIns="91425" anchor="t" anchorCtr="0"/>
          <a:lstStyle>
            <a:lvl1pPr marL="457200" marR="0" lvl="0" indent="-228600" algn="l">
              <a:lnSpc>
                <a:spcPct val="115000"/>
              </a:lnSpc>
              <a:spcBef>
                <a:spcPts val="0"/>
              </a:spcBef>
              <a:spcAft>
                <a:spcPts val="0"/>
              </a:spcAft>
              <a:buClr>
                <a:schemeClr val="dk2"/>
              </a:buClr>
              <a:buSzPts val="1600"/>
              <a:buFont typeface="Arial"/>
              <a:buNone/>
              <a:defRPr sz="1600" b="0" i="0" u="none" strike="noStrike" cap="none">
                <a:solidFill>
                  <a:srgbClr val="262626"/>
                </a:solidFill>
                <a:latin typeface="Helvetica Neue"/>
                <a:ea typeface="Helvetica Neue"/>
                <a:cs typeface="Helvetica Neue"/>
                <a:sym typeface="Helvetica Neue"/>
              </a:defRPr>
            </a:lvl1pPr>
            <a:lvl2pPr marL="914400" marR="0" lvl="1" indent="-228600" algn="l">
              <a:lnSpc>
                <a:spcPct val="115000"/>
              </a:lnSpc>
              <a:spcBef>
                <a:spcPts val="1600"/>
              </a:spcBef>
              <a:spcAft>
                <a:spcPts val="0"/>
              </a:spcAft>
              <a:buClr>
                <a:schemeClr val="dk2"/>
              </a:buClr>
              <a:buSzPts val="1400"/>
              <a:buFont typeface="Arial"/>
              <a:buNone/>
              <a:defRPr sz="1400" b="0" i="0" u="none" strike="noStrike" cap="none">
                <a:solidFill>
                  <a:schemeClr val="dk2"/>
                </a:solidFill>
                <a:latin typeface="Arial"/>
                <a:ea typeface="Arial"/>
                <a:cs typeface="Arial"/>
                <a:sym typeface="Arial"/>
              </a:defRPr>
            </a:lvl2pPr>
            <a:lvl3pPr marL="1371600" marR="0" lvl="2" indent="-228600" algn="l">
              <a:lnSpc>
                <a:spcPct val="115000"/>
              </a:lnSpc>
              <a:spcBef>
                <a:spcPts val="1600"/>
              </a:spcBef>
              <a:spcAft>
                <a:spcPts val="0"/>
              </a:spcAft>
              <a:buClr>
                <a:schemeClr val="dk2"/>
              </a:buClr>
              <a:buSzPts val="1400"/>
              <a:buFont typeface="Arial"/>
              <a:buNone/>
              <a:defRPr sz="1400" b="0" i="0" u="none" strike="noStrike" cap="none">
                <a:solidFill>
                  <a:schemeClr val="dk2"/>
                </a:solidFill>
                <a:latin typeface="Arial"/>
                <a:ea typeface="Arial"/>
                <a:cs typeface="Arial"/>
                <a:sym typeface="Arial"/>
              </a:defRPr>
            </a:lvl3pPr>
            <a:lvl4pPr marL="1828800" marR="0" lvl="3" indent="-228600" algn="l">
              <a:lnSpc>
                <a:spcPct val="115000"/>
              </a:lnSpc>
              <a:spcBef>
                <a:spcPts val="1600"/>
              </a:spcBef>
              <a:spcAft>
                <a:spcPts val="0"/>
              </a:spcAft>
              <a:buClr>
                <a:schemeClr val="dk2"/>
              </a:buClr>
              <a:buSzPts val="1400"/>
              <a:buFont typeface="Arial"/>
              <a:buNone/>
              <a:defRPr sz="1400" b="0" i="0" u="none" strike="noStrike" cap="none">
                <a:solidFill>
                  <a:schemeClr val="dk2"/>
                </a:solidFill>
                <a:latin typeface="Arial"/>
                <a:ea typeface="Arial"/>
                <a:cs typeface="Arial"/>
                <a:sym typeface="Arial"/>
              </a:defRPr>
            </a:lvl4pPr>
            <a:lvl5pPr marL="2286000" marR="0" lvl="4" indent="-228600" algn="l">
              <a:lnSpc>
                <a:spcPct val="115000"/>
              </a:lnSpc>
              <a:spcBef>
                <a:spcPts val="1600"/>
              </a:spcBef>
              <a:spcAft>
                <a:spcPts val="0"/>
              </a:spcAft>
              <a:buClr>
                <a:schemeClr val="dk2"/>
              </a:buClr>
              <a:buSzPts val="1400"/>
              <a:buFont typeface="Arial"/>
              <a:buNone/>
              <a:defRPr sz="1400" b="0" i="0" u="none" strike="noStrike" cap="none">
                <a:solidFill>
                  <a:schemeClr val="dk2"/>
                </a:solidFill>
                <a:latin typeface="Arial"/>
                <a:ea typeface="Arial"/>
                <a:cs typeface="Arial"/>
                <a:sym typeface="Arial"/>
              </a:defRPr>
            </a:lvl5pPr>
            <a:lvl6pPr marL="2743200" marR="0" lvl="5" indent="-228600" algn="l">
              <a:lnSpc>
                <a:spcPct val="115000"/>
              </a:lnSpc>
              <a:spcBef>
                <a:spcPts val="1600"/>
              </a:spcBef>
              <a:spcAft>
                <a:spcPts val="0"/>
              </a:spcAft>
              <a:buClr>
                <a:schemeClr val="dk2"/>
              </a:buClr>
              <a:buSzPts val="1400"/>
              <a:buFont typeface="Arial"/>
              <a:buNone/>
              <a:defRPr sz="1400" b="0" i="0" u="none" strike="noStrike" cap="none">
                <a:solidFill>
                  <a:schemeClr val="dk2"/>
                </a:solidFill>
                <a:latin typeface="Arial"/>
                <a:ea typeface="Arial"/>
                <a:cs typeface="Arial"/>
                <a:sym typeface="Arial"/>
              </a:defRPr>
            </a:lvl6pPr>
            <a:lvl7pPr marL="3200400" marR="0" lvl="6" indent="-228600" algn="l">
              <a:lnSpc>
                <a:spcPct val="115000"/>
              </a:lnSpc>
              <a:spcBef>
                <a:spcPts val="1600"/>
              </a:spcBef>
              <a:spcAft>
                <a:spcPts val="0"/>
              </a:spcAft>
              <a:buClr>
                <a:schemeClr val="dk2"/>
              </a:buClr>
              <a:buSzPts val="1400"/>
              <a:buFont typeface="Arial"/>
              <a:buNone/>
              <a:defRPr sz="1400" b="0" i="0" u="none" strike="noStrike" cap="none">
                <a:solidFill>
                  <a:schemeClr val="dk2"/>
                </a:solidFill>
                <a:latin typeface="Arial"/>
                <a:ea typeface="Arial"/>
                <a:cs typeface="Arial"/>
                <a:sym typeface="Arial"/>
              </a:defRPr>
            </a:lvl7pPr>
            <a:lvl8pPr marL="3657600" marR="0" lvl="7" indent="-228600" algn="l">
              <a:lnSpc>
                <a:spcPct val="115000"/>
              </a:lnSpc>
              <a:spcBef>
                <a:spcPts val="1600"/>
              </a:spcBef>
              <a:spcAft>
                <a:spcPts val="0"/>
              </a:spcAft>
              <a:buClr>
                <a:schemeClr val="dk2"/>
              </a:buClr>
              <a:buSzPts val="1400"/>
              <a:buFont typeface="Arial"/>
              <a:buNone/>
              <a:defRPr sz="1400" b="0" i="0" u="none" strike="noStrike" cap="none">
                <a:solidFill>
                  <a:schemeClr val="dk2"/>
                </a:solidFill>
                <a:latin typeface="Arial"/>
                <a:ea typeface="Arial"/>
                <a:cs typeface="Arial"/>
                <a:sym typeface="Arial"/>
              </a:defRPr>
            </a:lvl8pPr>
            <a:lvl9pPr marL="4114800" marR="0" lvl="8" indent="-228600" algn="l">
              <a:lnSpc>
                <a:spcPct val="115000"/>
              </a:lnSpc>
              <a:spcBef>
                <a:spcPts val="1600"/>
              </a:spcBef>
              <a:spcAft>
                <a:spcPts val="1600"/>
              </a:spcAft>
              <a:buClr>
                <a:schemeClr val="dk2"/>
              </a:buClr>
              <a:buSzPts val="1400"/>
              <a:buFont typeface="Arial"/>
              <a:buNone/>
              <a:defRPr sz="1400" b="0" i="0" u="none" strike="noStrike" cap="none">
                <a:solidFill>
                  <a:schemeClr val="dk2"/>
                </a:solidFill>
                <a:latin typeface="Arial"/>
                <a:ea typeface="Arial"/>
                <a:cs typeface="Arial"/>
                <a:sym typeface="Arial"/>
              </a:defRPr>
            </a:lvl9pPr>
          </a:lstStyle>
          <a:p>
            <a:endParaRPr/>
          </a:p>
        </p:txBody>
      </p:sp>
      <p:pic>
        <p:nvPicPr>
          <p:cNvPr id="30" name="Google Shape;30;p3" descr="Screen Shot 2017-04-19 at 09.25.10.png"/>
          <p:cNvPicPr preferRelativeResize="0"/>
          <p:nvPr/>
        </p:nvPicPr>
        <p:blipFill rotWithShape="1">
          <a:blip r:embed="rId2">
            <a:alphaModFix/>
          </a:blip>
          <a:srcRect/>
          <a:stretch/>
        </p:blipFill>
        <p:spPr>
          <a:xfrm>
            <a:off x="-11982" y="-28487"/>
            <a:ext cx="1447994" cy="650213"/>
          </a:xfrm>
          <a:prstGeom prst="rect">
            <a:avLst/>
          </a:prstGeom>
          <a:noFill/>
          <a:ln>
            <a:noFill/>
          </a:ln>
        </p:spPr>
      </p:pic>
    </p:spTree>
    <p:extLst>
      <p:ext uri="{BB962C8B-B14F-4D97-AF65-F5344CB8AC3E}">
        <p14:creationId xmlns:p14="http://schemas.microsoft.com/office/powerpoint/2010/main" val="372844097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matchingName="Section Header" type="secHead">
  <p:cSld name="Section Header">
    <p:spTree>
      <p:nvGrpSpPr>
        <p:cNvPr id="1" name="Shape 31"/>
        <p:cNvGrpSpPr/>
        <p:nvPr/>
      </p:nvGrpSpPr>
      <p:grpSpPr>
        <a:xfrm>
          <a:off x="0" y="0"/>
          <a:ext cx="0" cy="0"/>
          <a:chOff x="0" y="0"/>
          <a:chExt cx="0" cy="0"/>
        </a:xfrm>
      </p:grpSpPr>
      <p:sp>
        <p:nvSpPr>
          <p:cNvPr id="32" name="Google Shape;32;p4"/>
          <p:cNvSpPr txBox="1">
            <a:spLocks noGrp="1"/>
          </p:cNvSpPr>
          <p:nvPr>
            <p:ph type="title"/>
          </p:nvPr>
        </p:nvSpPr>
        <p:spPr>
          <a:xfrm>
            <a:off x="722313" y="4406901"/>
            <a:ext cx="7772400" cy="1362075"/>
          </a:xfrm>
          <a:prstGeom prst="rect">
            <a:avLst/>
          </a:prstGeom>
          <a:noFill/>
          <a:ln>
            <a:noFill/>
          </a:ln>
        </p:spPr>
        <p:txBody>
          <a:bodyPr spcFirstLastPara="1" wrap="square" lIns="91425" tIns="45700" rIns="91425" bIns="45700" anchor="t" anchorCtr="0"/>
          <a:lstStyle>
            <a:lvl1pPr lvl="0" algn="l">
              <a:spcBef>
                <a:spcPts val="0"/>
              </a:spcBef>
              <a:spcAft>
                <a:spcPts val="0"/>
              </a:spcAft>
              <a:buClr>
                <a:schemeClr val="dk1"/>
              </a:buClr>
              <a:buSzPts val="4000"/>
              <a:buFont typeface="Calibri"/>
              <a:buNone/>
              <a:defRPr sz="4000" b="1" cap="none"/>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3" name="Google Shape;33;p4"/>
          <p:cNvSpPr txBox="1">
            <a:spLocks noGrp="1"/>
          </p:cNvSpPr>
          <p:nvPr>
            <p:ph type="body" idx="1"/>
          </p:nvPr>
        </p:nvSpPr>
        <p:spPr>
          <a:xfrm>
            <a:off x="722313" y="2906713"/>
            <a:ext cx="7772400" cy="1500187"/>
          </a:xfrm>
          <a:prstGeom prst="rect">
            <a:avLst/>
          </a:prstGeom>
          <a:noFill/>
          <a:ln>
            <a:noFill/>
          </a:ln>
        </p:spPr>
        <p:txBody>
          <a:bodyPr spcFirstLastPara="1" wrap="square" lIns="91425" tIns="45700" rIns="91425" bIns="45700" anchor="b" anchorCtr="0"/>
          <a:lstStyle>
            <a:lvl1pPr marL="457200" lvl="0" indent="-228600" algn="l">
              <a:spcBef>
                <a:spcPts val="400"/>
              </a:spcBef>
              <a:spcAft>
                <a:spcPts val="0"/>
              </a:spcAft>
              <a:buClr>
                <a:srgbClr val="888888"/>
              </a:buClr>
              <a:buSzPts val="2000"/>
              <a:buNone/>
              <a:defRPr sz="2000">
                <a:solidFill>
                  <a:srgbClr val="888888"/>
                </a:solidFill>
              </a:defRPr>
            </a:lvl1pPr>
            <a:lvl2pPr marL="914400" lvl="1" indent="-228600" algn="l">
              <a:spcBef>
                <a:spcPts val="360"/>
              </a:spcBef>
              <a:spcAft>
                <a:spcPts val="0"/>
              </a:spcAft>
              <a:buClr>
                <a:srgbClr val="888888"/>
              </a:buClr>
              <a:buSzPts val="1800"/>
              <a:buNone/>
              <a:defRPr sz="1800">
                <a:solidFill>
                  <a:srgbClr val="888888"/>
                </a:solidFill>
              </a:defRPr>
            </a:lvl2pPr>
            <a:lvl3pPr marL="1371600" lvl="2" indent="-228600" algn="l">
              <a:spcBef>
                <a:spcPts val="320"/>
              </a:spcBef>
              <a:spcAft>
                <a:spcPts val="0"/>
              </a:spcAft>
              <a:buClr>
                <a:srgbClr val="888888"/>
              </a:buClr>
              <a:buSzPts val="1600"/>
              <a:buNone/>
              <a:defRPr sz="1600">
                <a:solidFill>
                  <a:srgbClr val="888888"/>
                </a:solidFill>
              </a:defRPr>
            </a:lvl3pPr>
            <a:lvl4pPr marL="1828800" lvl="3" indent="-228600" algn="l">
              <a:spcBef>
                <a:spcPts val="280"/>
              </a:spcBef>
              <a:spcAft>
                <a:spcPts val="0"/>
              </a:spcAft>
              <a:buClr>
                <a:srgbClr val="888888"/>
              </a:buClr>
              <a:buSzPts val="1400"/>
              <a:buNone/>
              <a:defRPr sz="1400">
                <a:solidFill>
                  <a:srgbClr val="888888"/>
                </a:solidFill>
              </a:defRPr>
            </a:lvl4pPr>
            <a:lvl5pPr marL="2286000" lvl="4" indent="-228600" algn="l">
              <a:spcBef>
                <a:spcPts val="280"/>
              </a:spcBef>
              <a:spcAft>
                <a:spcPts val="0"/>
              </a:spcAft>
              <a:buClr>
                <a:srgbClr val="888888"/>
              </a:buClr>
              <a:buSzPts val="1400"/>
              <a:buNone/>
              <a:defRPr sz="1400">
                <a:solidFill>
                  <a:srgbClr val="888888"/>
                </a:solidFill>
              </a:defRPr>
            </a:lvl5pPr>
            <a:lvl6pPr marL="2743200" lvl="5" indent="-228600" algn="l">
              <a:spcBef>
                <a:spcPts val="280"/>
              </a:spcBef>
              <a:spcAft>
                <a:spcPts val="0"/>
              </a:spcAft>
              <a:buClr>
                <a:srgbClr val="888888"/>
              </a:buClr>
              <a:buSzPts val="1400"/>
              <a:buNone/>
              <a:defRPr sz="1400">
                <a:solidFill>
                  <a:srgbClr val="888888"/>
                </a:solidFill>
              </a:defRPr>
            </a:lvl6pPr>
            <a:lvl7pPr marL="3200400" lvl="6" indent="-228600" algn="l">
              <a:spcBef>
                <a:spcPts val="280"/>
              </a:spcBef>
              <a:spcAft>
                <a:spcPts val="0"/>
              </a:spcAft>
              <a:buClr>
                <a:srgbClr val="888888"/>
              </a:buClr>
              <a:buSzPts val="1400"/>
              <a:buNone/>
              <a:defRPr sz="1400">
                <a:solidFill>
                  <a:srgbClr val="888888"/>
                </a:solidFill>
              </a:defRPr>
            </a:lvl7pPr>
            <a:lvl8pPr marL="3657600" lvl="7" indent="-228600" algn="l">
              <a:spcBef>
                <a:spcPts val="280"/>
              </a:spcBef>
              <a:spcAft>
                <a:spcPts val="0"/>
              </a:spcAft>
              <a:buClr>
                <a:srgbClr val="888888"/>
              </a:buClr>
              <a:buSzPts val="1400"/>
              <a:buNone/>
              <a:defRPr sz="1400">
                <a:solidFill>
                  <a:srgbClr val="888888"/>
                </a:solidFill>
              </a:defRPr>
            </a:lvl8pPr>
            <a:lvl9pPr marL="4114800" lvl="8" indent="-228600" algn="l">
              <a:spcBef>
                <a:spcPts val="280"/>
              </a:spcBef>
              <a:spcAft>
                <a:spcPts val="0"/>
              </a:spcAft>
              <a:buClr>
                <a:srgbClr val="888888"/>
              </a:buClr>
              <a:buSzPts val="1400"/>
              <a:buNone/>
              <a:defRPr sz="1400">
                <a:solidFill>
                  <a:srgbClr val="888888"/>
                </a:solidFill>
              </a:defRPr>
            </a:lvl9pPr>
          </a:lstStyle>
          <a:p>
            <a:endParaRPr/>
          </a:p>
        </p:txBody>
      </p:sp>
      <p:sp>
        <p:nvSpPr>
          <p:cNvPr id="34" name="Google Shape;34;p4"/>
          <p:cNvSpPr txBox="1">
            <a:spLocks noGrp="1"/>
          </p:cNvSpPr>
          <p:nvPr>
            <p:ph type="dt" idx="10"/>
          </p:nvPr>
        </p:nvSpPr>
        <p:spPr>
          <a:xfrm>
            <a:off x="457200" y="6356351"/>
            <a:ext cx="2133600" cy="365125"/>
          </a:xfrm>
          <a:prstGeom prst="rect">
            <a:avLst/>
          </a:prstGeom>
          <a:noFill/>
          <a:ln>
            <a:noFill/>
          </a:ln>
        </p:spPr>
        <p:txBody>
          <a:bodyPr spcFirstLastPara="1" wrap="square" lIns="91425" tIns="45700" rIns="91425" bIns="45700" anchor="ctr" anchorCtr="0"/>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5" name="Google Shape;35;p4"/>
          <p:cNvSpPr txBox="1">
            <a:spLocks noGrp="1"/>
          </p:cNvSpPr>
          <p:nvPr>
            <p:ph type="ftr" idx="11"/>
          </p:nvPr>
        </p:nvSpPr>
        <p:spPr>
          <a:xfrm>
            <a:off x="3124200" y="6356351"/>
            <a:ext cx="2895600" cy="365125"/>
          </a:xfrm>
          <a:prstGeom prst="rect">
            <a:avLst/>
          </a:prstGeom>
          <a:noFill/>
          <a:ln>
            <a:noFill/>
          </a:ln>
        </p:spPr>
        <p:txBody>
          <a:bodyPr spcFirstLastPara="1" wrap="square" lIns="91425" tIns="45700" rIns="91425" bIns="45700" anchor="ctr" anchorCtr="0"/>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6" name="Google Shape;36;p4"/>
          <p:cNvSpPr txBox="1">
            <a:spLocks noGrp="1"/>
          </p:cNvSpPr>
          <p:nvPr>
            <p:ph type="sldNum" idx="12"/>
          </p:nvPr>
        </p:nvSpPr>
        <p:spPr>
          <a:xfrm>
            <a:off x="6553200" y="6356351"/>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fld id="{00000000-1234-1234-1234-123412341234}" type="slidenum">
              <a:rPr lang="en-GB" smtClean="0"/>
              <a:pPr/>
              <a:t>‹#›</a:t>
            </a:fld>
            <a:endParaRPr lang="en-GB"/>
          </a:p>
        </p:txBody>
      </p:sp>
    </p:spTree>
    <p:extLst>
      <p:ext uri="{BB962C8B-B14F-4D97-AF65-F5344CB8AC3E}">
        <p14:creationId xmlns:p14="http://schemas.microsoft.com/office/powerpoint/2010/main" val="256133207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matchingName="Two Content" type="twoObj">
  <p:cSld name="Two Content">
    <p:spTree>
      <p:nvGrpSpPr>
        <p:cNvPr id="1" name="Shape 37"/>
        <p:cNvGrpSpPr/>
        <p:nvPr/>
      </p:nvGrpSpPr>
      <p:grpSpPr>
        <a:xfrm>
          <a:off x="0" y="0"/>
          <a:ext cx="0" cy="0"/>
          <a:chOff x="0" y="0"/>
          <a:chExt cx="0" cy="0"/>
        </a:xfrm>
      </p:grpSpPr>
      <p:sp>
        <p:nvSpPr>
          <p:cNvPr id="38" name="Google Shape;38;p5"/>
          <p:cNvSpPr txBox="1">
            <a:spLocks noGrp="1"/>
          </p:cNvSpPr>
          <p:nvPr>
            <p:ph type="title"/>
          </p:nvPr>
        </p:nvSpPr>
        <p:spPr>
          <a:xfrm>
            <a:off x="457200" y="274639"/>
            <a:ext cx="8229600" cy="1143000"/>
          </a:xfrm>
          <a:prstGeom prst="rect">
            <a:avLst/>
          </a:prstGeom>
          <a:noFill/>
          <a:ln>
            <a:noFill/>
          </a:ln>
        </p:spPr>
        <p:txBody>
          <a:bodyPr spcFirstLastPara="1" wrap="square" lIns="91425" tIns="45700" rIns="91425" bIns="45700" anchor="ctr" anchorCtr="0"/>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9" name="Google Shape;39;p5"/>
          <p:cNvSpPr txBox="1">
            <a:spLocks noGrp="1"/>
          </p:cNvSpPr>
          <p:nvPr>
            <p:ph type="body" idx="1"/>
          </p:nvPr>
        </p:nvSpPr>
        <p:spPr>
          <a:xfrm>
            <a:off x="457200" y="1200151"/>
            <a:ext cx="4038600" cy="3394075"/>
          </a:xfrm>
          <a:prstGeom prst="rect">
            <a:avLst/>
          </a:prstGeom>
          <a:noFill/>
          <a:ln>
            <a:noFill/>
          </a:ln>
        </p:spPr>
        <p:txBody>
          <a:bodyPr spcFirstLastPara="1" wrap="square" lIns="91425" tIns="45700" rIns="91425" bIns="45700" anchor="t" anchorCtr="0"/>
          <a:lstStyle>
            <a:lvl1pPr marL="457200" lvl="0" indent="-406400" algn="l">
              <a:spcBef>
                <a:spcPts val="560"/>
              </a:spcBef>
              <a:spcAft>
                <a:spcPts val="0"/>
              </a:spcAft>
              <a:buClr>
                <a:schemeClr val="dk1"/>
              </a:buClr>
              <a:buSzPts val="2800"/>
              <a:buChar char="•"/>
              <a:defRPr sz="2800"/>
            </a:lvl1pPr>
            <a:lvl2pPr marL="914400" lvl="1" indent="-381000" algn="l">
              <a:spcBef>
                <a:spcPts val="480"/>
              </a:spcBef>
              <a:spcAft>
                <a:spcPts val="0"/>
              </a:spcAft>
              <a:buClr>
                <a:schemeClr val="dk1"/>
              </a:buClr>
              <a:buSzPts val="2400"/>
              <a:buChar char="–"/>
              <a:defRPr sz="2400"/>
            </a:lvl2pPr>
            <a:lvl3pPr marL="1371600" lvl="2" indent="-355600" algn="l">
              <a:spcBef>
                <a:spcPts val="400"/>
              </a:spcBef>
              <a:spcAft>
                <a:spcPts val="0"/>
              </a:spcAft>
              <a:buClr>
                <a:schemeClr val="dk1"/>
              </a:buClr>
              <a:buSzPts val="2000"/>
              <a:buChar char="•"/>
              <a:defRPr sz="2000"/>
            </a:lvl3pPr>
            <a:lvl4pPr marL="1828800" lvl="3" indent="-342900" algn="l">
              <a:spcBef>
                <a:spcPts val="360"/>
              </a:spcBef>
              <a:spcAft>
                <a:spcPts val="0"/>
              </a:spcAft>
              <a:buClr>
                <a:schemeClr val="dk1"/>
              </a:buClr>
              <a:buSzPts val="1800"/>
              <a:buChar char="–"/>
              <a:defRPr sz="1800"/>
            </a:lvl4pPr>
            <a:lvl5pPr marL="2286000" lvl="4" indent="-342900" algn="l">
              <a:spcBef>
                <a:spcPts val="360"/>
              </a:spcBef>
              <a:spcAft>
                <a:spcPts val="0"/>
              </a:spcAft>
              <a:buClr>
                <a:schemeClr val="dk1"/>
              </a:buClr>
              <a:buSzPts val="1800"/>
              <a:buChar char="»"/>
              <a:defRPr sz="1800"/>
            </a:lvl5pPr>
            <a:lvl6pPr marL="2743200" lvl="5" indent="-342900" algn="l">
              <a:spcBef>
                <a:spcPts val="360"/>
              </a:spcBef>
              <a:spcAft>
                <a:spcPts val="0"/>
              </a:spcAft>
              <a:buClr>
                <a:schemeClr val="dk1"/>
              </a:buClr>
              <a:buSzPts val="1800"/>
              <a:buChar char="•"/>
              <a:defRPr sz="1800"/>
            </a:lvl6pPr>
            <a:lvl7pPr marL="3200400" lvl="6" indent="-342900" algn="l">
              <a:spcBef>
                <a:spcPts val="360"/>
              </a:spcBef>
              <a:spcAft>
                <a:spcPts val="0"/>
              </a:spcAft>
              <a:buClr>
                <a:schemeClr val="dk1"/>
              </a:buClr>
              <a:buSzPts val="1800"/>
              <a:buChar char="•"/>
              <a:defRPr sz="1800"/>
            </a:lvl7pPr>
            <a:lvl8pPr marL="3657600" lvl="7" indent="-342900" algn="l">
              <a:spcBef>
                <a:spcPts val="360"/>
              </a:spcBef>
              <a:spcAft>
                <a:spcPts val="0"/>
              </a:spcAft>
              <a:buClr>
                <a:schemeClr val="dk1"/>
              </a:buClr>
              <a:buSzPts val="1800"/>
              <a:buChar char="•"/>
              <a:defRPr sz="1800"/>
            </a:lvl8pPr>
            <a:lvl9pPr marL="4114800" lvl="8" indent="-342900" algn="l">
              <a:spcBef>
                <a:spcPts val="360"/>
              </a:spcBef>
              <a:spcAft>
                <a:spcPts val="0"/>
              </a:spcAft>
              <a:buClr>
                <a:schemeClr val="dk1"/>
              </a:buClr>
              <a:buSzPts val="1800"/>
              <a:buChar char="•"/>
              <a:defRPr sz="1800"/>
            </a:lvl9pPr>
          </a:lstStyle>
          <a:p>
            <a:endParaRPr/>
          </a:p>
        </p:txBody>
      </p:sp>
      <p:sp>
        <p:nvSpPr>
          <p:cNvPr id="40" name="Google Shape;40;p5"/>
          <p:cNvSpPr txBox="1">
            <a:spLocks noGrp="1"/>
          </p:cNvSpPr>
          <p:nvPr>
            <p:ph type="body" idx="2"/>
          </p:nvPr>
        </p:nvSpPr>
        <p:spPr>
          <a:xfrm>
            <a:off x="4648200" y="1200151"/>
            <a:ext cx="4038600" cy="3394075"/>
          </a:xfrm>
          <a:prstGeom prst="rect">
            <a:avLst/>
          </a:prstGeom>
          <a:noFill/>
          <a:ln>
            <a:noFill/>
          </a:ln>
        </p:spPr>
        <p:txBody>
          <a:bodyPr spcFirstLastPara="1" wrap="square" lIns="91425" tIns="45700" rIns="91425" bIns="45700" anchor="t" anchorCtr="0"/>
          <a:lstStyle>
            <a:lvl1pPr marL="457200" lvl="0" indent="-406400" algn="l">
              <a:spcBef>
                <a:spcPts val="560"/>
              </a:spcBef>
              <a:spcAft>
                <a:spcPts val="0"/>
              </a:spcAft>
              <a:buClr>
                <a:schemeClr val="dk1"/>
              </a:buClr>
              <a:buSzPts val="2800"/>
              <a:buChar char="•"/>
              <a:defRPr sz="2800"/>
            </a:lvl1pPr>
            <a:lvl2pPr marL="914400" lvl="1" indent="-381000" algn="l">
              <a:spcBef>
                <a:spcPts val="480"/>
              </a:spcBef>
              <a:spcAft>
                <a:spcPts val="0"/>
              </a:spcAft>
              <a:buClr>
                <a:schemeClr val="dk1"/>
              </a:buClr>
              <a:buSzPts val="2400"/>
              <a:buChar char="–"/>
              <a:defRPr sz="2400"/>
            </a:lvl2pPr>
            <a:lvl3pPr marL="1371600" lvl="2" indent="-355600" algn="l">
              <a:spcBef>
                <a:spcPts val="400"/>
              </a:spcBef>
              <a:spcAft>
                <a:spcPts val="0"/>
              </a:spcAft>
              <a:buClr>
                <a:schemeClr val="dk1"/>
              </a:buClr>
              <a:buSzPts val="2000"/>
              <a:buChar char="•"/>
              <a:defRPr sz="2000"/>
            </a:lvl3pPr>
            <a:lvl4pPr marL="1828800" lvl="3" indent="-342900" algn="l">
              <a:spcBef>
                <a:spcPts val="360"/>
              </a:spcBef>
              <a:spcAft>
                <a:spcPts val="0"/>
              </a:spcAft>
              <a:buClr>
                <a:schemeClr val="dk1"/>
              </a:buClr>
              <a:buSzPts val="1800"/>
              <a:buChar char="–"/>
              <a:defRPr sz="1800"/>
            </a:lvl4pPr>
            <a:lvl5pPr marL="2286000" lvl="4" indent="-342900" algn="l">
              <a:spcBef>
                <a:spcPts val="360"/>
              </a:spcBef>
              <a:spcAft>
                <a:spcPts val="0"/>
              </a:spcAft>
              <a:buClr>
                <a:schemeClr val="dk1"/>
              </a:buClr>
              <a:buSzPts val="1800"/>
              <a:buChar char="»"/>
              <a:defRPr sz="1800"/>
            </a:lvl5pPr>
            <a:lvl6pPr marL="2743200" lvl="5" indent="-342900" algn="l">
              <a:spcBef>
                <a:spcPts val="360"/>
              </a:spcBef>
              <a:spcAft>
                <a:spcPts val="0"/>
              </a:spcAft>
              <a:buClr>
                <a:schemeClr val="dk1"/>
              </a:buClr>
              <a:buSzPts val="1800"/>
              <a:buChar char="•"/>
              <a:defRPr sz="1800"/>
            </a:lvl6pPr>
            <a:lvl7pPr marL="3200400" lvl="6" indent="-342900" algn="l">
              <a:spcBef>
                <a:spcPts val="360"/>
              </a:spcBef>
              <a:spcAft>
                <a:spcPts val="0"/>
              </a:spcAft>
              <a:buClr>
                <a:schemeClr val="dk1"/>
              </a:buClr>
              <a:buSzPts val="1800"/>
              <a:buChar char="•"/>
              <a:defRPr sz="1800"/>
            </a:lvl7pPr>
            <a:lvl8pPr marL="3657600" lvl="7" indent="-342900" algn="l">
              <a:spcBef>
                <a:spcPts val="360"/>
              </a:spcBef>
              <a:spcAft>
                <a:spcPts val="0"/>
              </a:spcAft>
              <a:buClr>
                <a:schemeClr val="dk1"/>
              </a:buClr>
              <a:buSzPts val="1800"/>
              <a:buChar char="•"/>
              <a:defRPr sz="1800"/>
            </a:lvl8pPr>
            <a:lvl9pPr marL="4114800" lvl="8" indent="-342900" algn="l">
              <a:spcBef>
                <a:spcPts val="360"/>
              </a:spcBef>
              <a:spcAft>
                <a:spcPts val="0"/>
              </a:spcAft>
              <a:buClr>
                <a:schemeClr val="dk1"/>
              </a:buClr>
              <a:buSzPts val="1800"/>
              <a:buChar char="•"/>
              <a:defRPr sz="1800"/>
            </a:lvl9pPr>
          </a:lstStyle>
          <a:p>
            <a:endParaRPr/>
          </a:p>
        </p:txBody>
      </p:sp>
      <p:sp>
        <p:nvSpPr>
          <p:cNvPr id="41" name="Google Shape;41;p5"/>
          <p:cNvSpPr txBox="1">
            <a:spLocks noGrp="1"/>
          </p:cNvSpPr>
          <p:nvPr>
            <p:ph type="dt" idx="10"/>
          </p:nvPr>
        </p:nvSpPr>
        <p:spPr>
          <a:xfrm>
            <a:off x="457200" y="6356351"/>
            <a:ext cx="2133600" cy="365125"/>
          </a:xfrm>
          <a:prstGeom prst="rect">
            <a:avLst/>
          </a:prstGeom>
          <a:noFill/>
          <a:ln>
            <a:noFill/>
          </a:ln>
        </p:spPr>
        <p:txBody>
          <a:bodyPr spcFirstLastPara="1" wrap="square" lIns="91425" tIns="45700" rIns="91425" bIns="45700" anchor="ctr" anchorCtr="0"/>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2" name="Google Shape;42;p5"/>
          <p:cNvSpPr txBox="1">
            <a:spLocks noGrp="1"/>
          </p:cNvSpPr>
          <p:nvPr>
            <p:ph type="ftr" idx="11"/>
          </p:nvPr>
        </p:nvSpPr>
        <p:spPr>
          <a:xfrm>
            <a:off x="3124200" y="6356351"/>
            <a:ext cx="2895600" cy="365125"/>
          </a:xfrm>
          <a:prstGeom prst="rect">
            <a:avLst/>
          </a:prstGeom>
          <a:noFill/>
          <a:ln>
            <a:noFill/>
          </a:ln>
        </p:spPr>
        <p:txBody>
          <a:bodyPr spcFirstLastPara="1" wrap="square" lIns="91425" tIns="45700" rIns="91425" bIns="45700" anchor="ctr" anchorCtr="0"/>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3" name="Google Shape;43;p5"/>
          <p:cNvSpPr txBox="1">
            <a:spLocks noGrp="1"/>
          </p:cNvSpPr>
          <p:nvPr>
            <p:ph type="sldNum" idx="12"/>
          </p:nvPr>
        </p:nvSpPr>
        <p:spPr>
          <a:xfrm>
            <a:off x="6553200" y="6356351"/>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fld id="{00000000-1234-1234-1234-123412341234}" type="slidenum">
              <a:rPr lang="en-GB" smtClean="0"/>
              <a:pPr/>
              <a:t>‹#›</a:t>
            </a:fld>
            <a:endParaRPr lang="en-GB"/>
          </a:p>
        </p:txBody>
      </p:sp>
    </p:spTree>
    <p:extLst>
      <p:ext uri="{BB962C8B-B14F-4D97-AF65-F5344CB8AC3E}">
        <p14:creationId xmlns:p14="http://schemas.microsoft.com/office/powerpoint/2010/main" val="150174330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matchingName="Comparison" type="twoTxTwoObj">
  <p:cSld name="Comparison">
    <p:spTree>
      <p:nvGrpSpPr>
        <p:cNvPr id="1" name="Shape 44"/>
        <p:cNvGrpSpPr/>
        <p:nvPr/>
      </p:nvGrpSpPr>
      <p:grpSpPr>
        <a:xfrm>
          <a:off x="0" y="0"/>
          <a:ext cx="0" cy="0"/>
          <a:chOff x="0" y="0"/>
          <a:chExt cx="0" cy="0"/>
        </a:xfrm>
      </p:grpSpPr>
      <p:sp>
        <p:nvSpPr>
          <p:cNvPr id="45" name="Google Shape;45;p6"/>
          <p:cNvSpPr txBox="1">
            <a:spLocks noGrp="1"/>
          </p:cNvSpPr>
          <p:nvPr>
            <p:ph type="title"/>
          </p:nvPr>
        </p:nvSpPr>
        <p:spPr>
          <a:xfrm>
            <a:off x="457200" y="274639"/>
            <a:ext cx="8229600" cy="1143000"/>
          </a:xfrm>
          <a:prstGeom prst="rect">
            <a:avLst/>
          </a:prstGeom>
          <a:noFill/>
          <a:ln>
            <a:noFill/>
          </a:ln>
        </p:spPr>
        <p:txBody>
          <a:bodyPr spcFirstLastPara="1" wrap="square" lIns="91425" tIns="45700" rIns="91425" bIns="45700" anchor="ctr" anchorCtr="0"/>
          <a:lstStyle>
            <a:lvl1pPr lvl="0" algn="ctr">
              <a:spcBef>
                <a:spcPts val="0"/>
              </a:spcBef>
              <a:spcAft>
                <a:spcPts val="0"/>
              </a:spcAft>
              <a:buClr>
                <a:schemeClr val="dk1"/>
              </a:buClr>
              <a:buSzPts val="4400"/>
              <a:buFont typeface="Calibri"/>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6" name="Google Shape;46;p6"/>
          <p:cNvSpPr txBox="1">
            <a:spLocks noGrp="1"/>
          </p:cNvSpPr>
          <p:nvPr>
            <p:ph type="body" idx="1"/>
          </p:nvPr>
        </p:nvSpPr>
        <p:spPr>
          <a:xfrm>
            <a:off x="457200" y="1535113"/>
            <a:ext cx="4040188" cy="639763"/>
          </a:xfrm>
          <a:prstGeom prst="rect">
            <a:avLst/>
          </a:prstGeom>
          <a:noFill/>
          <a:ln>
            <a:noFill/>
          </a:ln>
        </p:spPr>
        <p:txBody>
          <a:bodyPr spcFirstLastPara="1" wrap="square" lIns="91425" tIns="45700" rIns="91425" bIns="45700" anchor="b" anchorCtr="0"/>
          <a:lstStyle>
            <a:lvl1pPr marL="457200" lvl="0" indent="-228600" algn="l">
              <a:spcBef>
                <a:spcPts val="480"/>
              </a:spcBef>
              <a:spcAft>
                <a:spcPts val="0"/>
              </a:spcAft>
              <a:buClr>
                <a:schemeClr val="dk1"/>
              </a:buClr>
              <a:buSzPts val="2400"/>
              <a:buNone/>
              <a:defRPr sz="2400" b="1"/>
            </a:lvl1pPr>
            <a:lvl2pPr marL="914400" lvl="1" indent="-228600" algn="l">
              <a:spcBef>
                <a:spcPts val="400"/>
              </a:spcBef>
              <a:spcAft>
                <a:spcPts val="0"/>
              </a:spcAft>
              <a:buClr>
                <a:schemeClr val="dk1"/>
              </a:buClr>
              <a:buSzPts val="2000"/>
              <a:buNone/>
              <a:defRPr sz="2000" b="1"/>
            </a:lvl2pPr>
            <a:lvl3pPr marL="1371600" lvl="2" indent="-228600" algn="l">
              <a:spcBef>
                <a:spcPts val="360"/>
              </a:spcBef>
              <a:spcAft>
                <a:spcPts val="0"/>
              </a:spcAft>
              <a:buClr>
                <a:schemeClr val="dk1"/>
              </a:buClr>
              <a:buSzPts val="1800"/>
              <a:buNone/>
              <a:defRPr sz="1800" b="1"/>
            </a:lvl3pPr>
            <a:lvl4pPr marL="1828800" lvl="3" indent="-228600" algn="l">
              <a:spcBef>
                <a:spcPts val="320"/>
              </a:spcBef>
              <a:spcAft>
                <a:spcPts val="0"/>
              </a:spcAft>
              <a:buClr>
                <a:schemeClr val="dk1"/>
              </a:buClr>
              <a:buSzPts val="1600"/>
              <a:buNone/>
              <a:defRPr sz="1600" b="1"/>
            </a:lvl4pPr>
            <a:lvl5pPr marL="2286000" lvl="4" indent="-228600" algn="l">
              <a:spcBef>
                <a:spcPts val="320"/>
              </a:spcBef>
              <a:spcAft>
                <a:spcPts val="0"/>
              </a:spcAft>
              <a:buClr>
                <a:schemeClr val="dk1"/>
              </a:buClr>
              <a:buSzPts val="1600"/>
              <a:buNone/>
              <a:defRPr sz="1600" b="1"/>
            </a:lvl5pPr>
            <a:lvl6pPr marL="2743200" lvl="5" indent="-228600" algn="l">
              <a:spcBef>
                <a:spcPts val="320"/>
              </a:spcBef>
              <a:spcAft>
                <a:spcPts val="0"/>
              </a:spcAft>
              <a:buClr>
                <a:schemeClr val="dk1"/>
              </a:buClr>
              <a:buSzPts val="1600"/>
              <a:buNone/>
              <a:defRPr sz="1600" b="1"/>
            </a:lvl6pPr>
            <a:lvl7pPr marL="3200400" lvl="6" indent="-228600" algn="l">
              <a:spcBef>
                <a:spcPts val="320"/>
              </a:spcBef>
              <a:spcAft>
                <a:spcPts val="0"/>
              </a:spcAft>
              <a:buClr>
                <a:schemeClr val="dk1"/>
              </a:buClr>
              <a:buSzPts val="1600"/>
              <a:buNone/>
              <a:defRPr sz="1600" b="1"/>
            </a:lvl7pPr>
            <a:lvl8pPr marL="3657600" lvl="7" indent="-228600" algn="l">
              <a:spcBef>
                <a:spcPts val="320"/>
              </a:spcBef>
              <a:spcAft>
                <a:spcPts val="0"/>
              </a:spcAft>
              <a:buClr>
                <a:schemeClr val="dk1"/>
              </a:buClr>
              <a:buSzPts val="1600"/>
              <a:buNone/>
              <a:defRPr sz="1600" b="1"/>
            </a:lvl8pPr>
            <a:lvl9pPr marL="4114800" lvl="8" indent="-228600" algn="l">
              <a:spcBef>
                <a:spcPts val="320"/>
              </a:spcBef>
              <a:spcAft>
                <a:spcPts val="0"/>
              </a:spcAft>
              <a:buClr>
                <a:schemeClr val="dk1"/>
              </a:buClr>
              <a:buSzPts val="1600"/>
              <a:buNone/>
              <a:defRPr sz="1600" b="1"/>
            </a:lvl9pPr>
          </a:lstStyle>
          <a:p>
            <a:endParaRPr/>
          </a:p>
        </p:txBody>
      </p:sp>
      <p:sp>
        <p:nvSpPr>
          <p:cNvPr id="47" name="Google Shape;47;p6"/>
          <p:cNvSpPr txBox="1">
            <a:spLocks noGrp="1"/>
          </p:cNvSpPr>
          <p:nvPr>
            <p:ph type="body" idx="2"/>
          </p:nvPr>
        </p:nvSpPr>
        <p:spPr>
          <a:xfrm>
            <a:off x="457200" y="2174875"/>
            <a:ext cx="4040188" cy="3951288"/>
          </a:xfrm>
          <a:prstGeom prst="rect">
            <a:avLst/>
          </a:prstGeom>
          <a:noFill/>
          <a:ln>
            <a:noFill/>
          </a:ln>
        </p:spPr>
        <p:txBody>
          <a:bodyPr spcFirstLastPara="1" wrap="square" lIns="91425" tIns="45700" rIns="91425" bIns="45700" anchor="t" anchorCtr="0"/>
          <a:lstStyle>
            <a:lvl1pPr marL="457200" lvl="0" indent="-381000" algn="l">
              <a:spcBef>
                <a:spcPts val="480"/>
              </a:spcBef>
              <a:spcAft>
                <a:spcPts val="0"/>
              </a:spcAft>
              <a:buClr>
                <a:schemeClr val="dk1"/>
              </a:buClr>
              <a:buSzPts val="2400"/>
              <a:buChar char="•"/>
              <a:defRPr sz="2400"/>
            </a:lvl1pPr>
            <a:lvl2pPr marL="914400" lvl="1" indent="-355600" algn="l">
              <a:spcBef>
                <a:spcPts val="400"/>
              </a:spcBef>
              <a:spcAft>
                <a:spcPts val="0"/>
              </a:spcAft>
              <a:buClr>
                <a:schemeClr val="dk1"/>
              </a:buClr>
              <a:buSzPts val="2000"/>
              <a:buChar char="–"/>
              <a:defRPr sz="2000"/>
            </a:lvl2pPr>
            <a:lvl3pPr marL="1371600" lvl="2" indent="-342900" algn="l">
              <a:spcBef>
                <a:spcPts val="360"/>
              </a:spcBef>
              <a:spcAft>
                <a:spcPts val="0"/>
              </a:spcAft>
              <a:buClr>
                <a:schemeClr val="dk1"/>
              </a:buClr>
              <a:buSzPts val="1800"/>
              <a:buChar char="•"/>
              <a:defRPr sz="1800"/>
            </a:lvl3pPr>
            <a:lvl4pPr marL="1828800" lvl="3" indent="-330200" algn="l">
              <a:spcBef>
                <a:spcPts val="320"/>
              </a:spcBef>
              <a:spcAft>
                <a:spcPts val="0"/>
              </a:spcAft>
              <a:buClr>
                <a:schemeClr val="dk1"/>
              </a:buClr>
              <a:buSzPts val="1600"/>
              <a:buChar char="–"/>
              <a:defRPr sz="1600"/>
            </a:lvl4pPr>
            <a:lvl5pPr marL="2286000" lvl="4" indent="-330200" algn="l">
              <a:spcBef>
                <a:spcPts val="320"/>
              </a:spcBef>
              <a:spcAft>
                <a:spcPts val="0"/>
              </a:spcAft>
              <a:buClr>
                <a:schemeClr val="dk1"/>
              </a:buClr>
              <a:buSzPts val="1600"/>
              <a:buChar char="»"/>
              <a:defRPr sz="1600"/>
            </a:lvl5pPr>
            <a:lvl6pPr marL="2743200" lvl="5" indent="-330200" algn="l">
              <a:spcBef>
                <a:spcPts val="320"/>
              </a:spcBef>
              <a:spcAft>
                <a:spcPts val="0"/>
              </a:spcAft>
              <a:buClr>
                <a:schemeClr val="dk1"/>
              </a:buClr>
              <a:buSzPts val="1600"/>
              <a:buChar char="•"/>
              <a:defRPr sz="1600"/>
            </a:lvl6pPr>
            <a:lvl7pPr marL="3200400" lvl="6" indent="-330200" algn="l">
              <a:spcBef>
                <a:spcPts val="320"/>
              </a:spcBef>
              <a:spcAft>
                <a:spcPts val="0"/>
              </a:spcAft>
              <a:buClr>
                <a:schemeClr val="dk1"/>
              </a:buClr>
              <a:buSzPts val="1600"/>
              <a:buChar char="•"/>
              <a:defRPr sz="1600"/>
            </a:lvl7pPr>
            <a:lvl8pPr marL="3657600" lvl="7" indent="-330200" algn="l">
              <a:spcBef>
                <a:spcPts val="320"/>
              </a:spcBef>
              <a:spcAft>
                <a:spcPts val="0"/>
              </a:spcAft>
              <a:buClr>
                <a:schemeClr val="dk1"/>
              </a:buClr>
              <a:buSzPts val="1600"/>
              <a:buChar char="•"/>
              <a:defRPr sz="1600"/>
            </a:lvl8pPr>
            <a:lvl9pPr marL="4114800" lvl="8" indent="-330200" algn="l">
              <a:spcBef>
                <a:spcPts val="320"/>
              </a:spcBef>
              <a:spcAft>
                <a:spcPts val="0"/>
              </a:spcAft>
              <a:buClr>
                <a:schemeClr val="dk1"/>
              </a:buClr>
              <a:buSzPts val="1600"/>
              <a:buChar char="•"/>
              <a:defRPr sz="1600"/>
            </a:lvl9pPr>
          </a:lstStyle>
          <a:p>
            <a:endParaRPr/>
          </a:p>
        </p:txBody>
      </p:sp>
      <p:sp>
        <p:nvSpPr>
          <p:cNvPr id="48" name="Google Shape;48;p6"/>
          <p:cNvSpPr txBox="1">
            <a:spLocks noGrp="1"/>
          </p:cNvSpPr>
          <p:nvPr>
            <p:ph type="body" idx="3"/>
          </p:nvPr>
        </p:nvSpPr>
        <p:spPr>
          <a:xfrm>
            <a:off x="4645027" y="1535113"/>
            <a:ext cx="4041775" cy="639763"/>
          </a:xfrm>
          <a:prstGeom prst="rect">
            <a:avLst/>
          </a:prstGeom>
          <a:noFill/>
          <a:ln>
            <a:noFill/>
          </a:ln>
        </p:spPr>
        <p:txBody>
          <a:bodyPr spcFirstLastPara="1" wrap="square" lIns="91425" tIns="45700" rIns="91425" bIns="45700" anchor="b" anchorCtr="0"/>
          <a:lstStyle>
            <a:lvl1pPr marL="457200" lvl="0" indent="-228600" algn="l">
              <a:spcBef>
                <a:spcPts val="480"/>
              </a:spcBef>
              <a:spcAft>
                <a:spcPts val="0"/>
              </a:spcAft>
              <a:buClr>
                <a:schemeClr val="dk1"/>
              </a:buClr>
              <a:buSzPts val="2400"/>
              <a:buNone/>
              <a:defRPr sz="2400" b="1"/>
            </a:lvl1pPr>
            <a:lvl2pPr marL="914400" lvl="1" indent="-228600" algn="l">
              <a:spcBef>
                <a:spcPts val="400"/>
              </a:spcBef>
              <a:spcAft>
                <a:spcPts val="0"/>
              </a:spcAft>
              <a:buClr>
                <a:schemeClr val="dk1"/>
              </a:buClr>
              <a:buSzPts val="2000"/>
              <a:buNone/>
              <a:defRPr sz="2000" b="1"/>
            </a:lvl2pPr>
            <a:lvl3pPr marL="1371600" lvl="2" indent="-228600" algn="l">
              <a:spcBef>
                <a:spcPts val="360"/>
              </a:spcBef>
              <a:spcAft>
                <a:spcPts val="0"/>
              </a:spcAft>
              <a:buClr>
                <a:schemeClr val="dk1"/>
              </a:buClr>
              <a:buSzPts val="1800"/>
              <a:buNone/>
              <a:defRPr sz="1800" b="1"/>
            </a:lvl3pPr>
            <a:lvl4pPr marL="1828800" lvl="3" indent="-228600" algn="l">
              <a:spcBef>
                <a:spcPts val="320"/>
              </a:spcBef>
              <a:spcAft>
                <a:spcPts val="0"/>
              </a:spcAft>
              <a:buClr>
                <a:schemeClr val="dk1"/>
              </a:buClr>
              <a:buSzPts val="1600"/>
              <a:buNone/>
              <a:defRPr sz="1600" b="1"/>
            </a:lvl4pPr>
            <a:lvl5pPr marL="2286000" lvl="4" indent="-228600" algn="l">
              <a:spcBef>
                <a:spcPts val="320"/>
              </a:spcBef>
              <a:spcAft>
                <a:spcPts val="0"/>
              </a:spcAft>
              <a:buClr>
                <a:schemeClr val="dk1"/>
              </a:buClr>
              <a:buSzPts val="1600"/>
              <a:buNone/>
              <a:defRPr sz="1600" b="1"/>
            </a:lvl5pPr>
            <a:lvl6pPr marL="2743200" lvl="5" indent="-228600" algn="l">
              <a:spcBef>
                <a:spcPts val="320"/>
              </a:spcBef>
              <a:spcAft>
                <a:spcPts val="0"/>
              </a:spcAft>
              <a:buClr>
                <a:schemeClr val="dk1"/>
              </a:buClr>
              <a:buSzPts val="1600"/>
              <a:buNone/>
              <a:defRPr sz="1600" b="1"/>
            </a:lvl6pPr>
            <a:lvl7pPr marL="3200400" lvl="6" indent="-228600" algn="l">
              <a:spcBef>
                <a:spcPts val="320"/>
              </a:spcBef>
              <a:spcAft>
                <a:spcPts val="0"/>
              </a:spcAft>
              <a:buClr>
                <a:schemeClr val="dk1"/>
              </a:buClr>
              <a:buSzPts val="1600"/>
              <a:buNone/>
              <a:defRPr sz="1600" b="1"/>
            </a:lvl7pPr>
            <a:lvl8pPr marL="3657600" lvl="7" indent="-228600" algn="l">
              <a:spcBef>
                <a:spcPts val="320"/>
              </a:spcBef>
              <a:spcAft>
                <a:spcPts val="0"/>
              </a:spcAft>
              <a:buClr>
                <a:schemeClr val="dk1"/>
              </a:buClr>
              <a:buSzPts val="1600"/>
              <a:buNone/>
              <a:defRPr sz="1600" b="1"/>
            </a:lvl8pPr>
            <a:lvl9pPr marL="4114800" lvl="8" indent="-228600" algn="l">
              <a:spcBef>
                <a:spcPts val="320"/>
              </a:spcBef>
              <a:spcAft>
                <a:spcPts val="0"/>
              </a:spcAft>
              <a:buClr>
                <a:schemeClr val="dk1"/>
              </a:buClr>
              <a:buSzPts val="1600"/>
              <a:buNone/>
              <a:defRPr sz="1600" b="1"/>
            </a:lvl9pPr>
          </a:lstStyle>
          <a:p>
            <a:endParaRPr/>
          </a:p>
        </p:txBody>
      </p:sp>
      <p:sp>
        <p:nvSpPr>
          <p:cNvPr id="49" name="Google Shape;49;p6"/>
          <p:cNvSpPr txBox="1">
            <a:spLocks noGrp="1"/>
          </p:cNvSpPr>
          <p:nvPr>
            <p:ph type="body" idx="4"/>
          </p:nvPr>
        </p:nvSpPr>
        <p:spPr>
          <a:xfrm>
            <a:off x="4645027" y="2174875"/>
            <a:ext cx="4041775" cy="3951288"/>
          </a:xfrm>
          <a:prstGeom prst="rect">
            <a:avLst/>
          </a:prstGeom>
          <a:noFill/>
          <a:ln>
            <a:noFill/>
          </a:ln>
        </p:spPr>
        <p:txBody>
          <a:bodyPr spcFirstLastPara="1" wrap="square" lIns="91425" tIns="45700" rIns="91425" bIns="45700" anchor="t" anchorCtr="0"/>
          <a:lstStyle>
            <a:lvl1pPr marL="457200" lvl="0" indent="-381000" algn="l">
              <a:spcBef>
                <a:spcPts val="480"/>
              </a:spcBef>
              <a:spcAft>
                <a:spcPts val="0"/>
              </a:spcAft>
              <a:buClr>
                <a:schemeClr val="dk1"/>
              </a:buClr>
              <a:buSzPts val="2400"/>
              <a:buChar char="•"/>
              <a:defRPr sz="2400"/>
            </a:lvl1pPr>
            <a:lvl2pPr marL="914400" lvl="1" indent="-355600" algn="l">
              <a:spcBef>
                <a:spcPts val="400"/>
              </a:spcBef>
              <a:spcAft>
                <a:spcPts val="0"/>
              </a:spcAft>
              <a:buClr>
                <a:schemeClr val="dk1"/>
              </a:buClr>
              <a:buSzPts val="2000"/>
              <a:buChar char="–"/>
              <a:defRPr sz="2000"/>
            </a:lvl2pPr>
            <a:lvl3pPr marL="1371600" lvl="2" indent="-342900" algn="l">
              <a:spcBef>
                <a:spcPts val="360"/>
              </a:spcBef>
              <a:spcAft>
                <a:spcPts val="0"/>
              </a:spcAft>
              <a:buClr>
                <a:schemeClr val="dk1"/>
              </a:buClr>
              <a:buSzPts val="1800"/>
              <a:buChar char="•"/>
              <a:defRPr sz="1800"/>
            </a:lvl3pPr>
            <a:lvl4pPr marL="1828800" lvl="3" indent="-330200" algn="l">
              <a:spcBef>
                <a:spcPts val="320"/>
              </a:spcBef>
              <a:spcAft>
                <a:spcPts val="0"/>
              </a:spcAft>
              <a:buClr>
                <a:schemeClr val="dk1"/>
              </a:buClr>
              <a:buSzPts val="1600"/>
              <a:buChar char="–"/>
              <a:defRPr sz="1600"/>
            </a:lvl4pPr>
            <a:lvl5pPr marL="2286000" lvl="4" indent="-330200" algn="l">
              <a:spcBef>
                <a:spcPts val="320"/>
              </a:spcBef>
              <a:spcAft>
                <a:spcPts val="0"/>
              </a:spcAft>
              <a:buClr>
                <a:schemeClr val="dk1"/>
              </a:buClr>
              <a:buSzPts val="1600"/>
              <a:buChar char="»"/>
              <a:defRPr sz="1600"/>
            </a:lvl5pPr>
            <a:lvl6pPr marL="2743200" lvl="5" indent="-330200" algn="l">
              <a:spcBef>
                <a:spcPts val="320"/>
              </a:spcBef>
              <a:spcAft>
                <a:spcPts val="0"/>
              </a:spcAft>
              <a:buClr>
                <a:schemeClr val="dk1"/>
              </a:buClr>
              <a:buSzPts val="1600"/>
              <a:buChar char="•"/>
              <a:defRPr sz="1600"/>
            </a:lvl6pPr>
            <a:lvl7pPr marL="3200400" lvl="6" indent="-330200" algn="l">
              <a:spcBef>
                <a:spcPts val="320"/>
              </a:spcBef>
              <a:spcAft>
                <a:spcPts val="0"/>
              </a:spcAft>
              <a:buClr>
                <a:schemeClr val="dk1"/>
              </a:buClr>
              <a:buSzPts val="1600"/>
              <a:buChar char="•"/>
              <a:defRPr sz="1600"/>
            </a:lvl7pPr>
            <a:lvl8pPr marL="3657600" lvl="7" indent="-330200" algn="l">
              <a:spcBef>
                <a:spcPts val="320"/>
              </a:spcBef>
              <a:spcAft>
                <a:spcPts val="0"/>
              </a:spcAft>
              <a:buClr>
                <a:schemeClr val="dk1"/>
              </a:buClr>
              <a:buSzPts val="1600"/>
              <a:buChar char="•"/>
              <a:defRPr sz="1600"/>
            </a:lvl8pPr>
            <a:lvl9pPr marL="4114800" lvl="8" indent="-330200" algn="l">
              <a:spcBef>
                <a:spcPts val="320"/>
              </a:spcBef>
              <a:spcAft>
                <a:spcPts val="0"/>
              </a:spcAft>
              <a:buClr>
                <a:schemeClr val="dk1"/>
              </a:buClr>
              <a:buSzPts val="1600"/>
              <a:buChar char="•"/>
              <a:defRPr sz="1600"/>
            </a:lvl9pPr>
          </a:lstStyle>
          <a:p>
            <a:endParaRPr/>
          </a:p>
        </p:txBody>
      </p:sp>
      <p:sp>
        <p:nvSpPr>
          <p:cNvPr id="50" name="Google Shape;50;p6"/>
          <p:cNvSpPr txBox="1">
            <a:spLocks noGrp="1"/>
          </p:cNvSpPr>
          <p:nvPr>
            <p:ph type="dt" idx="10"/>
          </p:nvPr>
        </p:nvSpPr>
        <p:spPr>
          <a:xfrm>
            <a:off x="457200" y="6356351"/>
            <a:ext cx="2133600" cy="365125"/>
          </a:xfrm>
          <a:prstGeom prst="rect">
            <a:avLst/>
          </a:prstGeom>
          <a:noFill/>
          <a:ln>
            <a:noFill/>
          </a:ln>
        </p:spPr>
        <p:txBody>
          <a:bodyPr spcFirstLastPara="1" wrap="square" lIns="91425" tIns="45700" rIns="91425" bIns="45700" anchor="ctr" anchorCtr="0"/>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1" name="Google Shape;51;p6"/>
          <p:cNvSpPr txBox="1">
            <a:spLocks noGrp="1"/>
          </p:cNvSpPr>
          <p:nvPr>
            <p:ph type="ftr" idx="11"/>
          </p:nvPr>
        </p:nvSpPr>
        <p:spPr>
          <a:xfrm>
            <a:off x="3124200" y="6356351"/>
            <a:ext cx="2895600" cy="365125"/>
          </a:xfrm>
          <a:prstGeom prst="rect">
            <a:avLst/>
          </a:prstGeom>
          <a:noFill/>
          <a:ln>
            <a:noFill/>
          </a:ln>
        </p:spPr>
        <p:txBody>
          <a:bodyPr spcFirstLastPara="1" wrap="square" lIns="91425" tIns="45700" rIns="91425" bIns="45700" anchor="ctr" anchorCtr="0"/>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2" name="Google Shape;52;p6"/>
          <p:cNvSpPr txBox="1">
            <a:spLocks noGrp="1"/>
          </p:cNvSpPr>
          <p:nvPr>
            <p:ph type="sldNum" idx="12"/>
          </p:nvPr>
        </p:nvSpPr>
        <p:spPr>
          <a:xfrm>
            <a:off x="6553200" y="6356351"/>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fld id="{00000000-1234-1234-1234-123412341234}" type="slidenum">
              <a:rPr lang="en-GB" smtClean="0"/>
              <a:pPr/>
              <a:t>‹#›</a:t>
            </a:fld>
            <a:endParaRPr lang="en-GB"/>
          </a:p>
        </p:txBody>
      </p:sp>
    </p:spTree>
    <p:extLst>
      <p:ext uri="{BB962C8B-B14F-4D97-AF65-F5344CB8AC3E}">
        <p14:creationId xmlns:p14="http://schemas.microsoft.com/office/powerpoint/2010/main" val="228503088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matchingName="Title Only" type="titleOnly">
  <p:cSld name="Title Only">
    <p:spTree>
      <p:nvGrpSpPr>
        <p:cNvPr id="1" name="Shape 53"/>
        <p:cNvGrpSpPr/>
        <p:nvPr/>
      </p:nvGrpSpPr>
      <p:grpSpPr>
        <a:xfrm>
          <a:off x="0" y="0"/>
          <a:ext cx="0" cy="0"/>
          <a:chOff x="0" y="0"/>
          <a:chExt cx="0" cy="0"/>
        </a:xfrm>
      </p:grpSpPr>
      <p:sp>
        <p:nvSpPr>
          <p:cNvPr id="54" name="Google Shape;54;p7"/>
          <p:cNvSpPr txBox="1">
            <a:spLocks noGrp="1"/>
          </p:cNvSpPr>
          <p:nvPr>
            <p:ph type="title"/>
          </p:nvPr>
        </p:nvSpPr>
        <p:spPr>
          <a:xfrm>
            <a:off x="457200" y="274639"/>
            <a:ext cx="8229600" cy="1143000"/>
          </a:xfrm>
          <a:prstGeom prst="rect">
            <a:avLst/>
          </a:prstGeom>
          <a:noFill/>
          <a:ln>
            <a:noFill/>
          </a:ln>
        </p:spPr>
        <p:txBody>
          <a:bodyPr spcFirstLastPara="1" wrap="square" lIns="91425" tIns="45700" rIns="91425" bIns="45700" anchor="ctr" anchorCtr="0"/>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5" name="Google Shape;55;p7"/>
          <p:cNvSpPr txBox="1">
            <a:spLocks noGrp="1"/>
          </p:cNvSpPr>
          <p:nvPr>
            <p:ph type="dt" idx="10"/>
          </p:nvPr>
        </p:nvSpPr>
        <p:spPr>
          <a:xfrm>
            <a:off x="457200" y="6356351"/>
            <a:ext cx="2133600" cy="365125"/>
          </a:xfrm>
          <a:prstGeom prst="rect">
            <a:avLst/>
          </a:prstGeom>
          <a:noFill/>
          <a:ln>
            <a:noFill/>
          </a:ln>
        </p:spPr>
        <p:txBody>
          <a:bodyPr spcFirstLastPara="1" wrap="square" lIns="91425" tIns="45700" rIns="91425" bIns="45700" anchor="ctr" anchorCtr="0"/>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6" name="Google Shape;56;p7"/>
          <p:cNvSpPr txBox="1">
            <a:spLocks noGrp="1"/>
          </p:cNvSpPr>
          <p:nvPr>
            <p:ph type="ftr" idx="11"/>
          </p:nvPr>
        </p:nvSpPr>
        <p:spPr>
          <a:xfrm>
            <a:off x="3124200" y="6356351"/>
            <a:ext cx="2895600" cy="365125"/>
          </a:xfrm>
          <a:prstGeom prst="rect">
            <a:avLst/>
          </a:prstGeom>
          <a:noFill/>
          <a:ln>
            <a:noFill/>
          </a:ln>
        </p:spPr>
        <p:txBody>
          <a:bodyPr spcFirstLastPara="1" wrap="square" lIns="91425" tIns="45700" rIns="91425" bIns="45700" anchor="ctr" anchorCtr="0"/>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7" name="Google Shape;57;p7"/>
          <p:cNvSpPr txBox="1">
            <a:spLocks noGrp="1"/>
          </p:cNvSpPr>
          <p:nvPr>
            <p:ph type="sldNum" idx="12"/>
          </p:nvPr>
        </p:nvSpPr>
        <p:spPr>
          <a:xfrm>
            <a:off x="6553200" y="6356351"/>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fld id="{00000000-1234-1234-1234-123412341234}" type="slidenum">
              <a:rPr lang="en-GB" smtClean="0"/>
              <a:pPr/>
              <a:t>‹#›</a:t>
            </a:fld>
            <a:endParaRPr lang="en-GB"/>
          </a:p>
        </p:txBody>
      </p:sp>
    </p:spTree>
    <p:extLst>
      <p:ext uri="{BB962C8B-B14F-4D97-AF65-F5344CB8AC3E}">
        <p14:creationId xmlns:p14="http://schemas.microsoft.com/office/powerpoint/2010/main" val="45923320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hasCustomPrompt="1"/>
          </p:nvPr>
        </p:nvSpPr>
        <p:spPr>
          <a:xfrm>
            <a:off x="323528" y="1340769"/>
            <a:ext cx="8363272" cy="4608512"/>
          </a:xfrm>
        </p:spPr>
        <p:txBody>
          <a:bodyPr/>
          <a:lstStyle>
            <a:lvl1pPr>
              <a:defRPr sz="1800"/>
            </a:lvl1pPr>
            <a:lvl2pPr>
              <a:defRPr sz="1800">
                <a:solidFill>
                  <a:srgbClr val="55565A"/>
                </a:solidFill>
                <a:latin typeface="Arial" panose="020B0604020202020204" pitchFamily="34" charset="0"/>
                <a:cs typeface="Arial" panose="020B0604020202020204" pitchFamily="34" charset="0"/>
              </a:defRPr>
            </a:lvl2pPr>
            <a:lvl3pPr>
              <a:defRPr sz="1800">
                <a:solidFill>
                  <a:srgbClr val="55565A"/>
                </a:solidFill>
                <a:latin typeface="Arial" panose="020B0604020202020204" pitchFamily="34" charset="0"/>
                <a:cs typeface="Arial" panose="020B0604020202020204" pitchFamily="34" charset="0"/>
              </a:defRPr>
            </a:lvl3pPr>
            <a:lvl4pPr>
              <a:defRPr sz="1800">
                <a:solidFill>
                  <a:srgbClr val="55565A"/>
                </a:solidFill>
                <a:latin typeface="Arial" panose="020B0604020202020204" pitchFamily="34" charset="0"/>
                <a:cs typeface="Arial" panose="020B0604020202020204" pitchFamily="34" charset="0"/>
              </a:defRPr>
            </a:lvl4pPr>
            <a:lvl5pPr>
              <a:defRPr sz="1800">
                <a:solidFill>
                  <a:srgbClr val="55565A"/>
                </a:solidFill>
                <a:latin typeface="Arial" panose="020B0604020202020204" pitchFamily="34" charset="0"/>
                <a:cs typeface="Arial" panose="020B0604020202020204" pitchFamily="34" charset="0"/>
              </a:defRPr>
            </a:lvl5pPr>
          </a:lstStyle>
          <a:p>
            <a:r>
              <a:rPr lang="en-GB">
                <a:solidFill>
                  <a:schemeClr val="accent2"/>
                </a:solidFill>
                <a:latin typeface="Arial" panose="020B0604020202020204" pitchFamily="34" charset="0"/>
                <a:cs typeface="Arial" panose="020B0604020202020204" pitchFamily="34" charset="0"/>
              </a:rPr>
              <a:t>Text or graphics here </a:t>
            </a:r>
          </a:p>
          <a:p>
            <a:pPr lvl="1"/>
            <a:r>
              <a:rPr lang="en-US"/>
              <a:t>Second level</a:t>
            </a:r>
          </a:p>
          <a:p>
            <a:pPr lvl="2"/>
            <a:r>
              <a:rPr lang="en-US"/>
              <a:t>Third level</a:t>
            </a:r>
          </a:p>
          <a:p>
            <a:pPr lvl="3"/>
            <a:r>
              <a:rPr lang="en-US"/>
              <a:t>Fourth level</a:t>
            </a:r>
          </a:p>
          <a:p>
            <a:pPr lvl="4"/>
            <a:r>
              <a:rPr lang="en-US"/>
              <a:t>Fifth level</a:t>
            </a:r>
            <a:endParaRPr lang="en-GB"/>
          </a:p>
        </p:txBody>
      </p:sp>
      <p:sp>
        <p:nvSpPr>
          <p:cNvPr id="9" name="Title 1"/>
          <p:cNvSpPr>
            <a:spLocks noGrp="1"/>
          </p:cNvSpPr>
          <p:nvPr>
            <p:ph type="title"/>
          </p:nvPr>
        </p:nvSpPr>
        <p:spPr>
          <a:xfrm>
            <a:off x="323528" y="260648"/>
            <a:ext cx="8363272" cy="864096"/>
          </a:xfrm>
        </p:spPr>
        <p:txBody>
          <a:bodyPr>
            <a:normAutofit/>
          </a:bodyPr>
          <a:lstStyle>
            <a:lvl1pPr algn="l">
              <a:defRPr sz="3600">
                <a:solidFill>
                  <a:srgbClr val="55565A"/>
                </a:solidFill>
                <a:latin typeface="Arial" panose="020B0604020202020204" pitchFamily="34" charset="0"/>
                <a:cs typeface="Arial" panose="020B0604020202020204" pitchFamily="34" charset="0"/>
              </a:defRPr>
            </a:lvl1pPr>
          </a:lstStyle>
          <a:p>
            <a:r>
              <a:rPr lang="en-US"/>
              <a:t>Click to edit Master title style</a:t>
            </a:r>
            <a:endParaRPr lang="en-GB"/>
          </a:p>
        </p:txBody>
      </p:sp>
    </p:spTree>
    <p:extLst>
      <p:ext uri="{BB962C8B-B14F-4D97-AF65-F5344CB8AC3E}">
        <p14:creationId xmlns:p14="http://schemas.microsoft.com/office/powerpoint/2010/main" val="113657052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58"/>
        <p:cNvGrpSpPr/>
        <p:nvPr/>
      </p:nvGrpSpPr>
      <p:grpSpPr>
        <a:xfrm>
          <a:off x="0" y="0"/>
          <a:ext cx="0" cy="0"/>
          <a:chOff x="0" y="0"/>
          <a:chExt cx="0" cy="0"/>
        </a:xfrm>
      </p:grpSpPr>
      <p:sp>
        <p:nvSpPr>
          <p:cNvPr id="59" name="Google Shape;59;p8"/>
          <p:cNvSpPr txBox="1">
            <a:spLocks noGrp="1"/>
          </p:cNvSpPr>
          <p:nvPr>
            <p:ph type="dt" idx="10"/>
          </p:nvPr>
        </p:nvSpPr>
        <p:spPr>
          <a:xfrm>
            <a:off x="457200" y="6356351"/>
            <a:ext cx="2133600" cy="365125"/>
          </a:xfrm>
          <a:prstGeom prst="rect">
            <a:avLst/>
          </a:prstGeom>
          <a:noFill/>
          <a:ln>
            <a:noFill/>
          </a:ln>
        </p:spPr>
        <p:txBody>
          <a:bodyPr spcFirstLastPara="1" wrap="square" lIns="91425" tIns="45700" rIns="91425" bIns="45700" anchor="ctr" anchorCtr="0"/>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0" name="Google Shape;60;p8"/>
          <p:cNvSpPr txBox="1">
            <a:spLocks noGrp="1"/>
          </p:cNvSpPr>
          <p:nvPr>
            <p:ph type="ftr" idx="11"/>
          </p:nvPr>
        </p:nvSpPr>
        <p:spPr>
          <a:xfrm>
            <a:off x="3124200" y="6356351"/>
            <a:ext cx="2895600" cy="365125"/>
          </a:xfrm>
          <a:prstGeom prst="rect">
            <a:avLst/>
          </a:prstGeom>
          <a:noFill/>
          <a:ln>
            <a:noFill/>
          </a:ln>
        </p:spPr>
        <p:txBody>
          <a:bodyPr spcFirstLastPara="1" wrap="square" lIns="91425" tIns="45700" rIns="91425" bIns="45700" anchor="ctr" anchorCtr="0"/>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1" name="Google Shape;61;p8"/>
          <p:cNvSpPr txBox="1">
            <a:spLocks noGrp="1"/>
          </p:cNvSpPr>
          <p:nvPr>
            <p:ph type="sldNum" idx="12"/>
          </p:nvPr>
        </p:nvSpPr>
        <p:spPr>
          <a:xfrm>
            <a:off x="6553200" y="6356351"/>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fld id="{00000000-1234-1234-1234-123412341234}" type="slidenum">
              <a:rPr lang="en-GB" smtClean="0"/>
              <a:pPr/>
              <a:t>‹#›</a:t>
            </a:fld>
            <a:endParaRPr lang="en-GB"/>
          </a:p>
        </p:txBody>
      </p:sp>
    </p:spTree>
    <p:extLst>
      <p:ext uri="{BB962C8B-B14F-4D97-AF65-F5344CB8AC3E}">
        <p14:creationId xmlns:p14="http://schemas.microsoft.com/office/powerpoint/2010/main" val="251804684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matchingName="Content with Caption" type="objTx">
  <p:cSld name="Content with Caption">
    <p:spTree>
      <p:nvGrpSpPr>
        <p:cNvPr id="1" name="Shape 62"/>
        <p:cNvGrpSpPr/>
        <p:nvPr/>
      </p:nvGrpSpPr>
      <p:grpSpPr>
        <a:xfrm>
          <a:off x="0" y="0"/>
          <a:ext cx="0" cy="0"/>
          <a:chOff x="0" y="0"/>
          <a:chExt cx="0" cy="0"/>
        </a:xfrm>
      </p:grpSpPr>
      <p:sp>
        <p:nvSpPr>
          <p:cNvPr id="63" name="Google Shape;63;p9"/>
          <p:cNvSpPr txBox="1">
            <a:spLocks noGrp="1"/>
          </p:cNvSpPr>
          <p:nvPr>
            <p:ph type="title"/>
          </p:nvPr>
        </p:nvSpPr>
        <p:spPr>
          <a:xfrm>
            <a:off x="457202" y="273049"/>
            <a:ext cx="3008313" cy="1162051"/>
          </a:xfrm>
          <a:prstGeom prst="rect">
            <a:avLst/>
          </a:prstGeom>
          <a:noFill/>
          <a:ln>
            <a:noFill/>
          </a:ln>
        </p:spPr>
        <p:txBody>
          <a:bodyPr spcFirstLastPara="1" wrap="square" lIns="91425" tIns="45700" rIns="91425" bIns="45700" anchor="b" anchorCtr="0"/>
          <a:lstStyle>
            <a:lvl1pPr lvl="0" algn="l">
              <a:spcBef>
                <a:spcPts val="0"/>
              </a:spcBef>
              <a:spcAft>
                <a:spcPts val="0"/>
              </a:spcAft>
              <a:buClr>
                <a:schemeClr val="dk1"/>
              </a:buClr>
              <a:buSzPts val="2000"/>
              <a:buFont typeface="Calibri"/>
              <a:buNone/>
              <a:defRPr sz="2000" b="1"/>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4" name="Google Shape;64;p9"/>
          <p:cNvSpPr txBox="1">
            <a:spLocks noGrp="1"/>
          </p:cNvSpPr>
          <p:nvPr>
            <p:ph type="body" idx="1"/>
          </p:nvPr>
        </p:nvSpPr>
        <p:spPr>
          <a:xfrm>
            <a:off x="3575050" y="273052"/>
            <a:ext cx="5111750" cy="5853113"/>
          </a:xfrm>
          <a:prstGeom prst="rect">
            <a:avLst/>
          </a:prstGeom>
          <a:noFill/>
          <a:ln>
            <a:noFill/>
          </a:ln>
        </p:spPr>
        <p:txBody>
          <a:bodyPr spcFirstLastPara="1" wrap="square" lIns="91425" tIns="45700" rIns="91425" bIns="45700" anchor="t" anchorCtr="0"/>
          <a:lstStyle>
            <a:lvl1pPr marL="457200" lvl="0" indent="-431800" algn="l">
              <a:spcBef>
                <a:spcPts val="640"/>
              </a:spcBef>
              <a:spcAft>
                <a:spcPts val="0"/>
              </a:spcAft>
              <a:buClr>
                <a:schemeClr val="dk1"/>
              </a:buClr>
              <a:buSzPts val="3200"/>
              <a:buChar char="•"/>
              <a:defRPr sz="3200"/>
            </a:lvl1pPr>
            <a:lvl2pPr marL="914400" lvl="1" indent="-406400" algn="l">
              <a:spcBef>
                <a:spcPts val="560"/>
              </a:spcBef>
              <a:spcAft>
                <a:spcPts val="0"/>
              </a:spcAft>
              <a:buClr>
                <a:schemeClr val="dk1"/>
              </a:buClr>
              <a:buSzPts val="2800"/>
              <a:buChar char="–"/>
              <a:defRPr sz="2800"/>
            </a:lvl2pPr>
            <a:lvl3pPr marL="1371600" lvl="2" indent="-381000" algn="l">
              <a:spcBef>
                <a:spcPts val="480"/>
              </a:spcBef>
              <a:spcAft>
                <a:spcPts val="0"/>
              </a:spcAft>
              <a:buClr>
                <a:schemeClr val="dk1"/>
              </a:buClr>
              <a:buSzPts val="2400"/>
              <a:buChar char="•"/>
              <a:defRPr sz="2400"/>
            </a:lvl3pPr>
            <a:lvl4pPr marL="1828800" lvl="3" indent="-355600" algn="l">
              <a:spcBef>
                <a:spcPts val="400"/>
              </a:spcBef>
              <a:spcAft>
                <a:spcPts val="0"/>
              </a:spcAft>
              <a:buClr>
                <a:schemeClr val="dk1"/>
              </a:buClr>
              <a:buSzPts val="2000"/>
              <a:buChar char="–"/>
              <a:defRPr sz="2000"/>
            </a:lvl4pPr>
            <a:lvl5pPr marL="2286000" lvl="4" indent="-355600" algn="l">
              <a:spcBef>
                <a:spcPts val="400"/>
              </a:spcBef>
              <a:spcAft>
                <a:spcPts val="0"/>
              </a:spcAft>
              <a:buClr>
                <a:schemeClr val="dk1"/>
              </a:buClr>
              <a:buSzPts val="2000"/>
              <a:buChar char="»"/>
              <a:defRPr sz="2000"/>
            </a:lvl5pPr>
            <a:lvl6pPr marL="2743200" lvl="5" indent="-355600" algn="l">
              <a:spcBef>
                <a:spcPts val="400"/>
              </a:spcBef>
              <a:spcAft>
                <a:spcPts val="0"/>
              </a:spcAft>
              <a:buClr>
                <a:schemeClr val="dk1"/>
              </a:buClr>
              <a:buSzPts val="2000"/>
              <a:buChar char="•"/>
              <a:defRPr sz="2000"/>
            </a:lvl6pPr>
            <a:lvl7pPr marL="3200400" lvl="6" indent="-355600" algn="l">
              <a:spcBef>
                <a:spcPts val="400"/>
              </a:spcBef>
              <a:spcAft>
                <a:spcPts val="0"/>
              </a:spcAft>
              <a:buClr>
                <a:schemeClr val="dk1"/>
              </a:buClr>
              <a:buSzPts val="2000"/>
              <a:buChar char="•"/>
              <a:defRPr sz="2000"/>
            </a:lvl7pPr>
            <a:lvl8pPr marL="3657600" lvl="7" indent="-355600" algn="l">
              <a:spcBef>
                <a:spcPts val="400"/>
              </a:spcBef>
              <a:spcAft>
                <a:spcPts val="0"/>
              </a:spcAft>
              <a:buClr>
                <a:schemeClr val="dk1"/>
              </a:buClr>
              <a:buSzPts val="2000"/>
              <a:buChar char="•"/>
              <a:defRPr sz="2000"/>
            </a:lvl8pPr>
            <a:lvl9pPr marL="4114800" lvl="8" indent="-355600" algn="l">
              <a:spcBef>
                <a:spcPts val="400"/>
              </a:spcBef>
              <a:spcAft>
                <a:spcPts val="0"/>
              </a:spcAft>
              <a:buClr>
                <a:schemeClr val="dk1"/>
              </a:buClr>
              <a:buSzPts val="2000"/>
              <a:buChar char="•"/>
              <a:defRPr sz="2000"/>
            </a:lvl9pPr>
          </a:lstStyle>
          <a:p>
            <a:endParaRPr/>
          </a:p>
        </p:txBody>
      </p:sp>
      <p:sp>
        <p:nvSpPr>
          <p:cNvPr id="65" name="Google Shape;65;p9"/>
          <p:cNvSpPr txBox="1">
            <a:spLocks noGrp="1"/>
          </p:cNvSpPr>
          <p:nvPr>
            <p:ph type="body" idx="2"/>
          </p:nvPr>
        </p:nvSpPr>
        <p:spPr>
          <a:xfrm>
            <a:off x="457202" y="1435102"/>
            <a:ext cx="3008313" cy="4691063"/>
          </a:xfrm>
          <a:prstGeom prst="rect">
            <a:avLst/>
          </a:prstGeom>
          <a:noFill/>
          <a:ln>
            <a:noFill/>
          </a:ln>
        </p:spPr>
        <p:txBody>
          <a:bodyPr spcFirstLastPara="1" wrap="square" lIns="91425" tIns="45700" rIns="91425" bIns="45700" anchor="t" anchorCtr="0"/>
          <a:lstStyle>
            <a:lvl1pPr marL="457200" lvl="0" indent="-228600" algn="l">
              <a:spcBef>
                <a:spcPts val="280"/>
              </a:spcBef>
              <a:spcAft>
                <a:spcPts val="0"/>
              </a:spcAft>
              <a:buClr>
                <a:schemeClr val="dk1"/>
              </a:buClr>
              <a:buSzPts val="1400"/>
              <a:buNone/>
              <a:defRPr sz="1400"/>
            </a:lvl1pPr>
            <a:lvl2pPr marL="914400" lvl="1" indent="-228600" algn="l">
              <a:spcBef>
                <a:spcPts val="240"/>
              </a:spcBef>
              <a:spcAft>
                <a:spcPts val="0"/>
              </a:spcAft>
              <a:buClr>
                <a:schemeClr val="dk1"/>
              </a:buClr>
              <a:buSzPts val="1200"/>
              <a:buNone/>
              <a:defRPr sz="1200"/>
            </a:lvl2pPr>
            <a:lvl3pPr marL="1371600" lvl="2" indent="-228600" algn="l">
              <a:spcBef>
                <a:spcPts val="200"/>
              </a:spcBef>
              <a:spcAft>
                <a:spcPts val="0"/>
              </a:spcAft>
              <a:buClr>
                <a:schemeClr val="dk1"/>
              </a:buClr>
              <a:buSzPts val="1000"/>
              <a:buNone/>
              <a:defRPr sz="1000"/>
            </a:lvl3pPr>
            <a:lvl4pPr marL="1828800" lvl="3" indent="-228600" algn="l">
              <a:spcBef>
                <a:spcPts val="180"/>
              </a:spcBef>
              <a:spcAft>
                <a:spcPts val="0"/>
              </a:spcAft>
              <a:buClr>
                <a:schemeClr val="dk1"/>
              </a:buClr>
              <a:buSzPts val="900"/>
              <a:buNone/>
              <a:defRPr sz="900"/>
            </a:lvl4pPr>
            <a:lvl5pPr marL="2286000" lvl="4" indent="-228600" algn="l">
              <a:spcBef>
                <a:spcPts val="180"/>
              </a:spcBef>
              <a:spcAft>
                <a:spcPts val="0"/>
              </a:spcAft>
              <a:buClr>
                <a:schemeClr val="dk1"/>
              </a:buClr>
              <a:buSzPts val="900"/>
              <a:buNone/>
              <a:defRPr sz="900"/>
            </a:lvl5pPr>
            <a:lvl6pPr marL="2743200" lvl="5" indent="-228600" algn="l">
              <a:spcBef>
                <a:spcPts val="180"/>
              </a:spcBef>
              <a:spcAft>
                <a:spcPts val="0"/>
              </a:spcAft>
              <a:buClr>
                <a:schemeClr val="dk1"/>
              </a:buClr>
              <a:buSzPts val="900"/>
              <a:buNone/>
              <a:defRPr sz="900"/>
            </a:lvl6pPr>
            <a:lvl7pPr marL="3200400" lvl="6" indent="-228600" algn="l">
              <a:spcBef>
                <a:spcPts val="180"/>
              </a:spcBef>
              <a:spcAft>
                <a:spcPts val="0"/>
              </a:spcAft>
              <a:buClr>
                <a:schemeClr val="dk1"/>
              </a:buClr>
              <a:buSzPts val="900"/>
              <a:buNone/>
              <a:defRPr sz="900"/>
            </a:lvl7pPr>
            <a:lvl8pPr marL="3657600" lvl="7" indent="-228600" algn="l">
              <a:spcBef>
                <a:spcPts val="180"/>
              </a:spcBef>
              <a:spcAft>
                <a:spcPts val="0"/>
              </a:spcAft>
              <a:buClr>
                <a:schemeClr val="dk1"/>
              </a:buClr>
              <a:buSzPts val="900"/>
              <a:buNone/>
              <a:defRPr sz="900"/>
            </a:lvl8pPr>
            <a:lvl9pPr marL="4114800" lvl="8" indent="-228600" algn="l">
              <a:spcBef>
                <a:spcPts val="180"/>
              </a:spcBef>
              <a:spcAft>
                <a:spcPts val="0"/>
              </a:spcAft>
              <a:buClr>
                <a:schemeClr val="dk1"/>
              </a:buClr>
              <a:buSzPts val="900"/>
              <a:buNone/>
              <a:defRPr sz="900"/>
            </a:lvl9pPr>
          </a:lstStyle>
          <a:p>
            <a:endParaRPr/>
          </a:p>
        </p:txBody>
      </p:sp>
      <p:sp>
        <p:nvSpPr>
          <p:cNvPr id="66" name="Google Shape;66;p9"/>
          <p:cNvSpPr txBox="1">
            <a:spLocks noGrp="1"/>
          </p:cNvSpPr>
          <p:nvPr>
            <p:ph type="dt" idx="10"/>
          </p:nvPr>
        </p:nvSpPr>
        <p:spPr>
          <a:xfrm>
            <a:off x="457200" y="6356351"/>
            <a:ext cx="2133600" cy="365125"/>
          </a:xfrm>
          <a:prstGeom prst="rect">
            <a:avLst/>
          </a:prstGeom>
          <a:noFill/>
          <a:ln>
            <a:noFill/>
          </a:ln>
        </p:spPr>
        <p:txBody>
          <a:bodyPr spcFirstLastPara="1" wrap="square" lIns="91425" tIns="45700" rIns="91425" bIns="45700" anchor="ctr" anchorCtr="0"/>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7" name="Google Shape;67;p9"/>
          <p:cNvSpPr txBox="1">
            <a:spLocks noGrp="1"/>
          </p:cNvSpPr>
          <p:nvPr>
            <p:ph type="ftr" idx="11"/>
          </p:nvPr>
        </p:nvSpPr>
        <p:spPr>
          <a:xfrm>
            <a:off x="3124200" y="6356351"/>
            <a:ext cx="2895600" cy="365125"/>
          </a:xfrm>
          <a:prstGeom prst="rect">
            <a:avLst/>
          </a:prstGeom>
          <a:noFill/>
          <a:ln>
            <a:noFill/>
          </a:ln>
        </p:spPr>
        <p:txBody>
          <a:bodyPr spcFirstLastPara="1" wrap="square" lIns="91425" tIns="45700" rIns="91425" bIns="45700" anchor="ctr" anchorCtr="0"/>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8" name="Google Shape;68;p9"/>
          <p:cNvSpPr txBox="1">
            <a:spLocks noGrp="1"/>
          </p:cNvSpPr>
          <p:nvPr>
            <p:ph type="sldNum" idx="12"/>
          </p:nvPr>
        </p:nvSpPr>
        <p:spPr>
          <a:xfrm>
            <a:off x="6553200" y="6356351"/>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fld id="{00000000-1234-1234-1234-123412341234}" type="slidenum">
              <a:rPr lang="en-GB" smtClean="0"/>
              <a:pPr/>
              <a:t>‹#›</a:t>
            </a:fld>
            <a:endParaRPr lang="en-GB"/>
          </a:p>
        </p:txBody>
      </p:sp>
    </p:spTree>
    <p:extLst>
      <p:ext uri="{BB962C8B-B14F-4D97-AF65-F5344CB8AC3E}">
        <p14:creationId xmlns:p14="http://schemas.microsoft.com/office/powerpoint/2010/main" val="120375789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matchingName="Picture with Caption" type="picTx">
  <p:cSld name="Picture with Caption">
    <p:spTree>
      <p:nvGrpSpPr>
        <p:cNvPr id="1" name="Shape 69"/>
        <p:cNvGrpSpPr/>
        <p:nvPr/>
      </p:nvGrpSpPr>
      <p:grpSpPr>
        <a:xfrm>
          <a:off x="0" y="0"/>
          <a:ext cx="0" cy="0"/>
          <a:chOff x="0" y="0"/>
          <a:chExt cx="0" cy="0"/>
        </a:xfrm>
      </p:grpSpPr>
      <p:sp>
        <p:nvSpPr>
          <p:cNvPr id="70" name="Google Shape;70;p10"/>
          <p:cNvSpPr txBox="1">
            <a:spLocks noGrp="1"/>
          </p:cNvSpPr>
          <p:nvPr>
            <p:ph type="title"/>
          </p:nvPr>
        </p:nvSpPr>
        <p:spPr>
          <a:xfrm>
            <a:off x="1792288" y="4800600"/>
            <a:ext cx="5486400" cy="566739"/>
          </a:xfrm>
          <a:prstGeom prst="rect">
            <a:avLst/>
          </a:prstGeom>
          <a:noFill/>
          <a:ln>
            <a:noFill/>
          </a:ln>
        </p:spPr>
        <p:txBody>
          <a:bodyPr spcFirstLastPara="1" wrap="square" lIns="91425" tIns="45700" rIns="91425" bIns="45700" anchor="b" anchorCtr="0"/>
          <a:lstStyle>
            <a:lvl1pPr lvl="0" algn="l">
              <a:spcBef>
                <a:spcPts val="0"/>
              </a:spcBef>
              <a:spcAft>
                <a:spcPts val="0"/>
              </a:spcAft>
              <a:buClr>
                <a:schemeClr val="dk1"/>
              </a:buClr>
              <a:buSzPts val="2000"/>
              <a:buFont typeface="Calibri"/>
              <a:buNone/>
              <a:defRPr sz="2000" b="1"/>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1" name="Google Shape;71;p10"/>
          <p:cNvSpPr>
            <a:spLocks noGrp="1"/>
          </p:cNvSpPr>
          <p:nvPr>
            <p:ph type="pic" idx="2"/>
          </p:nvPr>
        </p:nvSpPr>
        <p:spPr>
          <a:xfrm>
            <a:off x="1792288" y="612775"/>
            <a:ext cx="5486400" cy="4114800"/>
          </a:xfrm>
          <a:prstGeom prst="rect">
            <a:avLst/>
          </a:prstGeom>
          <a:noFill/>
          <a:ln>
            <a:noFill/>
          </a:ln>
        </p:spPr>
        <p:txBody>
          <a:bodyPr spcFirstLastPara="1" wrap="square" lIns="91425" tIns="45700" rIns="91425" bIns="45700" anchor="t" anchorCtr="0"/>
          <a:lstStyle>
            <a:lvl1pPr marR="0" lvl="0" algn="l" rtl="0">
              <a:spcBef>
                <a:spcPts val="640"/>
              </a:spcBef>
              <a:spcAft>
                <a:spcPts val="0"/>
              </a:spcAft>
              <a:buClr>
                <a:schemeClr val="dk1"/>
              </a:buClr>
              <a:buSzPts val="3200"/>
              <a:buFont typeface="Arial"/>
              <a:buNone/>
              <a:defRPr sz="3200" b="0" i="0" u="none" strike="noStrike" cap="none">
                <a:solidFill>
                  <a:schemeClr val="dk1"/>
                </a:solidFill>
                <a:latin typeface="Calibri"/>
                <a:ea typeface="Calibri"/>
                <a:cs typeface="Calibri"/>
                <a:sym typeface="Calibri"/>
              </a:defRPr>
            </a:lvl1pPr>
            <a:lvl2pPr marR="0" lvl="1" algn="l" rtl="0">
              <a:spcBef>
                <a:spcPts val="560"/>
              </a:spcBef>
              <a:spcAft>
                <a:spcPts val="0"/>
              </a:spcAft>
              <a:buClr>
                <a:schemeClr val="dk1"/>
              </a:buClr>
              <a:buSzPts val="2800"/>
              <a:buFont typeface="Arial"/>
              <a:buNone/>
              <a:defRPr sz="2800" b="0" i="0" u="none" strike="noStrike" cap="none">
                <a:solidFill>
                  <a:schemeClr val="dk1"/>
                </a:solidFill>
                <a:latin typeface="Calibri"/>
                <a:ea typeface="Calibri"/>
                <a:cs typeface="Calibri"/>
                <a:sym typeface="Calibri"/>
              </a:defRPr>
            </a:lvl2pPr>
            <a:lvl3pPr marR="0" lvl="2" algn="l" rtl="0">
              <a:spcBef>
                <a:spcPts val="480"/>
              </a:spcBef>
              <a:spcAft>
                <a:spcPts val="0"/>
              </a:spcAft>
              <a:buClr>
                <a:schemeClr val="dk1"/>
              </a:buClr>
              <a:buSzPts val="2400"/>
              <a:buFont typeface="Arial"/>
              <a:buNone/>
              <a:defRPr sz="2400" b="0" i="0" u="none" strike="noStrike" cap="none">
                <a:solidFill>
                  <a:schemeClr val="dk1"/>
                </a:solidFill>
                <a:latin typeface="Calibri"/>
                <a:ea typeface="Calibri"/>
                <a:cs typeface="Calibri"/>
                <a:sym typeface="Calibri"/>
              </a:defRPr>
            </a:lvl3pPr>
            <a:lvl4pPr marR="0" lvl="3" algn="l" rtl="0">
              <a:spcBef>
                <a:spcPts val="4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4pPr>
            <a:lvl5pPr marR="0" lvl="4" algn="l" rtl="0">
              <a:spcBef>
                <a:spcPts val="4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5pPr>
            <a:lvl6pPr marR="0" lvl="5" algn="l" rtl="0">
              <a:spcBef>
                <a:spcPts val="4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6pPr>
            <a:lvl7pPr marR="0" lvl="6" algn="l" rtl="0">
              <a:spcBef>
                <a:spcPts val="4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7pPr>
            <a:lvl8pPr marR="0" lvl="7" algn="l" rtl="0">
              <a:spcBef>
                <a:spcPts val="4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8pPr>
            <a:lvl9pPr marR="0" lvl="8" algn="l" rtl="0">
              <a:spcBef>
                <a:spcPts val="4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9pPr>
          </a:lstStyle>
          <a:p>
            <a:endParaRPr/>
          </a:p>
        </p:txBody>
      </p:sp>
      <p:sp>
        <p:nvSpPr>
          <p:cNvPr id="72" name="Google Shape;72;p10"/>
          <p:cNvSpPr txBox="1">
            <a:spLocks noGrp="1"/>
          </p:cNvSpPr>
          <p:nvPr>
            <p:ph type="body" idx="1"/>
          </p:nvPr>
        </p:nvSpPr>
        <p:spPr>
          <a:xfrm>
            <a:off x="1792288" y="5367338"/>
            <a:ext cx="5486400" cy="804863"/>
          </a:xfrm>
          <a:prstGeom prst="rect">
            <a:avLst/>
          </a:prstGeom>
          <a:noFill/>
          <a:ln>
            <a:noFill/>
          </a:ln>
        </p:spPr>
        <p:txBody>
          <a:bodyPr spcFirstLastPara="1" wrap="square" lIns="91425" tIns="45700" rIns="91425" bIns="45700" anchor="t" anchorCtr="0"/>
          <a:lstStyle>
            <a:lvl1pPr marL="457200" lvl="0" indent="-228600" algn="l">
              <a:spcBef>
                <a:spcPts val="280"/>
              </a:spcBef>
              <a:spcAft>
                <a:spcPts val="0"/>
              </a:spcAft>
              <a:buClr>
                <a:schemeClr val="dk1"/>
              </a:buClr>
              <a:buSzPts val="1400"/>
              <a:buNone/>
              <a:defRPr sz="1400"/>
            </a:lvl1pPr>
            <a:lvl2pPr marL="914400" lvl="1" indent="-228600" algn="l">
              <a:spcBef>
                <a:spcPts val="240"/>
              </a:spcBef>
              <a:spcAft>
                <a:spcPts val="0"/>
              </a:spcAft>
              <a:buClr>
                <a:schemeClr val="dk1"/>
              </a:buClr>
              <a:buSzPts val="1200"/>
              <a:buNone/>
              <a:defRPr sz="1200"/>
            </a:lvl2pPr>
            <a:lvl3pPr marL="1371600" lvl="2" indent="-228600" algn="l">
              <a:spcBef>
                <a:spcPts val="200"/>
              </a:spcBef>
              <a:spcAft>
                <a:spcPts val="0"/>
              </a:spcAft>
              <a:buClr>
                <a:schemeClr val="dk1"/>
              </a:buClr>
              <a:buSzPts val="1000"/>
              <a:buNone/>
              <a:defRPr sz="1000"/>
            </a:lvl3pPr>
            <a:lvl4pPr marL="1828800" lvl="3" indent="-228600" algn="l">
              <a:spcBef>
                <a:spcPts val="180"/>
              </a:spcBef>
              <a:spcAft>
                <a:spcPts val="0"/>
              </a:spcAft>
              <a:buClr>
                <a:schemeClr val="dk1"/>
              </a:buClr>
              <a:buSzPts val="900"/>
              <a:buNone/>
              <a:defRPr sz="900"/>
            </a:lvl4pPr>
            <a:lvl5pPr marL="2286000" lvl="4" indent="-228600" algn="l">
              <a:spcBef>
                <a:spcPts val="180"/>
              </a:spcBef>
              <a:spcAft>
                <a:spcPts val="0"/>
              </a:spcAft>
              <a:buClr>
                <a:schemeClr val="dk1"/>
              </a:buClr>
              <a:buSzPts val="900"/>
              <a:buNone/>
              <a:defRPr sz="900"/>
            </a:lvl5pPr>
            <a:lvl6pPr marL="2743200" lvl="5" indent="-228600" algn="l">
              <a:spcBef>
                <a:spcPts val="180"/>
              </a:spcBef>
              <a:spcAft>
                <a:spcPts val="0"/>
              </a:spcAft>
              <a:buClr>
                <a:schemeClr val="dk1"/>
              </a:buClr>
              <a:buSzPts val="900"/>
              <a:buNone/>
              <a:defRPr sz="900"/>
            </a:lvl6pPr>
            <a:lvl7pPr marL="3200400" lvl="6" indent="-228600" algn="l">
              <a:spcBef>
                <a:spcPts val="180"/>
              </a:spcBef>
              <a:spcAft>
                <a:spcPts val="0"/>
              </a:spcAft>
              <a:buClr>
                <a:schemeClr val="dk1"/>
              </a:buClr>
              <a:buSzPts val="900"/>
              <a:buNone/>
              <a:defRPr sz="900"/>
            </a:lvl7pPr>
            <a:lvl8pPr marL="3657600" lvl="7" indent="-228600" algn="l">
              <a:spcBef>
                <a:spcPts val="180"/>
              </a:spcBef>
              <a:spcAft>
                <a:spcPts val="0"/>
              </a:spcAft>
              <a:buClr>
                <a:schemeClr val="dk1"/>
              </a:buClr>
              <a:buSzPts val="900"/>
              <a:buNone/>
              <a:defRPr sz="900"/>
            </a:lvl8pPr>
            <a:lvl9pPr marL="4114800" lvl="8" indent="-228600" algn="l">
              <a:spcBef>
                <a:spcPts val="180"/>
              </a:spcBef>
              <a:spcAft>
                <a:spcPts val="0"/>
              </a:spcAft>
              <a:buClr>
                <a:schemeClr val="dk1"/>
              </a:buClr>
              <a:buSzPts val="900"/>
              <a:buNone/>
              <a:defRPr sz="900"/>
            </a:lvl9pPr>
          </a:lstStyle>
          <a:p>
            <a:endParaRPr/>
          </a:p>
        </p:txBody>
      </p:sp>
      <p:sp>
        <p:nvSpPr>
          <p:cNvPr id="73" name="Google Shape;73;p10"/>
          <p:cNvSpPr txBox="1">
            <a:spLocks noGrp="1"/>
          </p:cNvSpPr>
          <p:nvPr>
            <p:ph type="dt" idx="10"/>
          </p:nvPr>
        </p:nvSpPr>
        <p:spPr>
          <a:xfrm>
            <a:off x="457200" y="6356351"/>
            <a:ext cx="2133600" cy="365125"/>
          </a:xfrm>
          <a:prstGeom prst="rect">
            <a:avLst/>
          </a:prstGeom>
          <a:noFill/>
          <a:ln>
            <a:noFill/>
          </a:ln>
        </p:spPr>
        <p:txBody>
          <a:bodyPr spcFirstLastPara="1" wrap="square" lIns="91425" tIns="45700" rIns="91425" bIns="45700" anchor="ctr" anchorCtr="0"/>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4" name="Google Shape;74;p10"/>
          <p:cNvSpPr txBox="1">
            <a:spLocks noGrp="1"/>
          </p:cNvSpPr>
          <p:nvPr>
            <p:ph type="ftr" idx="11"/>
          </p:nvPr>
        </p:nvSpPr>
        <p:spPr>
          <a:xfrm>
            <a:off x="3124200" y="6356351"/>
            <a:ext cx="2895600" cy="365125"/>
          </a:xfrm>
          <a:prstGeom prst="rect">
            <a:avLst/>
          </a:prstGeom>
          <a:noFill/>
          <a:ln>
            <a:noFill/>
          </a:ln>
        </p:spPr>
        <p:txBody>
          <a:bodyPr spcFirstLastPara="1" wrap="square" lIns="91425" tIns="45700" rIns="91425" bIns="45700" anchor="ctr" anchorCtr="0"/>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5" name="Google Shape;75;p10"/>
          <p:cNvSpPr txBox="1">
            <a:spLocks noGrp="1"/>
          </p:cNvSpPr>
          <p:nvPr>
            <p:ph type="sldNum" idx="12"/>
          </p:nvPr>
        </p:nvSpPr>
        <p:spPr>
          <a:xfrm>
            <a:off x="6553200" y="6356351"/>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fld id="{00000000-1234-1234-1234-123412341234}" type="slidenum">
              <a:rPr lang="en-GB" smtClean="0"/>
              <a:pPr/>
              <a:t>‹#›</a:t>
            </a:fld>
            <a:endParaRPr lang="en-GB"/>
          </a:p>
        </p:txBody>
      </p:sp>
    </p:spTree>
    <p:extLst>
      <p:ext uri="{BB962C8B-B14F-4D97-AF65-F5344CB8AC3E}">
        <p14:creationId xmlns:p14="http://schemas.microsoft.com/office/powerpoint/2010/main" val="1334445725"/>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matchingName="Title and Vertical Text" type="vertTx">
  <p:cSld name="Title and Vertical Text">
    <p:spTree>
      <p:nvGrpSpPr>
        <p:cNvPr id="1" name="Shape 76"/>
        <p:cNvGrpSpPr/>
        <p:nvPr/>
      </p:nvGrpSpPr>
      <p:grpSpPr>
        <a:xfrm>
          <a:off x="0" y="0"/>
          <a:ext cx="0" cy="0"/>
          <a:chOff x="0" y="0"/>
          <a:chExt cx="0" cy="0"/>
        </a:xfrm>
      </p:grpSpPr>
      <p:sp>
        <p:nvSpPr>
          <p:cNvPr id="77" name="Google Shape;77;p11"/>
          <p:cNvSpPr txBox="1">
            <a:spLocks noGrp="1"/>
          </p:cNvSpPr>
          <p:nvPr>
            <p:ph type="title"/>
          </p:nvPr>
        </p:nvSpPr>
        <p:spPr>
          <a:xfrm>
            <a:off x="457200" y="274639"/>
            <a:ext cx="8229600" cy="1143000"/>
          </a:xfrm>
          <a:prstGeom prst="rect">
            <a:avLst/>
          </a:prstGeom>
          <a:noFill/>
          <a:ln>
            <a:noFill/>
          </a:ln>
        </p:spPr>
        <p:txBody>
          <a:bodyPr spcFirstLastPara="1" wrap="square" lIns="91425" tIns="45700" rIns="91425" bIns="45700" anchor="ctr" anchorCtr="0"/>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8" name="Google Shape;78;p11"/>
          <p:cNvSpPr txBox="1">
            <a:spLocks noGrp="1"/>
          </p:cNvSpPr>
          <p:nvPr>
            <p:ph type="body" idx="1"/>
          </p:nvPr>
        </p:nvSpPr>
        <p:spPr>
          <a:xfrm rot="5400000">
            <a:off x="2309019" y="-251617"/>
            <a:ext cx="4525963" cy="8229600"/>
          </a:xfrm>
          <a:prstGeom prst="rect">
            <a:avLst/>
          </a:prstGeom>
          <a:noFill/>
          <a:ln>
            <a:noFill/>
          </a:ln>
        </p:spPr>
        <p:txBody>
          <a:bodyPr spcFirstLastPara="1" wrap="square" lIns="91425" tIns="45700" rIns="91425" bIns="45700" anchor="t" anchorCtr="0"/>
          <a:lstStyle>
            <a:lvl1pPr marL="457200" lvl="0" indent="-342900" algn="l">
              <a:spcBef>
                <a:spcPts val="360"/>
              </a:spcBef>
              <a:spcAft>
                <a:spcPts val="0"/>
              </a:spcAft>
              <a:buClr>
                <a:schemeClr val="dk1"/>
              </a:buClr>
              <a:buSzPts val="1800"/>
              <a:buChar char="•"/>
              <a:defRPr/>
            </a:lvl1pPr>
            <a:lvl2pPr marL="914400" lvl="1" indent="-342900" algn="l">
              <a:spcBef>
                <a:spcPts val="360"/>
              </a:spcBef>
              <a:spcAft>
                <a:spcPts val="0"/>
              </a:spcAft>
              <a:buClr>
                <a:schemeClr val="dk1"/>
              </a:buClr>
              <a:buSzPts val="1800"/>
              <a:buChar char="–"/>
              <a:defRPr/>
            </a:lvl2pPr>
            <a:lvl3pPr marL="1371600" lvl="2" indent="-342900" algn="l">
              <a:spcBef>
                <a:spcPts val="360"/>
              </a:spcBef>
              <a:spcAft>
                <a:spcPts val="0"/>
              </a:spcAft>
              <a:buClr>
                <a:schemeClr val="dk1"/>
              </a:buClr>
              <a:buSzPts val="1800"/>
              <a:buChar char="•"/>
              <a:defRPr/>
            </a:lvl3pPr>
            <a:lvl4pPr marL="1828800" lvl="3" indent="-342900" algn="l">
              <a:spcBef>
                <a:spcPts val="360"/>
              </a:spcBef>
              <a:spcAft>
                <a:spcPts val="0"/>
              </a:spcAft>
              <a:buClr>
                <a:schemeClr val="dk1"/>
              </a:buClr>
              <a:buSzPts val="1800"/>
              <a:buChar char="–"/>
              <a:defRPr/>
            </a:lvl4pPr>
            <a:lvl5pPr marL="2286000" lvl="4" indent="-342900" algn="l">
              <a:spcBef>
                <a:spcPts val="360"/>
              </a:spcBef>
              <a:spcAft>
                <a:spcPts val="0"/>
              </a:spcAft>
              <a:buClr>
                <a:schemeClr val="dk1"/>
              </a:buClr>
              <a:buSzPts val="1800"/>
              <a:buChar char="»"/>
              <a:defRPr/>
            </a:lvl5pPr>
            <a:lvl6pPr marL="2743200" lvl="5" indent="-342900" algn="l">
              <a:spcBef>
                <a:spcPts val="36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a:endParaRPr/>
          </a:p>
        </p:txBody>
      </p:sp>
      <p:sp>
        <p:nvSpPr>
          <p:cNvPr id="79" name="Google Shape;79;p11"/>
          <p:cNvSpPr txBox="1">
            <a:spLocks noGrp="1"/>
          </p:cNvSpPr>
          <p:nvPr>
            <p:ph type="dt" idx="10"/>
          </p:nvPr>
        </p:nvSpPr>
        <p:spPr>
          <a:xfrm>
            <a:off x="457200" y="6356351"/>
            <a:ext cx="2133600" cy="365125"/>
          </a:xfrm>
          <a:prstGeom prst="rect">
            <a:avLst/>
          </a:prstGeom>
          <a:noFill/>
          <a:ln>
            <a:noFill/>
          </a:ln>
        </p:spPr>
        <p:txBody>
          <a:bodyPr spcFirstLastPara="1" wrap="square" lIns="91425" tIns="45700" rIns="91425" bIns="45700" anchor="ctr" anchorCtr="0"/>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0" name="Google Shape;80;p11"/>
          <p:cNvSpPr txBox="1">
            <a:spLocks noGrp="1"/>
          </p:cNvSpPr>
          <p:nvPr>
            <p:ph type="ftr" idx="11"/>
          </p:nvPr>
        </p:nvSpPr>
        <p:spPr>
          <a:xfrm>
            <a:off x="3124200" y="6356351"/>
            <a:ext cx="2895600" cy="365125"/>
          </a:xfrm>
          <a:prstGeom prst="rect">
            <a:avLst/>
          </a:prstGeom>
          <a:noFill/>
          <a:ln>
            <a:noFill/>
          </a:ln>
        </p:spPr>
        <p:txBody>
          <a:bodyPr spcFirstLastPara="1" wrap="square" lIns="91425" tIns="45700" rIns="91425" bIns="45700" anchor="ctr" anchorCtr="0"/>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1" name="Google Shape;81;p11"/>
          <p:cNvSpPr txBox="1">
            <a:spLocks noGrp="1"/>
          </p:cNvSpPr>
          <p:nvPr>
            <p:ph type="sldNum" idx="12"/>
          </p:nvPr>
        </p:nvSpPr>
        <p:spPr>
          <a:xfrm>
            <a:off x="6553200" y="6356351"/>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fld id="{00000000-1234-1234-1234-123412341234}" type="slidenum">
              <a:rPr lang="en-GB" smtClean="0"/>
              <a:pPr/>
              <a:t>‹#›</a:t>
            </a:fld>
            <a:endParaRPr lang="en-GB"/>
          </a:p>
        </p:txBody>
      </p:sp>
    </p:spTree>
    <p:extLst>
      <p:ext uri="{BB962C8B-B14F-4D97-AF65-F5344CB8AC3E}">
        <p14:creationId xmlns:p14="http://schemas.microsoft.com/office/powerpoint/2010/main" val="1071931224"/>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 Title and Text">
    <p:spTree>
      <p:nvGrpSpPr>
        <p:cNvPr id="1" name="Shape 82"/>
        <p:cNvGrpSpPr/>
        <p:nvPr/>
      </p:nvGrpSpPr>
      <p:grpSpPr>
        <a:xfrm>
          <a:off x="0" y="0"/>
          <a:ext cx="0" cy="0"/>
          <a:chOff x="0" y="0"/>
          <a:chExt cx="0" cy="0"/>
        </a:xfrm>
      </p:grpSpPr>
      <p:sp>
        <p:nvSpPr>
          <p:cNvPr id="83" name="Google Shape;83;p12"/>
          <p:cNvSpPr txBox="1">
            <a:spLocks noGrp="1"/>
          </p:cNvSpPr>
          <p:nvPr>
            <p:ph type="title"/>
          </p:nvPr>
        </p:nvSpPr>
        <p:spPr>
          <a:xfrm rot="5400000">
            <a:off x="5464175" y="1371600"/>
            <a:ext cx="4387851" cy="2057400"/>
          </a:xfrm>
          <a:prstGeom prst="rect">
            <a:avLst/>
          </a:prstGeom>
          <a:noFill/>
          <a:ln>
            <a:noFill/>
          </a:ln>
        </p:spPr>
        <p:txBody>
          <a:bodyPr spcFirstLastPara="1" wrap="square" lIns="91425" tIns="45700" rIns="91425" bIns="45700" anchor="ctr" anchorCtr="0"/>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84" name="Google Shape;84;p12"/>
          <p:cNvSpPr txBox="1">
            <a:spLocks noGrp="1"/>
          </p:cNvSpPr>
          <p:nvPr>
            <p:ph type="body" idx="1"/>
          </p:nvPr>
        </p:nvSpPr>
        <p:spPr>
          <a:xfrm rot="5400000">
            <a:off x="1273175" y="-609600"/>
            <a:ext cx="4387851" cy="6019800"/>
          </a:xfrm>
          <a:prstGeom prst="rect">
            <a:avLst/>
          </a:prstGeom>
          <a:noFill/>
          <a:ln>
            <a:noFill/>
          </a:ln>
        </p:spPr>
        <p:txBody>
          <a:bodyPr spcFirstLastPara="1" wrap="square" lIns="91425" tIns="45700" rIns="91425" bIns="45700" anchor="t" anchorCtr="0"/>
          <a:lstStyle>
            <a:lvl1pPr marL="457200" lvl="0" indent="-342900" algn="l">
              <a:spcBef>
                <a:spcPts val="360"/>
              </a:spcBef>
              <a:spcAft>
                <a:spcPts val="0"/>
              </a:spcAft>
              <a:buClr>
                <a:schemeClr val="dk1"/>
              </a:buClr>
              <a:buSzPts val="1800"/>
              <a:buChar char="•"/>
              <a:defRPr/>
            </a:lvl1pPr>
            <a:lvl2pPr marL="914400" lvl="1" indent="-342900" algn="l">
              <a:spcBef>
                <a:spcPts val="360"/>
              </a:spcBef>
              <a:spcAft>
                <a:spcPts val="0"/>
              </a:spcAft>
              <a:buClr>
                <a:schemeClr val="dk1"/>
              </a:buClr>
              <a:buSzPts val="1800"/>
              <a:buChar char="–"/>
              <a:defRPr/>
            </a:lvl2pPr>
            <a:lvl3pPr marL="1371600" lvl="2" indent="-342900" algn="l">
              <a:spcBef>
                <a:spcPts val="360"/>
              </a:spcBef>
              <a:spcAft>
                <a:spcPts val="0"/>
              </a:spcAft>
              <a:buClr>
                <a:schemeClr val="dk1"/>
              </a:buClr>
              <a:buSzPts val="1800"/>
              <a:buChar char="•"/>
              <a:defRPr/>
            </a:lvl3pPr>
            <a:lvl4pPr marL="1828800" lvl="3" indent="-342900" algn="l">
              <a:spcBef>
                <a:spcPts val="360"/>
              </a:spcBef>
              <a:spcAft>
                <a:spcPts val="0"/>
              </a:spcAft>
              <a:buClr>
                <a:schemeClr val="dk1"/>
              </a:buClr>
              <a:buSzPts val="1800"/>
              <a:buChar char="–"/>
              <a:defRPr/>
            </a:lvl4pPr>
            <a:lvl5pPr marL="2286000" lvl="4" indent="-342900" algn="l">
              <a:spcBef>
                <a:spcPts val="360"/>
              </a:spcBef>
              <a:spcAft>
                <a:spcPts val="0"/>
              </a:spcAft>
              <a:buClr>
                <a:schemeClr val="dk1"/>
              </a:buClr>
              <a:buSzPts val="1800"/>
              <a:buChar char="»"/>
              <a:defRPr/>
            </a:lvl5pPr>
            <a:lvl6pPr marL="2743200" lvl="5" indent="-342900" algn="l">
              <a:spcBef>
                <a:spcPts val="36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a:endParaRPr/>
          </a:p>
        </p:txBody>
      </p:sp>
      <p:sp>
        <p:nvSpPr>
          <p:cNvPr id="85" name="Google Shape;85;p12"/>
          <p:cNvSpPr txBox="1">
            <a:spLocks noGrp="1"/>
          </p:cNvSpPr>
          <p:nvPr>
            <p:ph type="dt" idx="10"/>
          </p:nvPr>
        </p:nvSpPr>
        <p:spPr>
          <a:xfrm>
            <a:off x="457200" y="6356351"/>
            <a:ext cx="2133600" cy="365125"/>
          </a:xfrm>
          <a:prstGeom prst="rect">
            <a:avLst/>
          </a:prstGeom>
          <a:noFill/>
          <a:ln>
            <a:noFill/>
          </a:ln>
        </p:spPr>
        <p:txBody>
          <a:bodyPr spcFirstLastPara="1" wrap="square" lIns="91425" tIns="45700" rIns="91425" bIns="45700" anchor="ctr" anchorCtr="0"/>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6" name="Google Shape;86;p12"/>
          <p:cNvSpPr txBox="1">
            <a:spLocks noGrp="1"/>
          </p:cNvSpPr>
          <p:nvPr>
            <p:ph type="ftr" idx="11"/>
          </p:nvPr>
        </p:nvSpPr>
        <p:spPr>
          <a:xfrm>
            <a:off x="3124200" y="6356351"/>
            <a:ext cx="2895600" cy="365125"/>
          </a:xfrm>
          <a:prstGeom prst="rect">
            <a:avLst/>
          </a:prstGeom>
          <a:noFill/>
          <a:ln>
            <a:noFill/>
          </a:ln>
        </p:spPr>
        <p:txBody>
          <a:bodyPr spcFirstLastPara="1" wrap="square" lIns="91425" tIns="45700" rIns="91425" bIns="45700" anchor="ctr" anchorCtr="0"/>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7" name="Google Shape;87;p12"/>
          <p:cNvSpPr txBox="1">
            <a:spLocks noGrp="1"/>
          </p:cNvSpPr>
          <p:nvPr>
            <p:ph type="sldNum" idx="12"/>
          </p:nvPr>
        </p:nvSpPr>
        <p:spPr>
          <a:xfrm>
            <a:off x="6553200" y="6356351"/>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fld id="{00000000-1234-1234-1234-123412341234}" type="slidenum">
              <a:rPr lang="en-GB" smtClean="0"/>
              <a:pPr/>
              <a:t>‹#›</a:t>
            </a:fld>
            <a:endParaRPr lang="en-GB"/>
          </a:p>
        </p:txBody>
      </p:sp>
    </p:spTree>
    <p:extLst>
      <p:ext uri="{BB962C8B-B14F-4D97-AF65-F5344CB8AC3E}">
        <p14:creationId xmlns:p14="http://schemas.microsoft.com/office/powerpoint/2010/main" val="302957962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matchingName="Title and body" type="tx">
  <p:cSld name="Title and body">
    <p:spTree>
      <p:nvGrpSpPr>
        <p:cNvPr id="1" name="Shape 335"/>
        <p:cNvGrpSpPr/>
        <p:nvPr/>
      </p:nvGrpSpPr>
      <p:grpSpPr>
        <a:xfrm>
          <a:off x="0" y="0"/>
          <a:ext cx="0" cy="0"/>
          <a:chOff x="0" y="0"/>
          <a:chExt cx="0" cy="0"/>
        </a:xfrm>
      </p:grpSpPr>
      <p:sp>
        <p:nvSpPr>
          <p:cNvPr id="336" name="Google Shape;336;p53"/>
          <p:cNvSpPr txBox="1">
            <a:spLocks noGrp="1"/>
          </p:cNvSpPr>
          <p:nvPr>
            <p:ph type="title"/>
          </p:nvPr>
        </p:nvSpPr>
        <p:spPr>
          <a:xfrm>
            <a:off x="3609173" y="466295"/>
            <a:ext cx="5223000" cy="588800"/>
          </a:xfrm>
          <a:prstGeom prst="rect">
            <a:avLst/>
          </a:prstGeom>
          <a:noFill/>
          <a:ln>
            <a:noFill/>
          </a:ln>
        </p:spPr>
        <p:txBody>
          <a:bodyPr spcFirstLastPara="1" wrap="square" lIns="91425" tIns="91425" rIns="91425" bIns="91425" anchor="t" anchorCtr="0"/>
          <a:lstStyle>
            <a:lvl1pPr marL="0" marR="0" lvl="0" indent="0" algn="r" rtl="0">
              <a:lnSpc>
                <a:spcPct val="100000"/>
              </a:lnSpc>
              <a:spcBef>
                <a:spcPts val="0"/>
              </a:spcBef>
              <a:spcAft>
                <a:spcPts val="0"/>
              </a:spcAft>
              <a:buClr>
                <a:schemeClr val="dk1"/>
              </a:buClr>
              <a:buSzPts val="1400"/>
              <a:buFont typeface="Helvetica Neue"/>
              <a:buNone/>
              <a:defRPr sz="2400" i="0" u="none" strike="noStrike" cap="none">
                <a:solidFill>
                  <a:srgbClr val="005799"/>
                </a:solidFill>
                <a:latin typeface="Helvetica Neue"/>
                <a:ea typeface="Helvetica Neue"/>
                <a:cs typeface="Helvetica Neue"/>
                <a:sym typeface="Helvetica Neue"/>
              </a:defRPr>
            </a:lvl1pPr>
            <a:lvl2pPr lvl="1" indent="0" rtl="0">
              <a:spcBef>
                <a:spcPts val="0"/>
              </a:spcBef>
              <a:spcAft>
                <a:spcPts val="0"/>
              </a:spcAft>
              <a:buClr>
                <a:schemeClr val="dk1"/>
              </a:buClr>
              <a:buSzPts val="1400"/>
              <a:buFont typeface="Arial"/>
              <a:buNone/>
              <a:defRPr sz="2800">
                <a:solidFill>
                  <a:schemeClr val="dk1"/>
                </a:solidFill>
              </a:defRPr>
            </a:lvl2pPr>
            <a:lvl3pPr lvl="2" indent="0" rtl="0">
              <a:spcBef>
                <a:spcPts val="0"/>
              </a:spcBef>
              <a:spcAft>
                <a:spcPts val="0"/>
              </a:spcAft>
              <a:buClr>
                <a:schemeClr val="dk1"/>
              </a:buClr>
              <a:buSzPts val="1400"/>
              <a:buFont typeface="Arial"/>
              <a:buNone/>
              <a:defRPr sz="2800">
                <a:solidFill>
                  <a:schemeClr val="dk1"/>
                </a:solidFill>
              </a:defRPr>
            </a:lvl3pPr>
            <a:lvl4pPr lvl="3" indent="0" rtl="0">
              <a:spcBef>
                <a:spcPts val="0"/>
              </a:spcBef>
              <a:spcAft>
                <a:spcPts val="0"/>
              </a:spcAft>
              <a:buClr>
                <a:schemeClr val="dk1"/>
              </a:buClr>
              <a:buSzPts val="1400"/>
              <a:buFont typeface="Arial"/>
              <a:buNone/>
              <a:defRPr sz="2800">
                <a:solidFill>
                  <a:schemeClr val="dk1"/>
                </a:solidFill>
              </a:defRPr>
            </a:lvl4pPr>
            <a:lvl5pPr lvl="4" indent="0" rtl="0">
              <a:spcBef>
                <a:spcPts val="0"/>
              </a:spcBef>
              <a:spcAft>
                <a:spcPts val="0"/>
              </a:spcAft>
              <a:buClr>
                <a:schemeClr val="dk1"/>
              </a:buClr>
              <a:buSzPts val="1400"/>
              <a:buFont typeface="Arial"/>
              <a:buNone/>
              <a:defRPr sz="2800">
                <a:solidFill>
                  <a:schemeClr val="dk1"/>
                </a:solidFill>
              </a:defRPr>
            </a:lvl5pPr>
            <a:lvl6pPr lvl="5" indent="0" rtl="0">
              <a:spcBef>
                <a:spcPts val="0"/>
              </a:spcBef>
              <a:spcAft>
                <a:spcPts val="0"/>
              </a:spcAft>
              <a:buClr>
                <a:schemeClr val="dk1"/>
              </a:buClr>
              <a:buSzPts val="1400"/>
              <a:buFont typeface="Arial"/>
              <a:buNone/>
              <a:defRPr sz="2800">
                <a:solidFill>
                  <a:schemeClr val="dk1"/>
                </a:solidFill>
              </a:defRPr>
            </a:lvl6pPr>
            <a:lvl7pPr lvl="6" indent="0" rtl="0">
              <a:spcBef>
                <a:spcPts val="0"/>
              </a:spcBef>
              <a:spcAft>
                <a:spcPts val="0"/>
              </a:spcAft>
              <a:buClr>
                <a:schemeClr val="dk1"/>
              </a:buClr>
              <a:buSzPts val="1400"/>
              <a:buFont typeface="Arial"/>
              <a:buNone/>
              <a:defRPr sz="2800">
                <a:solidFill>
                  <a:schemeClr val="dk1"/>
                </a:solidFill>
              </a:defRPr>
            </a:lvl7pPr>
            <a:lvl8pPr lvl="7" indent="0" rtl="0">
              <a:spcBef>
                <a:spcPts val="0"/>
              </a:spcBef>
              <a:spcAft>
                <a:spcPts val="0"/>
              </a:spcAft>
              <a:buClr>
                <a:schemeClr val="dk1"/>
              </a:buClr>
              <a:buSzPts val="1400"/>
              <a:buFont typeface="Arial"/>
              <a:buNone/>
              <a:defRPr sz="2800">
                <a:solidFill>
                  <a:schemeClr val="dk1"/>
                </a:solidFill>
              </a:defRPr>
            </a:lvl8pPr>
            <a:lvl9pPr lvl="8" indent="0" rtl="0">
              <a:spcBef>
                <a:spcPts val="0"/>
              </a:spcBef>
              <a:spcAft>
                <a:spcPts val="0"/>
              </a:spcAft>
              <a:buClr>
                <a:schemeClr val="dk1"/>
              </a:buClr>
              <a:buSzPts val="1400"/>
              <a:buFont typeface="Arial"/>
              <a:buNone/>
              <a:defRPr sz="2800">
                <a:solidFill>
                  <a:schemeClr val="dk1"/>
                </a:solidFill>
              </a:defRPr>
            </a:lvl9pPr>
          </a:lstStyle>
          <a:p>
            <a:endParaRPr/>
          </a:p>
        </p:txBody>
      </p:sp>
      <p:sp>
        <p:nvSpPr>
          <p:cNvPr id="337" name="Google Shape;337;p53"/>
          <p:cNvSpPr txBox="1">
            <a:spLocks noGrp="1"/>
          </p:cNvSpPr>
          <p:nvPr>
            <p:ph type="body" idx="1"/>
          </p:nvPr>
        </p:nvSpPr>
        <p:spPr>
          <a:xfrm>
            <a:off x="311701" y="1536633"/>
            <a:ext cx="8520600" cy="893600"/>
          </a:xfrm>
          <a:prstGeom prst="rect">
            <a:avLst/>
          </a:prstGeom>
          <a:noFill/>
          <a:ln>
            <a:noFill/>
          </a:ln>
        </p:spPr>
        <p:txBody>
          <a:bodyPr spcFirstLastPara="1" wrap="square" lIns="91425" tIns="91425" rIns="91425" bIns="91425" anchor="t" anchorCtr="0"/>
          <a:lstStyle>
            <a:lvl1pPr marL="457200" marR="0" lvl="0" indent="-228600" algn="l" rtl="0">
              <a:lnSpc>
                <a:spcPct val="115000"/>
              </a:lnSpc>
              <a:spcBef>
                <a:spcPts val="0"/>
              </a:spcBef>
              <a:spcAft>
                <a:spcPts val="0"/>
              </a:spcAft>
              <a:buClr>
                <a:schemeClr val="dk2"/>
              </a:buClr>
              <a:buSzPts val="1400"/>
              <a:buFont typeface="Arial"/>
              <a:buNone/>
              <a:defRPr sz="3000" b="0" i="0" u="none" strike="noStrike" cap="none">
                <a:solidFill>
                  <a:srgbClr val="005799"/>
                </a:solidFill>
                <a:latin typeface="Helvetica Neue"/>
                <a:ea typeface="Helvetica Neue"/>
                <a:cs typeface="Helvetica Neue"/>
                <a:sym typeface="Helvetica Neue"/>
              </a:defRPr>
            </a:lvl1pPr>
            <a:lvl2pPr marL="914400" marR="0" lvl="1" indent="-228600" algn="l" rtl="0">
              <a:lnSpc>
                <a:spcPct val="115000"/>
              </a:lnSpc>
              <a:spcBef>
                <a:spcPts val="1600"/>
              </a:spcBef>
              <a:spcAft>
                <a:spcPts val="0"/>
              </a:spcAft>
              <a:buClr>
                <a:schemeClr val="dk2"/>
              </a:buClr>
              <a:buSzPts val="1400"/>
              <a:buFont typeface="Arial"/>
              <a:buNone/>
              <a:defRPr sz="1400" b="0" i="0" u="none" strike="noStrike" cap="none">
                <a:solidFill>
                  <a:schemeClr val="dk2"/>
                </a:solidFill>
                <a:latin typeface="Arial"/>
                <a:ea typeface="Arial"/>
                <a:cs typeface="Arial"/>
                <a:sym typeface="Arial"/>
              </a:defRPr>
            </a:lvl2pPr>
            <a:lvl3pPr marL="1371600" marR="0" lvl="2" indent="-228600" algn="l" rtl="0">
              <a:lnSpc>
                <a:spcPct val="115000"/>
              </a:lnSpc>
              <a:spcBef>
                <a:spcPts val="1600"/>
              </a:spcBef>
              <a:spcAft>
                <a:spcPts val="0"/>
              </a:spcAft>
              <a:buClr>
                <a:schemeClr val="dk2"/>
              </a:buClr>
              <a:buSzPts val="1400"/>
              <a:buFont typeface="Arial"/>
              <a:buNone/>
              <a:defRPr sz="1400" b="0" i="0" u="none" strike="noStrike" cap="none">
                <a:solidFill>
                  <a:schemeClr val="dk2"/>
                </a:solidFill>
                <a:latin typeface="Arial"/>
                <a:ea typeface="Arial"/>
                <a:cs typeface="Arial"/>
                <a:sym typeface="Arial"/>
              </a:defRPr>
            </a:lvl3pPr>
            <a:lvl4pPr marL="1828800" marR="0" lvl="3" indent="-228600" algn="l" rtl="0">
              <a:lnSpc>
                <a:spcPct val="115000"/>
              </a:lnSpc>
              <a:spcBef>
                <a:spcPts val="1600"/>
              </a:spcBef>
              <a:spcAft>
                <a:spcPts val="0"/>
              </a:spcAft>
              <a:buClr>
                <a:schemeClr val="dk2"/>
              </a:buClr>
              <a:buSzPts val="1400"/>
              <a:buFont typeface="Arial"/>
              <a:buNone/>
              <a:defRPr sz="1400" b="0" i="0" u="none" strike="noStrike" cap="none">
                <a:solidFill>
                  <a:schemeClr val="dk2"/>
                </a:solidFill>
                <a:latin typeface="Arial"/>
                <a:ea typeface="Arial"/>
                <a:cs typeface="Arial"/>
                <a:sym typeface="Arial"/>
              </a:defRPr>
            </a:lvl4pPr>
            <a:lvl5pPr marL="2286000" marR="0" lvl="4" indent="-228600" algn="l" rtl="0">
              <a:lnSpc>
                <a:spcPct val="115000"/>
              </a:lnSpc>
              <a:spcBef>
                <a:spcPts val="1600"/>
              </a:spcBef>
              <a:spcAft>
                <a:spcPts val="0"/>
              </a:spcAft>
              <a:buClr>
                <a:schemeClr val="dk2"/>
              </a:buClr>
              <a:buSzPts val="1400"/>
              <a:buFont typeface="Arial"/>
              <a:buNone/>
              <a:defRPr sz="1400" b="0" i="0" u="none" strike="noStrike" cap="none">
                <a:solidFill>
                  <a:schemeClr val="dk2"/>
                </a:solidFill>
                <a:latin typeface="Arial"/>
                <a:ea typeface="Arial"/>
                <a:cs typeface="Arial"/>
                <a:sym typeface="Arial"/>
              </a:defRPr>
            </a:lvl5pPr>
            <a:lvl6pPr marL="2743200" marR="0" lvl="5" indent="-228600" algn="l" rtl="0">
              <a:lnSpc>
                <a:spcPct val="115000"/>
              </a:lnSpc>
              <a:spcBef>
                <a:spcPts val="1600"/>
              </a:spcBef>
              <a:spcAft>
                <a:spcPts val="0"/>
              </a:spcAft>
              <a:buClr>
                <a:schemeClr val="dk2"/>
              </a:buClr>
              <a:buSzPts val="1400"/>
              <a:buFont typeface="Arial"/>
              <a:buNone/>
              <a:defRPr sz="1400" b="0" i="0" u="none" strike="noStrike" cap="none">
                <a:solidFill>
                  <a:schemeClr val="dk2"/>
                </a:solidFill>
                <a:latin typeface="Arial"/>
                <a:ea typeface="Arial"/>
                <a:cs typeface="Arial"/>
                <a:sym typeface="Arial"/>
              </a:defRPr>
            </a:lvl6pPr>
            <a:lvl7pPr marL="3200400" marR="0" lvl="6" indent="-228600" algn="l" rtl="0">
              <a:lnSpc>
                <a:spcPct val="115000"/>
              </a:lnSpc>
              <a:spcBef>
                <a:spcPts val="1600"/>
              </a:spcBef>
              <a:spcAft>
                <a:spcPts val="0"/>
              </a:spcAft>
              <a:buClr>
                <a:schemeClr val="dk2"/>
              </a:buClr>
              <a:buSzPts val="1400"/>
              <a:buFont typeface="Arial"/>
              <a:buNone/>
              <a:defRPr sz="1400" b="0" i="0" u="none" strike="noStrike" cap="none">
                <a:solidFill>
                  <a:schemeClr val="dk2"/>
                </a:solidFill>
                <a:latin typeface="Arial"/>
                <a:ea typeface="Arial"/>
                <a:cs typeface="Arial"/>
                <a:sym typeface="Arial"/>
              </a:defRPr>
            </a:lvl7pPr>
            <a:lvl8pPr marL="3657600" marR="0" lvl="7" indent="-228600" algn="l" rtl="0">
              <a:lnSpc>
                <a:spcPct val="115000"/>
              </a:lnSpc>
              <a:spcBef>
                <a:spcPts val="1600"/>
              </a:spcBef>
              <a:spcAft>
                <a:spcPts val="0"/>
              </a:spcAft>
              <a:buClr>
                <a:schemeClr val="dk2"/>
              </a:buClr>
              <a:buSzPts val="1400"/>
              <a:buFont typeface="Arial"/>
              <a:buNone/>
              <a:defRPr sz="1400" b="0" i="0" u="none" strike="noStrike" cap="none">
                <a:solidFill>
                  <a:schemeClr val="dk2"/>
                </a:solidFill>
                <a:latin typeface="Arial"/>
                <a:ea typeface="Arial"/>
                <a:cs typeface="Arial"/>
                <a:sym typeface="Arial"/>
              </a:defRPr>
            </a:lvl8pPr>
            <a:lvl9pPr marL="4114800" marR="0" lvl="8" indent="-228600" algn="l" rtl="0">
              <a:lnSpc>
                <a:spcPct val="115000"/>
              </a:lnSpc>
              <a:spcBef>
                <a:spcPts val="1600"/>
              </a:spcBef>
              <a:spcAft>
                <a:spcPts val="1600"/>
              </a:spcAft>
              <a:buClr>
                <a:schemeClr val="dk2"/>
              </a:buClr>
              <a:buSzPts val="1400"/>
              <a:buFont typeface="Arial"/>
              <a:buNone/>
              <a:defRPr sz="1400" b="0" i="0" u="none" strike="noStrike" cap="none">
                <a:solidFill>
                  <a:schemeClr val="dk2"/>
                </a:solidFill>
                <a:latin typeface="Arial"/>
                <a:ea typeface="Arial"/>
                <a:cs typeface="Arial"/>
                <a:sym typeface="Arial"/>
              </a:defRPr>
            </a:lvl9pPr>
          </a:lstStyle>
          <a:p>
            <a:endParaRPr/>
          </a:p>
        </p:txBody>
      </p:sp>
      <p:cxnSp>
        <p:nvCxnSpPr>
          <p:cNvPr id="338" name="Google Shape;338;p53"/>
          <p:cNvCxnSpPr/>
          <p:nvPr/>
        </p:nvCxnSpPr>
        <p:spPr>
          <a:xfrm>
            <a:off x="1" y="1138092"/>
            <a:ext cx="9144000" cy="0"/>
          </a:xfrm>
          <a:prstGeom prst="straightConnector1">
            <a:avLst/>
          </a:prstGeom>
          <a:noFill/>
          <a:ln w="19050" cap="flat" cmpd="sng">
            <a:solidFill>
              <a:srgbClr val="005799"/>
            </a:solidFill>
            <a:prstDash val="solid"/>
            <a:round/>
            <a:headEnd type="none" w="sm" len="sm"/>
            <a:tailEnd type="none" w="sm" len="sm"/>
          </a:ln>
        </p:spPr>
      </p:cxnSp>
      <p:sp>
        <p:nvSpPr>
          <p:cNvPr id="339" name="Google Shape;339;p53"/>
          <p:cNvSpPr txBox="1">
            <a:spLocks noGrp="1"/>
          </p:cNvSpPr>
          <p:nvPr>
            <p:ph type="body" idx="2"/>
          </p:nvPr>
        </p:nvSpPr>
        <p:spPr>
          <a:xfrm>
            <a:off x="311701" y="2651273"/>
            <a:ext cx="8520600" cy="893600"/>
          </a:xfrm>
          <a:prstGeom prst="rect">
            <a:avLst/>
          </a:prstGeom>
          <a:noFill/>
          <a:ln>
            <a:noFill/>
          </a:ln>
        </p:spPr>
        <p:txBody>
          <a:bodyPr spcFirstLastPara="1" wrap="square" lIns="91425" tIns="91425" rIns="91425" bIns="91425" anchor="t" anchorCtr="0"/>
          <a:lstStyle>
            <a:lvl1pPr marL="457200" marR="0" lvl="0" indent="-228600" algn="l" rtl="0">
              <a:lnSpc>
                <a:spcPct val="115000"/>
              </a:lnSpc>
              <a:spcBef>
                <a:spcPts val="0"/>
              </a:spcBef>
              <a:spcAft>
                <a:spcPts val="0"/>
              </a:spcAft>
              <a:buClr>
                <a:schemeClr val="dk2"/>
              </a:buClr>
              <a:buSzPts val="1400"/>
              <a:buFont typeface="Arial"/>
              <a:buNone/>
              <a:defRPr sz="1600" b="0" i="0" u="none" strike="noStrike" cap="none">
                <a:solidFill>
                  <a:srgbClr val="262626"/>
                </a:solidFill>
                <a:latin typeface="Helvetica Neue"/>
                <a:ea typeface="Helvetica Neue"/>
                <a:cs typeface="Helvetica Neue"/>
                <a:sym typeface="Helvetica Neue"/>
              </a:defRPr>
            </a:lvl1pPr>
            <a:lvl2pPr marL="914400" marR="0" lvl="1" indent="-228600" algn="l" rtl="0">
              <a:lnSpc>
                <a:spcPct val="115000"/>
              </a:lnSpc>
              <a:spcBef>
                <a:spcPts val="1600"/>
              </a:spcBef>
              <a:spcAft>
                <a:spcPts val="0"/>
              </a:spcAft>
              <a:buClr>
                <a:schemeClr val="dk2"/>
              </a:buClr>
              <a:buSzPts val="1400"/>
              <a:buFont typeface="Arial"/>
              <a:buNone/>
              <a:defRPr sz="1400" b="0" i="0" u="none" strike="noStrike" cap="none">
                <a:solidFill>
                  <a:schemeClr val="dk2"/>
                </a:solidFill>
                <a:latin typeface="Arial"/>
                <a:ea typeface="Arial"/>
                <a:cs typeface="Arial"/>
                <a:sym typeface="Arial"/>
              </a:defRPr>
            </a:lvl2pPr>
            <a:lvl3pPr marL="1371600" marR="0" lvl="2" indent="-228600" algn="l" rtl="0">
              <a:lnSpc>
                <a:spcPct val="115000"/>
              </a:lnSpc>
              <a:spcBef>
                <a:spcPts val="1600"/>
              </a:spcBef>
              <a:spcAft>
                <a:spcPts val="0"/>
              </a:spcAft>
              <a:buClr>
                <a:schemeClr val="dk2"/>
              </a:buClr>
              <a:buSzPts val="1400"/>
              <a:buFont typeface="Arial"/>
              <a:buNone/>
              <a:defRPr sz="1400" b="0" i="0" u="none" strike="noStrike" cap="none">
                <a:solidFill>
                  <a:schemeClr val="dk2"/>
                </a:solidFill>
                <a:latin typeface="Arial"/>
                <a:ea typeface="Arial"/>
                <a:cs typeface="Arial"/>
                <a:sym typeface="Arial"/>
              </a:defRPr>
            </a:lvl3pPr>
            <a:lvl4pPr marL="1828800" marR="0" lvl="3" indent="-228600" algn="l" rtl="0">
              <a:lnSpc>
                <a:spcPct val="115000"/>
              </a:lnSpc>
              <a:spcBef>
                <a:spcPts val="1600"/>
              </a:spcBef>
              <a:spcAft>
                <a:spcPts val="0"/>
              </a:spcAft>
              <a:buClr>
                <a:schemeClr val="dk2"/>
              </a:buClr>
              <a:buSzPts val="1400"/>
              <a:buFont typeface="Arial"/>
              <a:buNone/>
              <a:defRPr sz="1400" b="0" i="0" u="none" strike="noStrike" cap="none">
                <a:solidFill>
                  <a:schemeClr val="dk2"/>
                </a:solidFill>
                <a:latin typeface="Arial"/>
                <a:ea typeface="Arial"/>
                <a:cs typeface="Arial"/>
                <a:sym typeface="Arial"/>
              </a:defRPr>
            </a:lvl4pPr>
            <a:lvl5pPr marL="2286000" marR="0" lvl="4" indent="-228600" algn="l" rtl="0">
              <a:lnSpc>
                <a:spcPct val="115000"/>
              </a:lnSpc>
              <a:spcBef>
                <a:spcPts val="1600"/>
              </a:spcBef>
              <a:spcAft>
                <a:spcPts val="0"/>
              </a:spcAft>
              <a:buClr>
                <a:schemeClr val="dk2"/>
              </a:buClr>
              <a:buSzPts val="1400"/>
              <a:buFont typeface="Arial"/>
              <a:buNone/>
              <a:defRPr sz="1400" b="0" i="0" u="none" strike="noStrike" cap="none">
                <a:solidFill>
                  <a:schemeClr val="dk2"/>
                </a:solidFill>
                <a:latin typeface="Arial"/>
                <a:ea typeface="Arial"/>
                <a:cs typeface="Arial"/>
                <a:sym typeface="Arial"/>
              </a:defRPr>
            </a:lvl5pPr>
            <a:lvl6pPr marL="2743200" marR="0" lvl="5" indent="-228600" algn="l" rtl="0">
              <a:lnSpc>
                <a:spcPct val="115000"/>
              </a:lnSpc>
              <a:spcBef>
                <a:spcPts val="1600"/>
              </a:spcBef>
              <a:spcAft>
                <a:spcPts val="0"/>
              </a:spcAft>
              <a:buClr>
                <a:schemeClr val="dk2"/>
              </a:buClr>
              <a:buSzPts val="1400"/>
              <a:buFont typeface="Arial"/>
              <a:buNone/>
              <a:defRPr sz="1400" b="0" i="0" u="none" strike="noStrike" cap="none">
                <a:solidFill>
                  <a:schemeClr val="dk2"/>
                </a:solidFill>
                <a:latin typeface="Arial"/>
                <a:ea typeface="Arial"/>
                <a:cs typeface="Arial"/>
                <a:sym typeface="Arial"/>
              </a:defRPr>
            </a:lvl6pPr>
            <a:lvl7pPr marL="3200400" marR="0" lvl="6" indent="-228600" algn="l" rtl="0">
              <a:lnSpc>
                <a:spcPct val="115000"/>
              </a:lnSpc>
              <a:spcBef>
                <a:spcPts val="1600"/>
              </a:spcBef>
              <a:spcAft>
                <a:spcPts val="0"/>
              </a:spcAft>
              <a:buClr>
                <a:schemeClr val="dk2"/>
              </a:buClr>
              <a:buSzPts val="1400"/>
              <a:buFont typeface="Arial"/>
              <a:buNone/>
              <a:defRPr sz="1400" b="0" i="0" u="none" strike="noStrike" cap="none">
                <a:solidFill>
                  <a:schemeClr val="dk2"/>
                </a:solidFill>
                <a:latin typeface="Arial"/>
                <a:ea typeface="Arial"/>
                <a:cs typeface="Arial"/>
                <a:sym typeface="Arial"/>
              </a:defRPr>
            </a:lvl7pPr>
            <a:lvl8pPr marL="3657600" marR="0" lvl="7" indent="-228600" algn="l" rtl="0">
              <a:lnSpc>
                <a:spcPct val="115000"/>
              </a:lnSpc>
              <a:spcBef>
                <a:spcPts val="1600"/>
              </a:spcBef>
              <a:spcAft>
                <a:spcPts val="0"/>
              </a:spcAft>
              <a:buClr>
                <a:schemeClr val="dk2"/>
              </a:buClr>
              <a:buSzPts val="1400"/>
              <a:buFont typeface="Arial"/>
              <a:buNone/>
              <a:defRPr sz="1400" b="0" i="0" u="none" strike="noStrike" cap="none">
                <a:solidFill>
                  <a:schemeClr val="dk2"/>
                </a:solidFill>
                <a:latin typeface="Arial"/>
                <a:ea typeface="Arial"/>
                <a:cs typeface="Arial"/>
                <a:sym typeface="Arial"/>
              </a:defRPr>
            </a:lvl8pPr>
            <a:lvl9pPr marL="4114800" marR="0" lvl="8" indent="-228600" algn="l" rtl="0">
              <a:lnSpc>
                <a:spcPct val="115000"/>
              </a:lnSpc>
              <a:spcBef>
                <a:spcPts val="1600"/>
              </a:spcBef>
              <a:spcAft>
                <a:spcPts val="1600"/>
              </a:spcAft>
              <a:buClr>
                <a:schemeClr val="dk2"/>
              </a:buClr>
              <a:buSzPts val="1400"/>
              <a:buFont typeface="Arial"/>
              <a:buNone/>
              <a:defRPr sz="1400" b="0" i="0" u="none" strike="noStrike" cap="none">
                <a:solidFill>
                  <a:schemeClr val="dk2"/>
                </a:solidFill>
                <a:latin typeface="Arial"/>
                <a:ea typeface="Arial"/>
                <a:cs typeface="Arial"/>
                <a:sym typeface="Arial"/>
              </a:defRPr>
            </a:lvl9pPr>
          </a:lstStyle>
          <a:p>
            <a:endParaRPr/>
          </a:p>
        </p:txBody>
      </p:sp>
      <p:pic>
        <p:nvPicPr>
          <p:cNvPr id="340" name="Google Shape;340;p53"/>
          <p:cNvPicPr preferRelativeResize="0"/>
          <p:nvPr/>
        </p:nvPicPr>
        <p:blipFill>
          <a:blip r:embed="rId2">
            <a:alphaModFix/>
          </a:blip>
          <a:stretch>
            <a:fillRect/>
          </a:stretch>
        </p:blipFill>
        <p:spPr>
          <a:xfrm>
            <a:off x="0" y="0"/>
            <a:ext cx="1396332" cy="588667"/>
          </a:xfrm>
          <a:prstGeom prst="rect">
            <a:avLst/>
          </a:prstGeom>
          <a:noFill/>
          <a:ln>
            <a:noFill/>
          </a:ln>
        </p:spPr>
      </p:pic>
    </p:spTree>
    <p:extLst>
      <p:ext uri="{BB962C8B-B14F-4D97-AF65-F5344CB8AC3E}">
        <p14:creationId xmlns:p14="http://schemas.microsoft.com/office/powerpoint/2010/main" val="18975491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5984" y="1196752"/>
            <a:ext cx="7772400" cy="1362075"/>
          </a:xfrm>
        </p:spPr>
        <p:txBody>
          <a:bodyPr anchor="t">
            <a:noAutofit/>
          </a:bodyPr>
          <a:lstStyle>
            <a:lvl1pPr algn="l" defTabSz="685783" rtl="0" eaLnBrk="1" latinLnBrk="0" hangingPunct="1">
              <a:spcBef>
                <a:spcPct val="0"/>
              </a:spcBef>
              <a:buNone/>
              <a:defRPr lang="en-GB" sz="5000" kern="1200" dirty="0">
                <a:solidFill>
                  <a:schemeClr val="accent2"/>
                </a:solidFill>
                <a:latin typeface="Arial" panose="020B0604020202020204" pitchFamily="34" charset="0"/>
                <a:ea typeface="+mj-ea"/>
                <a:cs typeface="Arial" panose="020B0604020202020204" pitchFamily="34" charset="0"/>
              </a:defRPr>
            </a:lvl1pPr>
          </a:lstStyle>
          <a:p>
            <a:r>
              <a:rPr lang="en-US"/>
              <a:t>Click to edit Master title style</a:t>
            </a:r>
            <a:endParaRPr lang="en-GB"/>
          </a:p>
        </p:txBody>
      </p:sp>
      <p:sp>
        <p:nvSpPr>
          <p:cNvPr id="4" name="Date Placeholder 3"/>
          <p:cNvSpPr>
            <a:spLocks noGrp="1"/>
          </p:cNvSpPr>
          <p:nvPr>
            <p:ph type="dt" sz="half" idx="10"/>
          </p:nvPr>
        </p:nvSpPr>
        <p:spPr>
          <a:xfrm>
            <a:off x="457200" y="6356358"/>
            <a:ext cx="2133600" cy="365125"/>
          </a:xfrm>
          <a:prstGeom prst="rect">
            <a:avLst/>
          </a:prstGeom>
        </p:spPr>
        <p:txBody>
          <a:bodyPr/>
          <a:lstStyle/>
          <a:p>
            <a:endParaRPr lang="en-GB"/>
          </a:p>
        </p:txBody>
      </p:sp>
      <p:sp>
        <p:nvSpPr>
          <p:cNvPr id="5" name="Footer Placeholder 4"/>
          <p:cNvSpPr>
            <a:spLocks noGrp="1"/>
          </p:cNvSpPr>
          <p:nvPr>
            <p:ph type="ftr" sz="quarter" idx="11"/>
          </p:nvPr>
        </p:nvSpPr>
        <p:spPr>
          <a:xfrm>
            <a:off x="3124200" y="6356358"/>
            <a:ext cx="2895600" cy="365125"/>
          </a:xfrm>
          <a:prstGeom prst="rect">
            <a:avLst/>
          </a:prstGeom>
        </p:spPr>
        <p:txBody>
          <a:bodyPr/>
          <a:lstStyle/>
          <a:p>
            <a:endParaRPr lang="en-GB"/>
          </a:p>
        </p:txBody>
      </p:sp>
      <p:sp>
        <p:nvSpPr>
          <p:cNvPr id="6" name="Slide Number Placeholder 5"/>
          <p:cNvSpPr>
            <a:spLocks noGrp="1"/>
          </p:cNvSpPr>
          <p:nvPr>
            <p:ph type="sldNum" sz="quarter" idx="12"/>
          </p:nvPr>
        </p:nvSpPr>
        <p:spPr>
          <a:xfrm>
            <a:off x="6553200" y="6356358"/>
            <a:ext cx="2133600" cy="365125"/>
          </a:xfrm>
          <a:prstGeom prst="rect">
            <a:avLst/>
          </a:prstGeom>
        </p:spPr>
        <p:txBody>
          <a:bodyPr/>
          <a:lstStyle/>
          <a:p>
            <a:fld id="{5E823101-2CF2-4830-9078-CC565604177F}" type="slidenum">
              <a:rPr lang="en-GB" smtClean="0"/>
              <a:t>‹#›</a:t>
            </a:fld>
            <a:endParaRPr lang="en-GB"/>
          </a:p>
        </p:txBody>
      </p:sp>
    </p:spTree>
    <p:extLst>
      <p:ext uri="{BB962C8B-B14F-4D97-AF65-F5344CB8AC3E}">
        <p14:creationId xmlns:p14="http://schemas.microsoft.com/office/powerpoint/2010/main" val="122325171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57200" y="1600206"/>
            <a:ext cx="4038600" cy="4525963"/>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8200" y="1600206"/>
            <a:ext cx="4038600" cy="4525963"/>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a:xfrm>
            <a:off x="457200" y="6356358"/>
            <a:ext cx="2133600" cy="365125"/>
          </a:xfrm>
          <a:prstGeom prst="rect">
            <a:avLst/>
          </a:prstGeom>
        </p:spPr>
        <p:txBody>
          <a:bodyPr/>
          <a:lstStyle/>
          <a:p>
            <a:endParaRPr lang="en-GB"/>
          </a:p>
        </p:txBody>
      </p:sp>
      <p:sp>
        <p:nvSpPr>
          <p:cNvPr id="6" name="Footer Placeholder 5"/>
          <p:cNvSpPr>
            <a:spLocks noGrp="1"/>
          </p:cNvSpPr>
          <p:nvPr>
            <p:ph type="ftr" sz="quarter" idx="11"/>
          </p:nvPr>
        </p:nvSpPr>
        <p:spPr>
          <a:xfrm>
            <a:off x="3124200" y="6356358"/>
            <a:ext cx="2895600" cy="365125"/>
          </a:xfrm>
          <a:prstGeom prst="rect">
            <a:avLst/>
          </a:prstGeom>
        </p:spPr>
        <p:txBody>
          <a:bodyPr/>
          <a:lstStyle/>
          <a:p>
            <a:endParaRPr lang="en-GB"/>
          </a:p>
        </p:txBody>
      </p:sp>
      <p:sp>
        <p:nvSpPr>
          <p:cNvPr id="7" name="Slide Number Placeholder 6"/>
          <p:cNvSpPr>
            <a:spLocks noGrp="1"/>
          </p:cNvSpPr>
          <p:nvPr>
            <p:ph type="sldNum" sz="quarter" idx="12"/>
          </p:nvPr>
        </p:nvSpPr>
        <p:spPr>
          <a:xfrm>
            <a:off x="6553200" y="6356358"/>
            <a:ext cx="2133600" cy="365125"/>
          </a:xfrm>
          <a:prstGeom prst="rect">
            <a:avLst/>
          </a:prstGeom>
        </p:spPr>
        <p:txBody>
          <a:bodyPr/>
          <a:lstStyle/>
          <a:p>
            <a:fld id="{5E823101-2CF2-4830-9078-CC565604177F}" type="slidenum">
              <a:rPr lang="en-GB" smtClean="0"/>
              <a:t>‹#›</a:t>
            </a:fld>
            <a:endParaRPr lang="en-GB"/>
          </a:p>
        </p:txBody>
      </p:sp>
    </p:spTree>
    <p:extLst>
      <p:ext uri="{BB962C8B-B14F-4D97-AF65-F5344CB8AC3E}">
        <p14:creationId xmlns:p14="http://schemas.microsoft.com/office/powerpoint/2010/main" val="281535521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1800" b="1"/>
            </a:lvl1pPr>
            <a:lvl2pPr marL="342892" indent="0">
              <a:buNone/>
              <a:defRPr sz="1500" b="1"/>
            </a:lvl2pPr>
            <a:lvl3pPr marL="685783" indent="0">
              <a:buNone/>
              <a:defRPr sz="1350" b="1"/>
            </a:lvl3pPr>
            <a:lvl4pPr marL="1028675" indent="0">
              <a:buNone/>
              <a:defRPr sz="1200" b="1"/>
            </a:lvl4pPr>
            <a:lvl5pPr marL="1371566" indent="0">
              <a:buNone/>
              <a:defRPr sz="1200" b="1"/>
            </a:lvl5pPr>
            <a:lvl6pPr marL="1714457" indent="0">
              <a:buNone/>
              <a:defRPr sz="1200" b="1"/>
            </a:lvl6pPr>
            <a:lvl7pPr marL="2057348" indent="0">
              <a:buNone/>
              <a:defRPr sz="1200" b="1"/>
            </a:lvl7pPr>
            <a:lvl8pPr marL="2400240" indent="0">
              <a:buNone/>
              <a:defRPr sz="1200" b="1"/>
            </a:lvl8pPr>
            <a:lvl9pPr marL="2743132" indent="0">
              <a:buNone/>
              <a:defRPr sz="12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9" y="1535113"/>
            <a:ext cx="4041775" cy="639762"/>
          </a:xfrm>
        </p:spPr>
        <p:txBody>
          <a:bodyPr anchor="b"/>
          <a:lstStyle>
            <a:lvl1pPr marL="0" indent="0">
              <a:buNone/>
              <a:defRPr sz="1800" b="1"/>
            </a:lvl1pPr>
            <a:lvl2pPr marL="342892" indent="0">
              <a:buNone/>
              <a:defRPr sz="1500" b="1"/>
            </a:lvl2pPr>
            <a:lvl3pPr marL="685783" indent="0">
              <a:buNone/>
              <a:defRPr sz="1350" b="1"/>
            </a:lvl3pPr>
            <a:lvl4pPr marL="1028675" indent="0">
              <a:buNone/>
              <a:defRPr sz="1200" b="1"/>
            </a:lvl4pPr>
            <a:lvl5pPr marL="1371566" indent="0">
              <a:buNone/>
              <a:defRPr sz="1200" b="1"/>
            </a:lvl5pPr>
            <a:lvl6pPr marL="1714457" indent="0">
              <a:buNone/>
              <a:defRPr sz="1200" b="1"/>
            </a:lvl6pPr>
            <a:lvl7pPr marL="2057348" indent="0">
              <a:buNone/>
              <a:defRPr sz="1200" b="1"/>
            </a:lvl7pPr>
            <a:lvl8pPr marL="2400240" indent="0">
              <a:buNone/>
              <a:defRPr sz="1200" b="1"/>
            </a:lvl8pPr>
            <a:lvl9pPr marL="2743132" indent="0">
              <a:buNone/>
              <a:defRPr sz="1200" b="1"/>
            </a:lvl9pPr>
          </a:lstStyle>
          <a:p>
            <a:pPr lvl="0"/>
            <a:r>
              <a:rPr lang="en-US"/>
              <a:t>Click to edit Master text styles</a:t>
            </a:r>
          </a:p>
        </p:txBody>
      </p:sp>
      <p:sp>
        <p:nvSpPr>
          <p:cNvPr id="6" name="Content Placeholder 5"/>
          <p:cNvSpPr>
            <a:spLocks noGrp="1"/>
          </p:cNvSpPr>
          <p:nvPr>
            <p:ph sz="quarter" idx="4"/>
          </p:nvPr>
        </p:nvSpPr>
        <p:spPr>
          <a:xfrm>
            <a:off x="4645029" y="2174875"/>
            <a:ext cx="4041775" cy="3951288"/>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a:xfrm>
            <a:off x="457200" y="6356358"/>
            <a:ext cx="2133600" cy="365125"/>
          </a:xfrm>
          <a:prstGeom prst="rect">
            <a:avLst/>
          </a:prstGeom>
        </p:spPr>
        <p:txBody>
          <a:bodyPr/>
          <a:lstStyle/>
          <a:p>
            <a:endParaRPr lang="en-GB"/>
          </a:p>
        </p:txBody>
      </p:sp>
      <p:sp>
        <p:nvSpPr>
          <p:cNvPr id="8" name="Footer Placeholder 7"/>
          <p:cNvSpPr>
            <a:spLocks noGrp="1"/>
          </p:cNvSpPr>
          <p:nvPr>
            <p:ph type="ftr" sz="quarter" idx="11"/>
          </p:nvPr>
        </p:nvSpPr>
        <p:spPr>
          <a:xfrm>
            <a:off x="3124200" y="6356358"/>
            <a:ext cx="2895600" cy="365125"/>
          </a:xfrm>
          <a:prstGeom prst="rect">
            <a:avLst/>
          </a:prstGeom>
        </p:spPr>
        <p:txBody>
          <a:bodyPr/>
          <a:lstStyle/>
          <a:p>
            <a:endParaRPr lang="en-GB"/>
          </a:p>
        </p:txBody>
      </p:sp>
      <p:sp>
        <p:nvSpPr>
          <p:cNvPr id="9" name="Slide Number Placeholder 8"/>
          <p:cNvSpPr>
            <a:spLocks noGrp="1"/>
          </p:cNvSpPr>
          <p:nvPr>
            <p:ph type="sldNum" sz="quarter" idx="12"/>
          </p:nvPr>
        </p:nvSpPr>
        <p:spPr>
          <a:xfrm>
            <a:off x="6553200" y="6356358"/>
            <a:ext cx="2133600" cy="365125"/>
          </a:xfrm>
          <a:prstGeom prst="rect">
            <a:avLst/>
          </a:prstGeom>
        </p:spPr>
        <p:txBody>
          <a:bodyPr/>
          <a:lstStyle/>
          <a:p>
            <a:fld id="{5E823101-2CF2-4830-9078-CC565604177F}" type="slidenum">
              <a:rPr lang="en-GB" smtClean="0"/>
              <a:t>‹#›</a:t>
            </a:fld>
            <a:endParaRPr lang="en-GB"/>
          </a:p>
        </p:txBody>
      </p:sp>
    </p:spTree>
    <p:extLst>
      <p:ext uri="{BB962C8B-B14F-4D97-AF65-F5344CB8AC3E}">
        <p14:creationId xmlns:p14="http://schemas.microsoft.com/office/powerpoint/2010/main" val="41991164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a:xfrm>
            <a:off x="457200" y="6356358"/>
            <a:ext cx="2133600" cy="365125"/>
          </a:xfrm>
          <a:prstGeom prst="rect">
            <a:avLst/>
          </a:prstGeom>
        </p:spPr>
        <p:txBody>
          <a:bodyPr/>
          <a:lstStyle/>
          <a:p>
            <a:endParaRPr lang="en-GB"/>
          </a:p>
        </p:txBody>
      </p:sp>
      <p:sp>
        <p:nvSpPr>
          <p:cNvPr id="4" name="Footer Placeholder 3"/>
          <p:cNvSpPr>
            <a:spLocks noGrp="1"/>
          </p:cNvSpPr>
          <p:nvPr>
            <p:ph type="ftr" sz="quarter" idx="11"/>
          </p:nvPr>
        </p:nvSpPr>
        <p:spPr>
          <a:xfrm>
            <a:off x="3124200" y="6356358"/>
            <a:ext cx="2895600" cy="365125"/>
          </a:xfrm>
          <a:prstGeom prst="rect">
            <a:avLst/>
          </a:prstGeom>
        </p:spPr>
        <p:txBody>
          <a:bodyPr/>
          <a:lstStyle/>
          <a:p>
            <a:endParaRPr lang="en-GB"/>
          </a:p>
        </p:txBody>
      </p:sp>
      <p:sp>
        <p:nvSpPr>
          <p:cNvPr id="5" name="Slide Number Placeholder 4"/>
          <p:cNvSpPr>
            <a:spLocks noGrp="1"/>
          </p:cNvSpPr>
          <p:nvPr>
            <p:ph type="sldNum" sz="quarter" idx="12"/>
          </p:nvPr>
        </p:nvSpPr>
        <p:spPr>
          <a:xfrm>
            <a:off x="6553200" y="6356358"/>
            <a:ext cx="2133600" cy="365125"/>
          </a:xfrm>
          <a:prstGeom prst="rect">
            <a:avLst/>
          </a:prstGeom>
        </p:spPr>
        <p:txBody>
          <a:bodyPr/>
          <a:lstStyle/>
          <a:p>
            <a:fld id="{5E823101-2CF2-4830-9078-CC565604177F}" type="slidenum">
              <a:rPr lang="en-GB" smtClean="0"/>
              <a:t>‹#›</a:t>
            </a:fld>
            <a:endParaRPr lang="en-GB"/>
          </a:p>
        </p:txBody>
      </p:sp>
    </p:spTree>
    <p:extLst>
      <p:ext uri="{BB962C8B-B14F-4D97-AF65-F5344CB8AC3E}">
        <p14:creationId xmlns:p14="http://schemas.microsoft.com/office/powerpoint/2010/main" val="34210744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57200" y="6356358"/>
            <a:ext cx="2133600" cy="365125"/>
          </a:xfrm>
          <a:prstGeom prst="rect">
            <a:avLst/>
          </a:prstGeom>
        </p:spPr>
        <p:txBody>
          <a:bodyPr/>
          <a:lstStyle/>
          <a:p>
            <a:endParaRPr lang="en-GB"/>
          </a:p>
        </p:txBody>
      </p:sp>
      <p:sp>
        <p:nvSpPr>
          <p:cNvPr id="3" name="Footer Placeholder 2"/>
          <p:cNvSpPr>
            <a:spLocks noGrp="1"/>
          </p:cNvSpPr>
          <p:nvPr>
            <p:ph type="ftr" sz="quarter" idx="11"/>
          </p:nvPr>
        </p:nvSpPr>
        <p:spPr>
          <a:xfrm>
            <a:off x="3124200" y="6356358"/>
            <a:ext cx="2895600" cy="365125"/>
          </a:xfrm>
          <a:prstGeom prst="rect">
            <a:avLst/>
          </a:prstGeom>
        </p:spPr>
        <p:txBody>
          <a:bodyPr/>
          <a:lstStyle/>
          <a:p>
            <a:endParaRPr lang="en-GB"/>
          </a:p>
        </p:txBody>
      </p:sp>
      <p:sp>
        <p:nvSpPr>
          <p:cNvPr id="4" name="Slide Number Placeholder 3"/>
          <p:cNvSpPr>
            <a:spLocks noGrp="1"/>
          </p:cNvSpPr>
          <p:nvPr>
            <p:ph type="sldNum" sz="quarter" idx="12"/>
          </p:nvPr>
        </p:nvSpPr>
        <p:spPr>
          <a:xfrm>
            <a:off x="6553200" y="6356358"/>
            <a:ext cx="2133600" cy="365125"/>
          </a:xfrm>
          <a:prstGeom prst="rect">
            <a:avLst/>
          </a:prstGeom>
        </p:spPr>
        <p:txBody>
          <a:bodyPr/>
          <a:lstStyle/>
          <a:p>
            <a:fld id="{5E823101-2CF2-4830-9078-CC565604177F}" type="slidenum">
              <a:rPr lang="en-GB" smtClean="0"/>
              <a:t>‹#›</a:t>
            </a:fld>
            <a:endParaRPr lang="en-GB"/>
          </a:p>
        </p:txBody>
      </p:sp>
    </p:spTree>
    <p:extLst>
      <p:ext uri="{BB962C8B-B14F-4D97-AF65-F5344CB8AC3E}">
        <p14:creationId xmlns:p14="http://schemas.microsoft.com/office/powerpoint/2010/main" val="11166781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2" y="273050"/>
            <a:ext cx="3008313" cy="1162050"/>
          </a:xfrm>
        </p:spPr>
        <p:txBody>
          <a:bodyPr anchor="b"/>
          <a:lstStyle>
            <a:lvl1pPr algn="l">
              <a:defRPr sz="1500" b="1"/>
            </a:lvl1pPr>
          </a:lstStyle>
          <a:p>
            <a:r>
              <a:rPr lang="en-US"/>
              <a:t>Click to edit Master title style</a:t>
            </a:r>
            <a:endParaRPr lang="en-GB"/>
          </a:p>
        </p:txBody>
      </p:sp>
      <p:sp>
        <p:nvSpPr>
          <p:cNvPr id="3" name="Content Placeholder 2"/>
          <p:cNvSpPr>
            <a:spLocks noGrp="1"/>
          </p:cNvSpPr>
          <p:nvPr>
            <p:ph idx="1"/>
          </p:nvPr>
        </p:nvSpPr>
        <p:spPr>
          <a:xfrm>
            <a:off x="3575050" y="273058"/>
            <a:ext cx="5111750" cy="5853113"/>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2" y="1435103"/>
            <a:ext cx="3008313" cy="4691063"/>
          </a:xfrm>
        </p:spPr>
        <p:txBody>
          <a:bodyPr/>
          <a:lstStyle>
            <a:lvl1pPr marL="0" indent="0">
              <a:buNone/>
              <a:defRPr sz="1050"/>
            </a:lvl1pPr>
            <a:lvl2pPr marL="342892" indent="0">
              <a:buNone/>
              <a:defRPr sz="900"/>
            </a:lvl2pPr>
            <a:lvl3pPr marL="685783" indent="0">
              <a:buNone/>
              <a:defRPr sz="750"/>
            </a:lvl3pPr>
            <a:lvl4pPr marL="1028675" indent="0">
              <a:buNone/>
              <a:defRPr sz="675"/>
            </a:lvl4pPr>
            <a:lvl5pPr marL="1371566" indent="0">
              <a:buNone/>
              <a:defRPr sz="675"/>
            </a:lvl5pPr>
            <a:lvl6pPr marL="1714457" indent="0">
              <a:buNone/>
              <a:defRPr sz="675"/>
            </a:lvl6pPr>
            <a:lvl7pPr marL="2057348" indent="0">
              <a:buNone/>
              <a:defRPr sz="675"/>
            </a:lvl7pPr>
            <a:lvl8pPr marL="2400240" indent="0">
              <a:buNone/>
              <a:defRPr sz="675"/>
            </a:lvl8pPr>
            <a:lvl9pPr marL="2743132" indent="0">
              <a:buNone/>
              <a:defRPr sz="675"/>
            </a:lvl9pPr>
          </a:lstStyle>
          <a:p>
            <a:pPr lvl="0"/>
            <a:r>
              <a:rPr lang="en-US"/>
              <a:t>Click to edit Master text styles</a:t>
            </a:r>
          </a:p>
        </p:txBody>
      </p:sp>
      <p:sp>
        <p:nvSpPr>
          <p:cNvPr id="5" name="Date Placeholder 4"/>
          <p:cNvSpPr>
            <a:spLocks noGrp="1"/>
          </p:cNvSpPr>
          <p:nvPr>
            <p:ph type="dt" sz="half" idx="10"/>
          </p:nvPr>
        </p:nvSpPr>
        <p:spPr>
          <a:xfrm>
            <a:off x="457200" y="6356358"/>
            <a:ext cx="2133600" cy="365125"/>
          </a:xfrm>
          <a:prstGeom prst="rect">
            <a:avLst/>
          </a:prstGeom>
        </p:spPr>
        <p:txBody>
          <a:bodyPr/>
          <a:lstStyle/>
          <a:p>
            <a:endParaRPr lang="en-GB"/>
          </a:p>
        </p:txBody>
      </p:sp>
      <p:sp>
        <p:nvSpPr>
          <p:cNvPr id="6" name="Footer Placeholder 5"/>
          <p:cNvSpPr>
            <a:spLocks noGrp="1"/>
          </p:cNvSpPr>
          <p:nvPr>
            <p:ph type="ftr" sz="quarter" idx="11"/>
          </p:nvPr>
        </p:nvSpPr>
        <p:spPr>
          <a:xfrm>
            <a:off x="3124200" y="6356358"/>
            <a:ext cx="2895600" cy="365125"/>
          </a:xfrm>
          <a:prstGeom prst="rect">
            <a:avLst/>
          </a:prstGeom>
        </p:spPr>
        <p:txBody>
          <a:bodyPr/>
          <a:lstStyle/>
          <a:p>
            <a:endParaRPr lang="en-GB"/>
          </a:p>
        </p:txBody>
      </p:sp>
      <p:sp>
        <p:nvSpPr>
          <p:cNvPr id="7" name="Slide Number Placeholder 6"/>
          <p:cNvSpPr>
            <a:spLocks noGrp="1"/>
          </p:cNvSpPr>
          <p:nvPr>
            <p:ph type="sldNum" sz="quarter" idx="12"/>
          </p:nvPr>
        </p:nvSpPr>
        <p:spPr>
          <a:xfrm>
            <a:off x="6553200" y="6356358"/>
            <a:ext cx="2133600" cy="365125"/>
          </a:xfrm>
          <a:prstGeom prst="rect">
            <a:avLst/>
          </a:prstGeom>
        </p:spPr>
        <p:txBody>
          <a:bodyPr/>
          <a:lstStyle/>
          <a:p>
            <a:fld id="{5E823101-2CF2-4830-9078-CC565604177F}" type="slidenum">
              <a:rPr lang="en-GB" smtClean="0"/>
              <a:t>‹#›</a:t>
            </a:fld>
            <a:endParaRPr lang="en-GB"/>
          </a:p>
        </p:txBody>
      </p:sp>
    </p:spTree>
    <p:extLst>
      <p:ext uri="{BB962C8B-B14F-4D97-AF65-F5344CB8AC3E}">
        <p14:creationId xmlns:p14="http://schemas.microsoft.com/office/powerpoint/2010/main" val="255369432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15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2400"/>
            </a:lvl1pPr>
            <a:lvl2pPr marL="342892" indent="0">
              <a:buNone/>
              <a:defRPr sz="2100"/>
            </a:lvl2pPr>
            <a:lvl3pPr marL="685783" indent="0">
              <a:buNone/>
              <a:defRPr sz="1800"/>
            </a:lvl3pPr>
            <a:lvl4pPr marL="1028675" indent="0">
              <a:buNone/>
              <a:defRPr sz="1500"/>
            </a:lvl4pPr>
            <a:lvl5pPr marL="1371566" indent="0">
              <a:buNone/>
              <a:defRPr sz="1500"/>
            </a:lvl5pPr>
            <a:lvl6pPr marL="1714457" indent="0">
              <a:buNone/>
              <a:defRPr sz="1500"/>
            </a:lvl6pPr>
            <a:lvl7pPr marL="2057348" indent="0">
              <a:buNone/>
              <a:defRPr sz="1500"/>
            </a:lvl7pPr>
            <a:lvl8pPr marL="2400240" indent="0">
              <a:buNone/>
              <a:defRPr sz="1500"/>
            </a:lvl8pPr>
            <a:lvl9pPr marL="2743132" indent="0">
              <a:buNone/>
              <a:defRPr sz="1500"/>
            </a:lvl9pPr>
          </a:lstStyle>
          <a:p>
            <a:r>
              <a:rPr lang="en-US"/>
              <a:t>Click icon to add picture</a:t>
            </a:r>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050"/>
            </a:lvl1pPr>
            <a:lvl2pPr marL="342892" indent="0">
              <a:buNone/>
              <a:defRPr sz="900"/>
            </a:lvl2pPr>
            <a:lvl3pPr marL="685783" indent="0">
              <a:buNone/>
              <a:defRPr sz="750"/>
            </a:lvl3pPr>
            <a:lvl4pPr marL="1028675" indent="0">
              <a:buNone/>
              <a:defRPr sz="675"/>
            </a:lvl4pPr>
            <a:lvl5pPr marL="1371566" indent="0">
              <a:buNone/>
              <a:defRPr sz="675"/>
            </a:lvl5pPr>
            <a:lvl6pPr marL="1714457" indent="0">
              <a:buNone/>
              <a:defRPr sz="675"/>
            </a:lvl6pPr>
            <a:lvl7pPr marL="2057348" indent="0">
              <a:buNone/>
              <a:defRPr sz="675"/>
            </a:lvl7pPr>
            <a:lvl8pPr marL="2400240" indent="0">
              <a:buNone/>
              <a:defRPr sz="675"/>
            </a:lvl8pPr>
            <a:lvl9pPr marL="2743132" indent="0">
              <a:buNone/>
              <a:defRPr sz="675"/>
            </a:lvl9pPr>
          </a:lstStyle>
          <a:p>
            <a:pPr lvl="0"/>
            <a:r>
              <a:rPr lang="en-US"/>
              <a:t>Click to edit Master text styles</a:t>
            </a:r>
          </a:p>
        </p:txBody>
      </p:sp>
      <p:sp>
        <p:nvSpPr>
          <p:cNvPr id="5" name="Date Placeholder 4"/>
          <p:cNvSpPr>
            <a:spLocks noGrp="1"/>
          </p:cNvSpPr>
          <p:nvPr>
            <p:ph type="dt" sz="half" idx="10"/>
          </p:nvPr>
        </p:nvSpPr>
        <p:spPr>
          <a:xfrm>
            <a:off x="457200" y="6356358"/>
            <a:ext cx="2133600" cy="365125"/>
          </a:xfrm>
          <a:prstGeom prst="rect">
            <a:avLst/>
          </a:prstGeom>
        </p:spPr>
        <p:txBody>
          <a:bodyPr/>
          <a:lstStyle/>
          <a:p>
            <a:endParaRPr lang="en-GB"/>
          </a:p>
        </p:txBody>
      </p:sp>
      <p:sp>
        <p:nvSpPr>
          <p:cNvPr id="6" name="Footer Placeholder 5"/>
          <p:cNvSpPr>
            <a:spLocks noGrp="1"/>
          </p:cNvSpPr>
          <p:nvPr>
            <p:ph type="ftr" sz="quarter" idx="11"/>
          </p:nvPr>
        </p:nvSpPr>
        <p:spPr>
          <a:xfrm>
            <a:off x="3124200" y="6356358"/>
            <a:ext cx="2895600" cy="365125"/>
          </a:xfrm>
          <a:prstGeom prst="rect">
            <a:avLst/>
          </a:prstGeom>
        </p:spPr>
        <p:txBody>
          <a:bodyPr/>
          <a:lstStyle/>
          <a:p>
            <a:endParaRPr lang="en-GB"/>
          </a:p>
        </p:txBody>
      </p:sp>
      <p:sp>
        <p:nvSpPr>
          <p:cNvPr id="7" name="Slide Number Placeholder 6"/>
          <p:cNvSpPr>
            <a:spLocks noGrp="1"/>
          </p:cNvSpPr>
          <p:nvPr>
            <p:ph type="sldNum" sz="quarter" idx="12"/>
          </p:nvPr>
        </p:nvSpPr>
        <p:spPr>
          <a:xfrm>
            <a:off x="6553200" y="6356358"/>
            <a:ext cx="2133600" cy="365125"/>
          </a:xfrm>
          <a:prstGeom prst="rect">
            <a:avLst/>
          </a:prstGeom>
        </p:spPr>
        <p:txBody>
          <a:bodyPr/>
          <a:lstStyle/>
          <a:p>
            <a:fld id="{5E823101-2CF2-4830-9078-CC565604177F}" type="slidenum">
              <a:rPr lang="en-GB" smtClean="0"/>
              <a:t>‹#›</a:t>
            </a:fld>
            <a:endParaRPr lang="en-GB"/>
          </a:p>
        </p:txBody>
      </p:sp>
    </p:spTree>
    <p:extLst>
      <p:ext uri="{BB962C8B-B14F-4D97-AF65-F5344CB8AC3E}">
        <p14:creationId xmlns:p14="http://schemas.microsoft.com/office/powerpoint/2010/main" val="347000050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1.xml"/><Relationship Id="rId13" Type="http://schemas.openxmlformats.org/officeDocument/2006/relationships/theme" Target="../theme/theme2.xml"/><Relationship Id="rId3" Type="http://schemas.openxmlformats.org/officeDocument/2006/relationships/slideLayout" Target="../slideLayouts/slideLayout16.xml"/><Relationship Id="rId7" Type="http://schemas.openxmlformats.org/officeDocument/2006/relationships/slideLayout" Target="../slideLayouts/slideLayout20.xml"/><Relationship Id="rId12" Type="http://schemas.openxmlformats.org/officeDocument/2006/relationships/slideLayout" Target="../slideLayouts/slideLayout25.xml"/><Relationship Id="rId2" Type="http://schemas.openxmlformats.org/officeDocument/2006/relationships/slideLayout" Target="../slideLayouts/slideLayout15.xml"/><Relationship Id="rId1" Type="http://schemas.openxmlformats.org/officeDocument/2006/relationships/slideLayout" Target="../slideLayouts/slideLayout14.xml"/><Relationship Id="rId6" Type="http://schemas.openxmlformats.org/officeDocument/2006/relationships/slideLayout" Target="../slideLayouts/slideLayout19.xml"/><Relationship Id="rId11" Type="http://schemas.openxmlformats.org/officeDocument/2006/relationships/slideLayout" Target="../slideLayouts/slideLayout24.xml"/><Relationship Id="rId5" Type="http://schemas.openxmlformats.org/officeDocument/2006/relationships/slideLayout" Target="../slideLayouts/slideLayout18.xml"/><Relationship Id="rId10" Type="http://schemas.openxmlformats.org/officeDocument/2006/relationships/slideLayout" Target="../slideLayouts/slideLayout23.xml"/><Relationship Id="rId4" Type="http://schemas.openxmlformats.org/officeDocument/2006/relationships/slideLayout" Target="../slideLayouts/slideLayout17.xml"/><Relationship Id="rId9" Type="http://schemas.openxmlformats.org/officeDocument/2006/relationships/slideLayout" Target="../slideLayouts/slideLayout2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457200" y="1600206"/>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9" name="Rectangle 8"/>
          <p:cNvSpPr/>
          <p:nvPr userDrawn="1"/>
        </p:nvSpPr>
        <p:spPr>
          <a:xfrm>
            <a:off x="0" y="5949280"/>
            <a:ext cx="9144000" cy="9087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10" name="Picture 9" descr="Department for Business, Energy and Industrial Strategy crest" title="Department for Business, Energy and Industrial Strategy"/>
          <p:cNvPicPr>
            <a:picLocks noChangeAspect="1"/>
          </p:cNvPicPr>
          <p:nvPr userDrawn="1"/>
        </p:nvPicPr>
        <p:blipFill>
          <a:blip r:embed="rId15" cstate="print">
            <a:extLst>
              <a:ext uri="{28A0092B-C50C-407E-A947-70E740481C1C}">
                <a14:useLocalDpi xmlns:a14="http://schemas.microsoft.com/office/drawing/2010/main" val="0"/>
              </a:ext>
            </a:extLst>
          </a:blip>
          <a:stretch>
            <a:fillRect/>
          </a:stretch>
        </p:blipFill>
        <p:spPr>
          <a:xfrm>
            <a:off x="7669910" y="6108198"/>
            <a:ext cx="1196930" cy="635708"/>
          </a:xfrm>
          <a:prstGeom prst="rect">
            <a:avLst/>
          </a:prstGeom>
        </p:spPr>
      </p:pic>
      <p:cxnSp>
        <p:nvCxnSpPr>
          <p:cNvPr id="13" name="Straight Connector 12"/>
          <p:cNvCxnSpPr/>
          <p:nvPr userDrawn="1"/>
        </p:nvCxnSpPr>
        <p:spPr>
          <a:xfrm>
            <a:off x="251520" y="1196752"/>
            <a:ext cx="7020780" cy="0"/>
          </a:xfrm>
          <a:prstGeom prst="line">
            <a:avLst/>
          </a:prstGeom>
          <a:ln w="57150">
            <a:solidFill>
              <a:srgbClr val="55565A"/>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82389211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76" r:id="rId13"/>
  </p:sldLayoutIdLst>
  <p:hf hdr="0" dt="0"/>
  <p:txStyles>
    <p:titleStyle>
      <a:lvl1pPr algn="ctr" defTabSz="685783" rtl="0" eaLnBrk="1" latinLnBrk="0" hangingPunct="1">
        <a:spcBef>
          <a:spcPct val="0"/>
        </a:spcBef>
        <a:buNone/>
        <a:defRPr sz="3300" kern="1200">
          <a:solidFill>
            <a:schemeClr val="tx1"/>
          </a:solidFill>
          <a:latin typeface="+mj-lt"/>
          <a:ea typeface="+mj-ea"/>
          <a:cs typeface="+mj-cs"/>
        </a:defRPr>
      </a:lvl1pPr>
    </p:titleStyle>
    <p:bodyStyle>
      <a:lvl1pPr marL="257168" indent="-257168" algn="l" defTabSz="685783" rtl="0" eaLnBrk="1" latinLnBrk="0" hangingPunct="1">
        <a:spcBef>
          <a:spcPct val="20000"/>
        </a:spcBef>
        <a:buFont typeface="Arial" panose="020B0604020202020204" pitchFamily="34" charset="0"/>
        <a:buChar char="•"/>
        <a:defRPr sz="1800" kern="1200">
          <a:solidFill>
            <a:srgbClr val="55565A"/>
          </a:solidFill>
          <a:latin typeface="Arial" panose="020B0604020202020204" pitchFamily="34" charset="0"/>
          <a:ea typeface="+mn-ea"/>
          <a:cs typeface="Arial" panose="020B0604020202020204" pitchFamily="34" charset="0"/>
        </a:defRPr>
      </a:lvl1pPr>
      <a:lvl2pPr marL="557199" indent="-214308" algn="l" defTabSz="685783" rtl="0" eaLnBrk="1" latinLnBrk="0" hangingPunct="1">
        <a:spcBef>
          <a:spcPct val="20000"/>
        </a:spcBef>
        <a:buFont typeface="Arial" panose="020B0604020202020204" pitchFamily="34" charset="0"/>
        <a:buChar char="–"/>
        <a:defRPr sz="1800" kern="1200">
          <a:solidFill>
            <a:srgbClr val="55565A"/>
          </a:solidFill>
          <a:latin typeface="Arial" panose="020B0604020202020204" pitchFamily="34" charset="0"/>
          <a:ea typeface="+mn-ea"/>
          <a:cs typeface="Arial" panose="020B0604020202020204" pitchFamily="34" charset="0"/>
        </a:defRPr>
      </a:lvl2pPr>
      <a:lvl3pPr marL="857228" indent="-171446" algn="l" defTabSz="685783" rtl="0" eaLnBrk="1" latinLnBrk="0" hangingPunct="1">
        <a:spcBef>
          <a:spcPct val="20000"/>
        </a:spcBef>
        <a:buFont typeface="Arial" panose="020B0604020202020204" pitchFamily="34" charset="0"/>
        <a:buChar char="•"/>
        <a:defRPr sz="1800" kern="1200">
          <a:solidFill>
            <a:srgbClr val="55565A"/>
          </a:solidFill>
          <a:latin typeface="Arial" panose="020B0604020202020204" pitchFamily="34" charset="0"/>
          <a:ea typeface="+mn-ea"/>
          <a:cs typeface="Arial" panose="020B0604020202020204" pitchFamily="34" charset="0"/>
        </a:defRPr>
      </a:lvl3pPr>
      <a:lvl4pPr marL="1200120" indent="-171446" algn="l" defTabSz="685783" rtl="0" eaLnBrk="1" latinLnBrk="0" hangingPunct="1">
        <a:spcBef>
          <a:spcPct val="20000"/>
        </a:spcBef>
        <a:buFont typeface="Arial" panose="020B0604020202020204" pitchFamily="34" charset="0"/>
        <a:buChar char="–"/>
        <a:defRPr sz="1800" kern="1200">
          <a:solidFill>
            <a:srgbClr val="55565A"/>
          </a:solidFill>
          <a:latin typeface="Arial" panose="020B0604020202020204" pitchFamily="34" charset="0"/>
          <a:ea typeface="+mn-ea"/>
          <a:cs typeface="Arial" panose="020B0604020202020204" pitchFamily="34" charset="0"/>
        </a:defRPr>
      </a:lvl4pPr>
      <a:lvl5pPr marL="1543012" indent="-171446" algn="l" defTabSz="685783" rtl="0" eaLnBrk="1" latinLnBrk="0" hangingPunct="1">
        <a:spcBef>
          <a:spcPct val="20000"/>
        </a:spcBef>
        <a:buFont typeface="Arial" panose="020B0604020202020204" pitchFamily="34" charset="0"/>
        <a:buChar char="»"/>
        <a:defRPr sz="1800" kern="1200">
          <a:solidFill>
            <a:srgbClr val="55565A"/>
          </a:solidFill>
          <a:latin typeface="Arial" panose="020B0604020202020204" pitchFamily="34" charset="0"/>
          <a:ea typeface="+mn-ea"/>
          <a:cs typeface="Arial" panose="020B0604020202020204" pitchFamily="34" charset="0"/>
        </a:defRPr>
      </a:lvl5pPr>
      <a:lvl6pPr marL="1885903" indent="-171446" algn="l" defTabSz="685783"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6pPr>
      <a:lvl7pPr marL="2228795" indent="-171446" algn="l" defTabSz="685783"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7pPr>
      <a:lvl8pPr marL="2571686" indent="-171446" algn="l" defTabSz="685783"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8pPr>
      <a:lvl9pPr marL="2914577" indent="-171446" algn="l" defTabSz="685783"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9pPr>
    </p:bodyStyle>
    <p:otherStyle>
      <a:defPPr>
        <a:defRPr lang="en-US"/>
      </a:defPPr>
      <a:lvl1pPr marL="0" algn="l" defTabSz="685783" rtl="0" eaLnBrk="1" latinLnBrk="0" hangingPunct="1">
        <a:defRPr sz="1350" kern="1200">
          <a:solidFill>
            <a:schemeClr val="tx1"/>
          </a:solidFill>
          <a:latin typeface="+mn-lt"/>
          <a:ea typeface="+mn-ea"/>
          <a:cs typeface="+mn-cs"/>
        </a:defRPr>
      </a:lvl1pPr>
      <a:lvl2pPr marL="342892" algn="l" defTabSz="685783" rtl="0" eaLnBrk="1" latinLnBrk="0" hangingPunct="1">
        <a:defRPr sz="1350" kern="1200">
          <a:solidFill>
            <a:schemeClr val="tx1"/>
          </a:solidFill>
          <a:latin typeface="+mn-lt"/>
          <a:ea typeface="+mn-ea"/>
          <a:cs typeface="+mn-cs"/>
        </a:defRPr>
      </a:lvl2pPr>
      <a:lvl3pPr marL="685783" algn="l" defTabSz="685783" rtl="0" eaLnBrk="1" latinLnBrk="0" hangingPunct="1">
        <a:defRPr sz="1350" kern="1200">
          <a:solidFill>
            <a:schemeClr val="tx1"/>
          </a:solidFill>
          <a:latin typeface="+mn-lt"/>
          <a:ea typeface="+mn-ea"/>
          <a:cs typeface="+mn-cs"/>
        </a:defRPr>
      </a:lvl3pPr>
      <a:lvl4pPr marL="1028675" algn="l" defTabSz="685783" rtl="0" eaLnBrk="1" latinLnBrk="0" hangingPunct="1">
        <a:defRPr sz="1350" kern="1200">
          <a:solidFill>
            <a:schemeClr val="tx1"/>
          </a:solidFill>
          <a:latin typeface="+mn-lt"/>
          <a:ea typeface="+mn-ea"/>
          <a:cs typeface="+mn-cs"/>
        </a:defRPr>
      </a:lvl4pPr>
      <a:lvl5pPr marL="1371566" algn="l" defTabSz="685783" rtl="0" eaLnBrk="1" latinLnBrk="0" hangingPunct="1">
        <a:defRPr sz="1350" kern="1200">
          <a:solidFill>
            <a:schemeClr val="tx1"/>
          </a:solidFill>
          <a:latin typeface="+mn-lt"/>
          <a:ea typeface="+mn-ea"/>
          <a:cs typeface="+mn-cs"/>
        </a:defRPr>
      </a:lvl5pPr>
      <a:lvl6pPr marL="1714457" algn="l" defTabSz="685783" rtl="0" eaLnBrk="1" latinLnBrk="0" hangingPunct="1">
        <a:defRPr sz="1350" kern="1200">
          <a:solidFill>
            <a:schemeClr val="tx1"/>
          </a:solidFill>
          <a:latin typeface="+mn-lt"/>
          <a:ea typeface="+mn-ea"/>
          <a:cs typeface="+mn-cs"/>
        </a:defRPr>
      </a:lvl6pPr>
      <a:lvl7pPr marL="2057348" algn="l" defTabSz="685783" rtl="0" eaLnBrk="1" latinLnBrk="0" hangingPunct="1">
        <a:defRPr sz="1350" kern="1200">
          <a:solidFill>
            <a:schemeClr val="tx1"/>
          </a:solidFill>
          <a:latin typeface="+mn-lt"/>
          <a:ea typeface="+mn-ea"/>
          <a:cs typeface="+mn-cs"/>
        </a:defRPr>
      </a:lvl7pPr>
      <a:lvl8pPr marL="2400240" algn="l" defTabSz="685783" rtl="0" eaLnBrk="1" latinLnBrk="0" hangingPunct="1">
        <a:defRPr sz="1350" kern="1200">
          <a:solidFill>
            <a:schemeClr val="tx1"/>
          </a:solidFill>
          <a:latin typeface="+mn-lt"/>
          <a:ea typeface="+mn-ea"/>
          <a:cs typeface="+mn-cs"/>
        </a:defRPr>
      </a:lvl8pPr>
      <a:lvl9pPr marL="2743132" algn="l" defTabSz="685783" rtl="0" eaLnBrk="1" latinLnBrk="0" hangingPunct="1">
        <a:defRPr sz="135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Google Shape;10;p1"/>
          <p:cNvSpPr txBox="1">
            <a:spLocks noGrp="1"/>
          </p:cNvSpPr>
          <p:nvPr>
            <p:ph type="title"/>
          </p:nvPr>
        </p:nvSpPr>
        <p:spPr>
          <a:xfrm>
            <a:off x="457200" y="274639"/>
            <a:ext cx="8229600" cy="1143000"/>
          </a:xfrm>
          <a:prstGeom prst="rect">
            <a:avLst/>
          </a:prstGeom>
          <a:noFill/>
          <a:ln>
            <a:noFill/>
          </a:ln>
        </p:spPr>
        <p:txBody>
          <a:bodyPr spcFirstLastPara="1" wrap="square" lIns="91425" tIns="45700" rIns="91425" bIns="45700" anchor="ctr" anchorCtr="0"/>
          <a:lstStyle>
            <a:lvl1pPr marR="0" lvl="0" algn="ctr" rtl="0">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1" name="Google Shape;11;p1"/>
          <p:cNvSpPr txBox="1">
            <a:spLocks noGrp="1"/>
          </p:cNvSpPr>
          <p:nvPr>
            <p:ph type="body" idx="1"/>
          </p:nvPr>
        </p:nvSpPr>
        <p:spPr>
          <a:xfrm>
            <a:off x="457200" y="1600201"/>
            <a:ext cx="8229600" cy="4525963"/>
          </a:xfrm>
          <a:prstGeom prst="rect">
            <a:avLst/>
          </a:prstGeom>
          <a:noFill/>
          <a:ln>
            <a:noFill/>
          </a:ln>
        </p:spPr>
        <p:txBody>
          <a:bodyPr spcFirstLastPara="1" wrap="square" lIns="91425" tIns="45700" rIns="91425" bIns="45700" anchor="t" anchorCtr="0"/>
          <a:lstStyle>
            <a:lvl1pPr marL="457200" marR="0" lvl="0" indent="-431800" algn="l" rtl="0">
              <a:spcBef>
                <a:spcPts val="640"/>
              </a:spcBef>
              <a:spcAft>
                <a:spcPts val="0"/>
              </a:spcAft>
              <a:buClr>
                <a:schemeClr val="dk1"/>
              </a:buClr>
              <a:buSzPts val="3200"/>
              <a:buFont typeface="Arial"/>
              <a:buChar char="•"/>
              <a:defRPr sz="3200" b="0" i="0" u="none" strike="noStrike" cap="none">
                <a:solidFill>
                  <a:schemeClr val="dk1"/>
                </a:solidFill>
                <a:latin typeface="Calibri"/>
                <a:ea typeface="Calibri"/>
                <a:cs typeface="Calibri"/>
                <a:sym typeface="Calibri"/>
              </a:defRPr>
            </a:lvl1pPr>
            <a:lvl2pPr marL="914400" marR="0" lvl="1" indent="-406400" algn="l" rtl="0">
              <a:spcBef>
                <a:spcPts val="56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2pPr>
            <a:lvl3pPr marL="1371600" marR="0" lvl="2" indent="-381000" algn="l" rtl="0">
              <a:spcBef>
                <a:spcPts val="48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3pPr>
            <a:lvl4pPr marL="1828800" marR="0" lvl="3"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4pPr>
            <a:lvl5pPr marL="2286000" marR="0" lvl="4"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5pPr>
            <a:lvl6pPr marL="2743200" marR="0" lvl="5"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6pPr>
            <a:lvl7pPr marL="3200400" marR="0" lvl="6"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7pPr>
            <a:lvl8pPr marL="3657600" marR="0" lvl="7"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8pPr>
            <a:lvl9pPr marL="4114800" marR="0" lvl="8"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9pPr>
          </a:lstStyle>
          <a:p>
            <a:endParaRPr/>
          </a:p>
        </p:txBody>
      </p:sp>
      <p:sp>
        <p:nvSpPr>
          <p:cNvPr id="12" name="Google Shape;12;p1"/>
          <p:cNvSpPr txBox="1">
            <a:spLocks noGrp="1"/>
          </p:cNvSpPr>
          <p:nvPr>
            <p:ph type="dt" idx="10"/>
          </p:nvPr>
        </p:nvSpPr>
        <p:spPr>
          <a:xfrm>
            <a:off x="457200" y="6356351"/>
            <a:ext cx="2133600" cy="365125"/>
          </a:xfrm>
          <a:prstGeom prst="rect">
            <a:avLst/>
          </a:prstGeom>
          <a:noFill/>
          <a:ln>
            <a:noFill/>
          </a:ln>
        </p:spPr>
        <p:txBody>
          <a:bodyPr spcFirstLastPara="1" wrap="square" lIns="91425" tIns="45700" rIns="91425" bIns="45700" anchor="ctr" anchorCtr="0"/>
          <a:lstStyle>
            <a:lvl1pPr marR="0" lvl="0" algn="l"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3" name="Google Shape;13;p1"/>
          <p:cNvSpPr txBox="1">
            <a:spLocks noGrp="1"/>
          </p:cNvSpPr>
          <p:nvPr>
            <p:ph type="ftr" idx="11"/>
          </p:nvPr>
        </p:nvSpPr>
        <p:spPr>
          <a:xfrm>
            <a:off x="3124200" y="6356351"/>
            <a:ext cx="2895600" cy="365125"/>
          </a:xfrm>
          <a:prstGeom prst="rect">
            <a:avLst/>
          </a:prstGeom>
          <a:noFill/>
          <a:ln>
            <a:noFill/>
          </a:ln>
        </p:spPr>
        <p:txBody>
          <a:bodyPr spcFirstLastPara="1" wrap="square" lIns="91425" tIns="45700" rIns="91425" bIns="45700" anchor="ctr" anchorCtr="0"/>
          <a:lstStyle>
            <a:lvl1pPr marR="0" lvl="0" algn="ctr"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4" name="Google Shape;14;p1"/>
          <p:cNvSpPr txBox="1">
            <a:spLocks noGrp="1"/>
          </p:cNvSpPr>
          <p:nvPr>
            <p:ph type="sldNum" idx="12"/>
          </p:nvPr>
        </p:nvSpPr>
        <p:spPr>
          <a:xfrm>
            <a:off x="6553200" y="6356351"/>
            <a:ext cx="213360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b="0" i="0" u="none" strike="noStrike" cap="none">
                <a:solidFill>
                  <a:srgbClr val="888888"/>
                </a:solidFill>
                <a:latin typeface="Calibri"/>
                <a:ea typeface="Calibri"/>
                <a:cs typeface="Calibri"/>
                <a:sym typeface="Calibri"/>
              </a:defRPr>
            </a:lvl1pPr>
            <a:lvl2pPr marL="0" marR="0" lvl="1" indent="0" algn="r" rtl="0">
              <a:spcBef>
                <a:spcPts val="0"/>
              </a:spcBef>
              <a:buNone/>
              <a:defRPr sz="1200" b="0" i="0" u="none" strike="noStrike" cap="none">
                <a:solidFill>
                  <a:srgbClr val="888888"/>
                </a:solidFill>
                <a:latin typeface="Calibri"/>
                <a:ea typeface="Calibri"/>
                <a:cs typeface="Calibri"/>
                <a:sym typeface="Calibri"/>
              </a:defRPr>
            </a:lvl2pPr>
            <a:lvl3pPr marL="0" marR="0" lvl="2" indent="0" algn="r" rtl="0">
              <a:spcBef>
                <a:spcPts val="0"/>
              </a:spcBef>
              <a:buNone/>
              <a:defRPr sz="1200" b="0" i="0" u="none" strike="noStrike" cap="none">
                <a:solidFill>
                  <a:srgbClr val="888888"/>
                </a:solidFill>
                <a:latin typeface="Calibri"/>
                <a:ea typeface="Calibri"/>
                <a:cs typeface="Calibri"/>
                <a:sym typeface="Calibri"/>
              </a:defRPr>
            </a:lvl3pPr>
            <a:lvl4pPr marL="0" marR="0" lvl="3" indent="0" algn="r" rtl="0">
              <a:spcBef>
                <a:spcPts val="0"/>
              </a:spcBef>
              <a:buNone/>
              <a:defRPr sz="1200" b="0" i="0" u="none" strike="noStrike" cap="none">
                <a:solidFill>
                  <a:srgbClr val="888888"/>
                </a:solidFill>
                <a:latin typeface="Calibri"/>
                <a:ea typeface="Calibri"/>
                <a:cs typeface="Calibri"/>
                <a:sym typeface="Calibri"/>
              </a:defRPr>
            </a:lvl4pPr>
            <a:lvl5pPr marL="0" marR="0" lvl="4" indent="0" algn="r" rtl="0">
              <a:spcBef>
                <a:spcPts val="0"/>
              </a:spcBef>
              <a:buNone/>
              <a:defRPr sz="1200" b="0" i="0" u="none" strike="noStrike" cap="none">
                <a:solidFill>
                  <a:srgbClr val="888888"/>
                </a:solidFill>
                <a:latin typeface="Calibri"/>
                <a:ea typeface="Calibri"/>
                <a:cs typeface="Calibri"/>
                <a:sym typeface="Calibri"/>
              </a:defRPr>
            </a:lvl5pPr>
            <a:lvl6pPr marL="0" marR="0" lvl="5" indent="0" algn="r" rtl="0">
              <a:spcBef>
                <a:spcPts val="0"/>
              </a:spcBef>
              <a:buNone/>
              <a:defRPr sz="1200" b="0" i="0" u="none" strike="noStrike" cap="none">
                <a:solidFill>
                  <a:srgbClr val="888888"/>
                </a:solidFill>
                <a:latin typeface="Calibri"/>
                <a:ea typeface="Calibri"/>
                <a:cs typeface="Calibri"/>
                <a:sym typeface="Calibri"/>
              </a:defRPr>
            </a:lvl6pPr>
            <a:lvl7pPr marL="0" marR="0" lvl="6" indent="0" algn="r" rtl="0">
              <a:spcBef>
                <a:spcPts val="0"/>
              </a:spcBef>
              <a:buNone/>
              <a:defRPr sz="1200" b="0" i="0" u="none" strike="noStrike" cap="none">
                <a:solidFill>
                  <a:srgbClr val="888888"/>
                </a:solidFill>
                <a:latin typeface="Calibri"/>
                <a:ea typeface="Calibri"/>
                <a:cs typeface="Calibri"/>
                <a:sym typeface="Calibri"/>
              </a:defRPr>
            </a:lvl7pPr>
            <a:lvl8pPr marL="0" marR="0" lvl="7" indent="0" algn="r" rtl="0">
              <a:spcBef>
                <a:spcPts val="0"/>
              </a:spcBef>
              <a:buNone/>
              <a:defRPr sz="1200" b="0" i="0" u="none" strike="noStrike" cap="none">
                <a:solidFill>
                  <a:srgbClr val="888888"/>
                </a:solidFill>
                <a:latin typeface="Calibri"/>
                <a:ea typeface="Calibri"/>
                <a:cs typeface="Calibri"/>
                <a:sym typeface="Calibri"/>
              </a:defRPr>
            </a:lvl8pPr>
            <a:lvl9pPr marL="0" marR="0" lvl="8" indent="0" algn="r" rtl="0">
              <a:spcBef>
                <a:spcPts val="0"/>
              </a:spcBef>
              <a:buNone/>
              <a:defRPr sz="1200" b="0" i="0" u="none" strike="noStrike" cap="none">
                <a:solidFill>
                  <a:srgbClr val="888888"/>
                </a:solidFill>
                <a:latin typeface="Calibri"/>
                <a:ea typeface="Calibri"/>
                <a:cs typeface="Calibri"/>
                <a:sym typeface="Calibri"/>
              </a:defRPr>
            </a:lvl9pPr>
          </a:lstStyle>
          <a:p>
            <a:fld id="{00000000-1234-1234-1234-123412341234}" type="slidenum">
              <a:rPr lang="en-GB" smtClean="0"/>
              <a:pPr/>
              <a:t>‹#›</a:t>
            </a:fld>
            <a:endParaRPr lang="en-GB"/>
          </a:p>
        </p:txBody>
      </p:sp>
    </p:spTree>
    <p:extLst>
      <p:ext uri="{BB962C8B-B14F-4D97-AF65-F5344CB8AC3E}">
        <p14:creationId xmlns:p14="http://schemas.microsoft.com/office/powerpoint/2010/main" val="3234030736"/>
      </p:ext>
    </p:extLst>
  </p:cSld>
  <p:clrMap bg1="lt1" tx1="dk1" bg2="dk2" tx2="lt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73" r:id="rId12"/>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7.xml"/><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image" Target="../media/image9.png"/></Relationships>
</file>

<file path=ppt/slides/_rels/slide13.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9.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14.xml.rels><?xml version="1.0" encoding="UTF-8" standalone="yes"?>
<Relationships xmlns="http://schemas.openxmlformats.org/package/2006/relationships"><Relationship Id="rId3" Type="http://schemas.openxmlformats.org/officeDocument/2006/relationships/hyperlink" Target="https://www.eti.co.uk/insights/the-role-for-bioenergy-in-decarbonising-the-uk-energy-system-findings-from-the-eti-bioenergy-programme" TargetMode="External"/><Relationship Id="rId2" Type="http://schemas.openxmlformats.org/officeDocument/2006/relationships/hyperlink" Target="https://www.gov.uk/government/publications/innovation-needs-assessment-for-biomass-heat" TargetMode="External"/><Relationship Id="rId1" Type="http://schemas.openxmlformats.org/officeDocument/2006/relationships/slideLayout" Target="../slideLayouts/slideLayout2.xml"/><Relationship Id="rId5" Type="http://schemas.openxmlformats.org/officeDocument/2006/relationships/hyperlink" Target="https://www.ipcc.ch/sr15/" TargetMode="External"/><Relationship Id="rId4" Type="http://schemas.openxmlformats.org/officeDocument/2006/relationships/hyperlink" Target="https://www.theccc.org.uk/publication/biomass-in-a-low-carbon-economy/" TargetMode="Externa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0.xml"/><Relationship Id="rId1" Type="http://schemas.openxmlformats.org/officeDocument/2006/relationships/slideLayout" Target="../slideLayouts/slideLayout14.xml"/><Relationship Id="rId4" Type="http://schemas.openxmlformats.org/officeDocument/2006/relationships/image" Target="../media/image11.png"/></Relationships>
</file>

<file path=ppt/slides/_rels/slide19.xml.rels><?xml version="1.0" encoding="UTF-8" standalone="yes"?>
<Relationships xmlns="http://schemas.openxmlformats.org/package/2006/relationships"><Relationship Id="rId3" Type="http://schemas.openxmlformats.org/officeDocument/2006/relationships/image" Target="../media/image12.png"/><Relationship Id="rId7" Type="http://schemas.openxmlformats.org/officeDocument/2006/relationships/image" Target="../media/image16.png"/><Relationship Id="rId2" Type="http://schemas.openxmlformats.org/officeDocument/2006/relationships/notesSlide" Target="../notesSlides/notesSlide11.xml"/><Relationship Id="rId1" Type="http://schemas.openxmlformats.org/officeDocument/2006/relationships/slideLayout" Target="../slideLayouts/slideLayout15.xml"/><Relationship Id="rId6" Type="http://schemas.openxmlformats.org/officeDocument/2006/relationships/image" Target="../media/image15.png"/><Relationship Id="rId5" Type="http://schemas.openxmlformats.org/officeDocument/2006/relationships/image" Target="../media/image14.png"/><Relationship Id="rId4" Type="http://schemas.openxmlformats.org/officeDocument/2006/relationships/image" Target="../media/image13.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5.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5.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5.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5.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5.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5.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5.xml"/></Relationships>
</file>

<file path=ppt/slides/_rels/slide27.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notesSlide" Target="../notesSlides/notesSlide19.xml"/><Relationship Id="rId1" Type="http://schemas.openxmlformats.org/officeDocument/2006/relationships/slideLayout" Target="../slideLayouts/slideLayout15.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5.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18.jpg"/><Relationship Id="rId2" Type="http://schemas.openxmlformats.org/officeDocument/2006/relationships/notesSlide" Target="../notesSlides/notesSlide22.xml"/><Relationship Id="rId1" Type="http://schemas.openxmlformats.org/officeDocument/2006/relationships/slideLayout" Target="../slideLayouts/slideLayout15.xml"/></Relationships>
</file>

<file path=ppt/slides/_rels/slide31.xml.rels><?xml version="1.0" encoding="UTF-8" standalone="yes"?>
<Relationships xmlns="http://schemas.openxmlformats.org/package/2006/relationships"><Relationship Id="rId3" Type="http://schemas.openxmlformats.org/officeDocument/2006/relationships/image" Target="../media/image19.png"/><Relationship Id="rId7" Type="http://schemas.openxmlformats.org/officeDocument/2006/relationships/image" Target="../media/image23.png"/><Relationship Id="rId2" Type="http://schemas.openxmlformats.org/officeDocument/2006/relationships/notesSlide" Target="../notesSlides/notesSlide23.xml"/><Relationship Id="rId1" Type="http://schemas.openxmlformats.org/officeDocument/2006/relationships/slideLayout" Target="../slideLayouts/slideLayout15.xml"/><Relationship Id="rId6" Type="http://schemas.openxmlformats.org/officeDocument/2006/relationships/image" Target="../media/image22.png"/><Relationship Id="rId5" Type="http://schemas.openxmlformats.org/officeDocument/2006/relationships/image" Target="../media/image21.png"/><Relationship Id="rId4" Type="http://schemas.openxmlformats.org/officeDocument/2006/relationships/image" Target="../media/image20.png"/></Relationships>
</file>

<file path=ppt/slides/_rels/slide32.xml.rels><?xml version="1.0" encoding="UTF-8" standalone="yes"?>
<Relationships xmlns="http://schemas.openxmlformats.org/package/2006/relationships"><Relationship Id="rId2" Type="http://schemas.openxmlformats.org/officeDocument/2006/relationships/hyperlink" Target="mailto:Industry.innovation@beis.gov.uk"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3" Type="http://schemas.openxmlformats.org/officeDocument/2006/relationships/hyperlink" Target="https://supplierregistration.cabinetoffice.gov.uk/dps" TargetMode="External"/><Relationship Id="rId2" Type="http://schemas.openxmlformats.org/officeDocument/2006/relationships/notesSlide" Target="../notesSlides/notesSlide4.xml"/><Relationship Id="rId1" Type="http://schemas.openxmlformats.org/officeDocument/2006/relationships/slideLayout" Target="../slideLayouts/slideLayout13.xml"/><Relationship Id="rId4" Type="http://schemas.openxmlformats.org/officeDocument/2006/relationships/image" Target="../media/image7.png"/></Relationships>
</file>

<file path=ppt/slides/_rels/slide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5.xml"/><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6.xml"/><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570223" y="5368294"/>
            <a:ext cx="918102" cy="487619"/>
          </a:xfrm>
          <a:prstGeom prst="rect">
            <a:avLst/>
          </a:prstGeom>
        </p:spPr>
      </p:pic>
      <p:cxnSp>
        <p:nvCxnSpPr>
          <p:cNvPr id="8" name="Straight Connector 7"/>
          <p:cNvCxnSpPr/>
          <p:nvPr/>
        </p:nvCxnSpPr>
        <p:spPr>
          <a:xfrm>
            <a:off x="251520" y="1196752"/>
            <a:ext cx="7020780" cy="0"/>
          </a:xfrm>
          <a:prstGeom prst="line">
            <a:avLst/>
          </a:prstGeom>
          <a:ln w="57150">
            <a:solidFill>
              <a:srgbClr val="55565A"/>
            </a:solidFill>
          </a:ln>
        </p:spPr>
        <p:style>
          <a:lnRef idx="1">
            <a:schemeClr val="accent1"/>
          </a:lnRef>
          <a:fillRef idx="0">
            <a:schemeClr val="accent1"/>
          </a:fillRef>
          <a:effectRef idx="0">
            <a:schemeClr val="accent1"/>
          </a:effectRef>
          <a:fontRef idx="minor">
            <a:schemeClr val="tx1"/>
          </a:fontRef>
        </p:style>
      </p:cxnSp>
      <p:sp>
        <p:nvSpPr>
          <p:cNvPr id="17" name="Title 1"/>
          <p:cNvSpPr>
            <a:spLocks noGrp="1"/>
          </p:cNvSpPr>
          <p:nvPr>
            <p:ph type="ctrTitle" idx="4294967295"/>
          </p:nvPr>
        </p:nvSpPr>
        <p:spPr>
          <a:xfrm>
            <a:off x="251520" y="1272908"/>
            <a:ext cx="8712968" cy="2588140"/>
          </a:xfrm>
          <a:prstGeom prst="rect">
            <a:avLst/>
          </a:prstGeom>
        </p:spPr>
        <p:txBody>
          <a:bodyPr anchor="t">
            <a:noAutofit/>
          </a:bodyPr>
          <a:lstStyle>
            <a:lvl1pPr algn="l">
              <a:defRPr sz="5000"/>
            </a:lvl1pPr>
          </a:lstStyle>
          <a:p>
            <a:r>
              <a:rPr lang="en-GB" sz="4000" b="1">
                <a:latin typeface="Arial" panose="020B0604020202020204" pitchFamily="34" charset="0"/>
                <a:cs typeface="Arial" panose="020B0604020202020204" pitchFamily="34" charset="0"/>
              </a:rPr>
              <a:t>Increasing Sustainable Bioenergy Feedstocks – Early Supplier Engagement Event</a:t>
            </a:r>
            <a:br>
              <a:rPr lang="en-GB" sz="4000" b="1">
                <a:latin typeface="Arial" panose="020B0604020202020204" pitchFamily="34" charset="0"/>
                <a:cs typeface="Arial" panose="020B0604020202020204" pitchFamily="34" charset="0"/>
              </a:rPr>
            </a:br>
            <a:br>
              <a:rPr lang="en-GB" sz="4000" b="1">
                <a:latin typeface="Arial" panose="020B0604020202020204" pitchFamily="34" charset="0"/>
                <a:cs typeface="Arial" panose="020B0604020202020204" pitchFamily="34" charset="0"/>
              </a:rPr>
            </a:br>
            <a:endParaRPr lang="en-GB" sz="4000" b="1">
              <a:latin typeface="Arial" panose="020B0604020202020204" pitchFamily="34" charset="0"/>
              <a:cs typeface="Arial" panose="020B0604020202020204" pitchFamily="34" charset="0"/>
            </a:endParaRPr>
          </a:p>
        </p:txBody>
      </p:sp>
      <p:sp>
        <p:nvSpPr>
          <p:cNvPr id="5" name="Title 1">
            <a:extLst>
              <a:ext uri="{FF2B5EF4-FFF2-40B4-BE49-F238E27FC236}">
                <a16:creationId xmlns:a16="http://schemas.microsoft.com/office/drawing/2014/main" id="{3977F86D-7AC7-434F-B26A-6AC8FFAF1229}"/>
              </a:ext>
            </a:extLst>
          </p:cNvPr>
          <p:cNvSpPr>
            <a:spLocks noGrp="1"/>
          </p:cNvSpPr>
          <p:nvPr>
            <p:ph type="ctrTitle" idx="4294967295"/>
          </p:nvPr>
        </p:nvSpPr>
        <p:spPr>
          <a:xfrm>
            <a:off x="215516" y="3573016"/>
            <a:ext cx="8712968" cy="1807715"/>
          </a:xfrm>
          <a:prstGeom prst="rect">
            <a:avLst/>
          </a:prstGeom>
        </p:spPr>
        <p:txBody>
          <a:bodyPr anchor="t">
            <a:noAutofit/>
          </a:bodyPr>
          <a:lstStyle>
            <a:lvl1pPr algn="l">
              <a:defRPr sz="5000"/>
            </a:lvl1pPr>
          </a:lstStyle>
          <a:p>
            <a:br>
              <a:rPr lang="en-GB" sz="2000" b="1">
                <a:latin typeface="Arial" panose="020B0604020202020204" pitchFamily="34" charset="0"/>
                <a:cs typeface="Arial" panose="020B0604020202020204" pitchFamily="34" charset="0"/>
              </a:rPr>
            </a:br>
            <a:r>
              <a:rPr lang="en-GB" sz="2000" b="1">
                <a:latin typeface="Arial"/>
                <a:cs typeface="Arial"/>
              </a:rPr>
              <a:t>Science and Innovation for Climate and Energy</a:t>
            </a:r>
            <a:br>
              <a:rPr lang="en-GB" sz="2000" b="1">
                <a:latin typeface="Arial" panose="020B0604020202020204" pitchFamily="34" charset="0"/>
                <a:cs typeface="Arial" panose="020B0604020202020204" pitchFamily="34" charset="0"/>
              </a:rPr>
            </a:br>
            <a:br>
              <a:rPr lang="en-GB" sz="2000" b="1">
                <a:latin typeface="Arial" panose="020B0604020202020204" pitchFamily="34" charset="0"/>
                <a:cs typeface="Arial" panose="020B0604020202020204" pitchFamily="34" charset="0"/>
              </a:rPr>
            </a:br>
            <a:br>
              <a:rPr lang="en-GB" sz="2000" b="1">
                <a:latin typeface="Arial" panose="020B0604020202020204" pitchFamily="34" charset="0"/>
                <a:cs typeface="Arial" panose="020B0604020202020204" pitchFamily="34" charset="0"/>
              </a:rPr>
            </a:br>
            <a:r>
              <a:rPr lang="en-GB" sz="2000" b="1">
                <a:latin typeface="Arial"/>
                <a:cs typeface="Arial"/>
              </a:rPr>
              <a:t>22</a:t>
            </a:r>
            <a:r>
              <a:rPr lang="en-GB" sz="2000" b="1" baseline="30000">
                <a:latin typeface="Arial"/>
                <a:cs typeface="Arial"/>
              </a:rPr>
              <a:t>nd</a:t>
            </a:r>
            <a:r>
              <a:rPr lang="en-GB" sz="2000" b="1">
                <a:latin typeface="Arial"/>
                <a:cs typeface="Arial"/>
              </a:rPr>
              <a:t> February 2019</a:t>
            </a:r>
            <a:br>
              <a:rPr lang="en-GB" sz="2000" b="1">
                <a:latin typeface="Arial" panose="020B0604020202020204" pitchFamily="34" charset="0"/>
                <a:cs typeface="Arial" panose="020B0604020202020204" pitchFamily="34" charset="0"/>
              </a:rPr>
            </a:br>
            <a:br>
              <a:rPr lang="en-GB" sz="2000" b="1">
                <a:latin typeface="Arial" panose="020B0604020202020204" pitchFamily="34" charset="0"/>
                <a:cs typeface="Arial" panose="020B0604020202020204" pitchFamily="34" charset="0"/>
              </a:rPr>
            </a:br>
            <a:br>
              <a:rPr lang="en-GB" sz="2000" b="1">
                <a:latin typeface="Arial" panose="020B0604020202020204" pitchFamily="34" charset="0"/>
                <a:cs typeface="Arial" panose="020B0604020202020204" pitchFamily="34" charset="0"/>
              </a:rPr>
            </a:br>
            <a:endParaRPr lang="en-GB" sz="2000" b="1">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44278958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8000" y="2775868"/>
            <a:ext cx="8028000" cy="648072"/>
          </a:xfrm>
        </p:spPr>
        <p:txBody>
          <a:bodyPr/>
          <a:lstStyle/>
          <a:p>
            <a:r>
              <a:rPr lang="en-GB"/>
              <a:t>ANY QUESTIONS?</a:t>
            </a:r>
          </a:p>
        </p:txBody>
      </p:sp>
      <p:sp>
        <p:nvSpPr>
          <p:cNvPr id="5" name="Footer Placeholder 4"/>
          <p:cNvSpPr>
            <a:spLocks noGrp="1"/>
          </p:cNvSpPr>
          <p:nvPr>
            <p:ph type="ftr" sz="quarter" idx="3"/>
          </p:nvPr>
        </p:nvSpPr>
        <p:spPr/>
        <p:txBody>
          <a:bodyPr/>
          <a:lstStyle/>
          <a:p>
            <a:r>
              <a:rPr lang="en-US"/>
              <a:t>Pre Market Engagement Day</a:t>
            </a:r>
          </a:p>
          <a:p>
            <a:endParaRPr lang="en-US"/>
          </a:p>
        </p:txBody>
      </p:sp>
      <p:pic>
        <p:nvPicPr>
          <p:cNvPr id="6" name="Picture 5" descr="/Users/nzappone/Library/Containers/com.microsoft.Outlook/Data/Library/Caches/Signatures/signature_1171601268">
            <a:extLst>
              <a:ext uri="{FF2B5EF4-FFF2-40B4-BE49-F238E27FC236}">
                <a16:creationId xmlns:a16="http://schemas.microsoft.com/office/drawing/2014/main" id="{47840E16-C42D-4FFD-AFFB-6728C3BB0292}"/>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755576" y="332656"/>
            <a:ext cx="1352550" cy="714375"/>
          </a:xfrm>
          <a:prstGeom prst="rect">
            <a:avLst/>
          </a:prstGeom>
          <a:noFill/>
          <a:ln>
            <a:noFill/>
          </a:ln>
        </p:spPr>
      </p:pic>
    </p:spTree>
    <p:extLst>
      <p:ext uri="{BB962C8B-B14F-4D97-AF65-F5344CB8AC3E}">
        <p14:creationId xmlns:p14="http://schemas.microsoft.com/office/powerpoint/2010/main" val="11495695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172ACE-A201-49AB-98ED-869DAAD2A861}"/>
              </a:ext>
            </a:extLst>
          </p:cNvPr>
          <p:cNvSpPr>
            <a:spLocks noGrp="1"/>
          </p:cNvSpPr>
          <p:nvPr>
            <p:ph type="ctrTitle" idx="4294967295"/>
          </p:nvPr>
        </p:nvSpPr>
        <p:spPr>
          <a:xfrm>
            <a:off x="251520" y="1272908"/>
            <a:ext cx="8340030" cy="2588140"/>
          </a:xfrm>
        </p:spPr>
        <p:txBody>
          <a:bodyPr/>
          <a:lstStyle/>
          <a:p>
            <a:r>
              <a:rPr lang="en-GB" dirty="0"/>
              <a:t>Increasing Sustainable Bioenergy Feedstocks Feasibility Study </a:t>
            </a:r>
          </a:p>
        </p:txBody>
      </p:sp>
      <p:sp>
        <p:nvSpPr>
          <p:cNvPr id="3" name="Subtitle 2">
            <a:extLst>
              <a:ext uri="{FF2B5EF4-FFF2-40B4-BE49-F238E27FC236}">
                <a16:creationId xmlns:a16="http://schemas.microsoft.com/office/drawing/2014/main" id="{BA174E8A-3C09-413B-A002-C6369F30D9D6}"/>
              </a:ext>
            </a:extLst>
          </p:cNvPr>
          <p:cNvSpPr>
            <a:spLocks noGrp="1"/>
          </p:cNvSpPr>
          <p:nvPr>
            <p:ph type="subTitle" idx="4294967295"/>
          </p:nvPr>
        </p:nvSpPr>
        <p:spPr>
          <a:xfrm>
            <a:off x="179900" y="4464943"/>
            <a:ext cx="6480720" cy="285416"/>
          </a:xfrm>
        </p:spPr>
        <p:txBody>
          <a:bodyPr>
            <a:normAutofit fontScale="85000" lnSpcReduction="20000"/>
          </a:bodyPr>
          <a:lstStyle/>
          <a:p>
            <a:r>
              <a:rPr lang="en-GB" dirty="0"/>
              <a:t>Nicola Hamilton and Peter Coleman</a:t>
            </a:r>
          </a:p>
        </p:txBody>
      </p:sp>
    </p:spTree>
    <p:extLst>
      <p:ext uri="{BB962C8B-B14F-4D97-AF65-F5344CB8AC3E}">
        <p14:creationId xmlns:p14="http://schemas.microsoft.com/office/powerpoint/2010/main" val="123938964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FD18A2-E3CB-4A0C-9C82-3EB86CC9DED6}"/>
              </a:ext>
            </a:extLst>
          </p:cNvPr>
          <p:cNvSpPr>
            <a:spLocks noGrp="1"/>
          </p:cNvSpPr>
          <p:nvPr>
            <p:ph type="title"/>
          </p:nvPr>
        </p:nvSpPr>
        <p:spPr>
          <a:xfrm>
            <a:off x="533400" y="15957"/>
            <a:ext cx="7886700" cy="1344578"/>
          </a:xfrm>
        </p:spPr>
        <p:txBody>
          <a:bodyPr>
            <a:normAutofit/>
          </a:bodyPr>
          <a:lstStyle/>
          <a:p>
            <a:r>
              <a:rPr lang="en-GB" sz="2700" dirty="0"/>
              <a:t>Energy Innovation Support Landscape – Policy Drivers: Clean Growth Strategy</a:t>
            </a:r>
          </a:p>
        </p:txBody>
      </p:sp>
      <p:sp>
        <p:nvSpPr>
          <p:cNvPr id="3" name="Content Placeholder 2">
            <a:extLst>
              <a:ext uri="{FF2B5EF4-FFF2-40B4-BE49-F238E27FC236}">
                <a16:creationId xmlns:a16="http://schemas.microsoft.com/office/drawing/2014/main" id="{132DD41E-8BAC-4B81-A953-B1766F6855D3}"/>
              </a:ext>
            </a:extLst>
          </p:cNvPr>
          <p:cNvSpPr>
            <a:spLocks noGrp="1"/>
          </p:cNvSpPr>
          <p:nvPr>
            <p:ph idx="1"/>
          </p:nvPr>
        </p:nvSpPr>
        <p:spPr>
          <a:xfrm>
            <a:off x="410766" y="1891370"/>
            <a:ext cx="8418909" cy="3255027"/>
          </a:xfrm>
        </p:spPr>
        <p:txBody>
          <a:bodyPr>
            <a:normAutofit/>
          </a:bodyPr>
          <a:lstStyle/>
          <a:p>
            <a:endParaRPr lang="en-GB" dirty="0"/>
          </a:p>
          <a:p>
            <a:endParaRPr lang="en-GB" dirty="0"/>
          </a:p>
        </p:txBody>
      </p:sp>
      <p:grpSp>
        <p:nvGrpSpPr>
          <p:cNvPr id="6" name="Group 5">
            <a:extLst>
              <a:ext uri="{FF2B5EF4-FFF2-40B4-BE49-F238E27FC236}">
                <a16:creationId xmlns:a16="http://schemas.microsoft.com/office/drawing/2014/main" id="{68D8F437-2EAA-4EFD-B019-D4C4239E60EF}"/>
              </a:ext>
            </a:extLst>
          </p:cNvPr>
          <p:cNvGrpSpPr/>
          <p:nvPr/>
        </p:nvGrpSpPr>
        <p:grpSpPr>
          <a:xfrm>
            <a:off x="214895" y="2174278"/>
            <a:ext cx="2512178" cy="2689212"/>
            <a:chOff x="0" y="0"/>
            <a:chExt cx="9144001" cy="6864943"/>
          </a:xfrm>
        </p:grpSpPr>
        <p:pic>
          <p:nvPicPr>
            <p:cNvPr id="7" name="Picture 2">
              <a:extLst>
                <a:ext uri="{FF2B5EF4-FFF2-40B4-BE49-F238E27FC236}">
                  <a16:creationId xmlns:a16="http://schemas.microsoft.com/office/drawing/2014/main" id="{012A0699-781A-4057-AE1A-36FEC7ECB838}"/>
                </a:ext>
              </a:extLst>
            </p:cNvPr>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r="1388"/>
            <a:stretch/>
          </p:blipFill>
          <p:spPr bwMode="auto">
            <a:xfrm>
              <a:off x="0" y="0"/>
              <a:ext cx="9144001" cy="686494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8" name="Picture 2">
              <a:extLst>
                <a:ext uri="{FF2B5EF4-FFF2-40B4-BE49-F238E27FC236}">
                  <a16:creationId xmlns:a16="http://schemas.microsoft.com/office/drawing/2014/main" id="{AF39A411-AA33-41BD-93B4-4955FBFC8AAC}"/>
                </a:ext>
              </a:extLst>
            </p:cNvPr>
            <p:cNvPicPr>
              <a:picLocks noChangeAspect="1" noChangeArrowheads="1"/>
            </p:cNvPicPr>
            <p:nvPr/>
          </p:nvPicPr>
          <p:blipFill rotWithShape="1">
            <a:blip r:embed="rId4" cstate="print">
              <a:extLst>
                <a:ext uri="{28A0092B-C50C-407E-A947-70E740481C1C}">
                  <a14:useLocalDpi xmlns:a14="http://schemas.microsoft.com/office/drawing/2010/main" val="0"/>
                </a:ext>
              </a:extLst>
            </a:blip>
            <a:srcRect l="4627" t="19270" b="8276"/>
            <a:stretch/>
          </p:blipFill>
          <p:spPr bwMode="auto">
            <a:xfrm>
              <a:off x="6660232" y="5696985"/>
              <a:ext cx="2317572" cy="77446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grpSp>
      <p:sp>
        <p:nvSpPr>
          <p:cNvPr id="4" name="Rectangle 3">
            <a:extLst>
              <a:ext uri="{FF2B5EF4-FFF2-40B4-BE49-F238E27FC236}">
                <a16:creationId xmlns:a16="http://schemas.microsoft.com/office/drawing/2014/main" id="{880D1859-4AA2-4FE0-88D5-46971EF26393}"/>
              </a:ext>
            </a:extLst>
          </p:cNvPr>
          <p:cNvSpPr/>
          <p:nvPr/>
        </p:nvSpPr>
        <p:spPr>
          <a:xfrm>
            <a:off x="2777490" y="1360535"/>
            <a:ext cx="6151615" cy="4329903"/>
          </a:xfrm>
          <a:prstGeom prst="rect">
            <a:avLst/>
          </a:prstGeom>
        </p:spPr>
        <p:txBody>
          <a:bodyPr wrap="square">
            <a:spAutoFit/>
          </a:bodyPr>
          <a:lstStyle/>
          <a:p>
            <a:pPr defTabSz="685800">
              <a:defRPr/>
            </a:pPr>
            <a:r>
              <a:rPr lang="en-GB" sz="1130" b="1" i="1" dirty="0">
                <a:solidFill>
                  <a:srgbClr val="002060"/>
                </a:solidFill>
                <a:latin typeface="Arial"/>
              </a:rPr>
              <a:t>We will maximise the advantages for UK industry from the global shift to clean growth – through leading the world in the development, manufacture and use of low carbon technologies, systems and services that cost less than high carbon alternatives </a:t>
            </a:r>
          </a:p>
          <a:p>
            <a:pPr defTabSz="685800">
              <a:defRPr/>
            </a:pPr>
            <a:endParaRPr lang="en-GB" sz="1130" b="1" i="1" dirty="0">
              <a:solidFill>
                <a:srgbClr val="002060"/>
              </a:solidFill>
              <a:latin typeface="Arial"/>
            </a:endParaRPr>
          </a:p>
          <a:p>
            <a:r>
              <a:rPr lang="en-GB" sz="1130" dirty="0"/>
              <a:t>‘Clean fuels such as hydrogen and </a:t>
            </a:r>
            <a:r>
              <a:rPr lang="en-GB" sz="1130" b="1" u="sng" dirty="0"/>
              <a:t>bioenergy</a:t>
            </a:r>
            <a:r>
              <a:rPr lang="en-GB" sz="1130" dirty="0"/>
              <a:t> could be used for transport, industry, and to heat our homes and businesses. We need to test how they work…and how they could be used... These options need to work as well and as cheaply as current technologies.’</a:t>
            </a:r>
          </a:p>
          <a:p>
            <a:r>
              <a:rPr lang="en-GB" sz="1130" dirty="0"/>
              <a:t> </a:t>
            </a:r>
          </a:p>
          <a:p>
            <a:r>
              <a:rPr lang="en-GB" sz="1130" dirty="0"/>
              <a:t>‘To support greater productivity of agricultural land, we need to: </a:t>
            </a:r>
            <a:r>
              <a:rPr lang="en-GB" sz="1130" b="1" u="sng" dirty="0"/>
              <a:t>increase carbon storage </a:t>
            </a:r>
            <a:r>
              <a:rPr lang="en-GB" sz="1130" dirty="0"/>
              <a:t>through fertilising crops more effectively, develop new animal and plant breeding technologies, use precision farming technologies on smaller scale farms, and develop robotics and new sensor technologies. </a:t>
            </a:r>
          </a:p>
          <a:p>
            <a:r>
              <a:rPr lang="en-GB" sz="1130" dirty="0"/>
              <a:t> </a:t>
            </a:r>
          </a:p>
          <a:p>
            <a:r>
              <a:rPr lang="en-GB" sz="1130" dirty="0"/>
              <a:t>We will develop a new incentive structure to harness the potential for growth in forestry and renewables being supplied from within the UK, including on </a:t>
            </a:r>
            <a:r>
              <a:rPr lang="en-GB" sz="1130" b="1" u="sng" dirty="0"/>
              <a:t>bioenergy</a:t>
            </a:r>
            <a:r>
              <a:rPr lang="en-GB" sz="1130" dirty="0"/>
              <a:t>, as part of our ambitions for strengthening the rural economy and encouraging diversification of farm businesses.’</a:t>
            </a:r>
          </a:p>
          <a:p>
            <a:endParaRPr lang="en-GB" sz="1130" b="1" i="1" dirty="0">
              <a:solidFill>
                <a:srgbClr val="002060"/>
              </a:solidFill>
              <a:latin typeface="Arial"/>
            </a:endParaRPr>
          </a:p>
          <a:p>
            <a:pPr defTabSz="685800">
              <a:defRPr/>
            </a:pPr>
            <a:r>
              <a:rPr lang="en-GB" sz="1130" b="1" i="1" dirty="0">
                <a:solidFill>
                  <a:srgbClr val="002060"/>
                </a:solidFill>
                <a:latin typeface="Arial"/>
              </a:rPr>
              <a:t>We will: </a:t>
            </a:r>
          </a:p>
          <a:p>
            <a:pPr marL="214313" indent="-214313" defTabSz="685800">
              <a:buFont typeface="Arial" panose="020B0604020202020204" pitchFamily="34" charset="0"/>
              <a:buChar char="•"/>
              <a:defRPr/>
            </a:pPr>
            <a:r>
              <a:rPr lang="en-GB" sz="1130" b="1" i="1" dirty="0">
                <a:solidFill>
                  <a:srgbClr val="002060"/>
                </a:solidFill>
                <a:latin typeface="Arial"/>
              </a:rPr>
              <a:t>increase our support for </a:t>
            </a:r>
            <a:r>
              <a:rPr lang="en-GB" sz="1130" b="1" i="1" u="sng" dirty="0">
                <a:solidFill>
                  <a:srgbClr val="002060"/>
                </a:solidFill>
                <a:latin typeface="Arial"/>
              </a:rPr>
              <a:t>innovation</a:t>
            </a:r>
            <a:r>
              <a:rPr lang="en-GB" sz="1130" b="1" i="1" dirty="0">
                <a:solidFill>
                  <a:srgbClr val="002060"/>
                </a:solidFill>
                <a:latin typeface="Arial"/>
              </a:rPr>
              <a:t> so that the costs of clean technologies, systems and services are reduced across all sectors, </a:t>
            </a:r>
          </a:p>
          <a:p>
            <a:pPr marL="214313" indent="-214313" defTabSz="685800">
              <a:buFont typeface="Arial" panose="020B0604020202020204" pitchFamily="34" charset="0"/>
              <a:buChar char="•"/>
              <a:defRPr/>
            </a:pPr>
            <a:r>
              <a:rPr lang="en-GB" sz="1130" b="1" i="1" dirty="0">
                <a:solidFill>
                  <a:srgbClr val="002060"/>
                </a:solidFill>
                <a:latin typeface="Arial"/>
              </a:rPr>
              <a:t>align our policies, regulations, taxes and investments to </a:t>
            </a:r>
            <a:r>
              <a:rPr lang="en-GB" sz="1130" b="1" i="1" u="sng" dirty="0">
                <a:solidFill>
                  <a:srgbClr val="002060"/>
                </a:solidFill>
                <a:latin typeface="Arial"/>
              </a:rPr>
              <a:t>grow the markets</a:t>
            </a:r>
            <a:r>
              <a:rPr lang="en-GB" sz="1130" b="1" i="1" dirty="0">
                <a:solidFill>
                  <a:srgbClr val="002060"/>
                </a:solidFill>
                <a:latin typeface="Arial"/>
              </a:rPr>
              <a:t> for these new innovations so that they are successfully commercialised in the UK. </a:t>
            </a:r>
          </a:p>
          <a:p>
            <a:pPr defTabSz="685800">
              <a:spcBef>
                <a:spcPts val="450"/>
              </a:spcBef>
              <a:defRPr/>
            </a:pPr>
            <a:r>
              <a:rPr lang="en-GB" sz="1130" b="1" i="1" dirty="0">
                <a:solidFill>
                  <a:srgbClr val="002060"/>
                </a:solidFill>
                <a:latin typeface="Arial"/>
              </a:rPr>
              <a:t>Our long-term goals are to make clean technologies cost less than high carbon alternatives, and for UK businesses to take the lead in supplying them to global markets.</a:t>
            </a:r>
          </a:p>
        </p:txBody>
      </p:sp>
    </p:spTree>
    <p:extLst>
      <p:ext uri="{BB962C8B-B14F-4D97-AF65-F5344CB8AC3E}">
        <p14:creationId xmlns:p14="http://schemas.microsoft.com/office/powerpoint/2010/main" val="393778331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FD18A2-E3CB-4A0C-9C82-3EB86CC9DED6}"/>
              </a:ext>
            </a:extLst>
          </p:cNvPr>
          <p:cNvSpPr>
            <a:spLocks noGrp="1"/>
          </p:cNvSpPr>
          <p:nvPr>
            <p:ph type="title"/>
          </p:nvPr>
        </p:nvSpPr>
        <p:spPr>
          <a:xfrm>
            <a:off x="628650" y="251460"/>
            <a:ext cx="7886700" cy="1194955"/>
          </a:xfrm>
        </p:spPr>
        <p:txBody>
          <a:bodyPr/>
          <a:lstStyle/>
          <a:p>
            <a:pPr algn="ctr"/>
            <a:r>
              <a:rPr lang="en-GB"/>
              <a:t>BEIS Energy Innovation Programme</a:t>
            </a:r>
          </a:p>
        </p:txBody>
      </p:sp>
      <p:grpSp>
        <p:nvGrpSpPr>
          <p:cNvPr id="6" name="Group 5">
            <a:extLst>
              <a:ext uri="{FF2B5EF4-FFF2-40B4-BE49-F238E27FC236}">
                <a16:creationId xmlns:a16="http://schemas.microsoft.com/office/drawing/2014/main" id="{23BE65BD-4279-423D-BA21-400EC4723E9C}"/>
              </a:ext>
            </a:extLst>
          </p:cNvPr>
          <p:cNvGrpSpPr/>
          <p:nvPr/>
        </p:nvGrpSpPr>
        <p:grpSpPr>
          <a:xfrm>
            <a:off x="659956" y="1392393"/>
            <a:ext cx="7824088" cy="4225635"/>
            <a:chOff x="420705" y="2157547"/>
            <a:chExt cx="8259784" cy="4151773"/>
          </a:xfrm>
        </p:grpSpPr>
        <p:grpSp>
          <p:nvGrpSpPr>
            <p:cNvPr id="7" name="Group 6">
              <a:extLst>
                <a:ext uri="{FF2B5EF4-FFF2-40B4-BE49-F238E27FC236}">
                  <a16:creationId xmlns:a16="http://schemas.microsoft.com/office/drawing/2014/main" id="{60EFE13F-02B1-4510-AFFF-BF9289D2210F}"/>
                </a:ext>
              </a:extLst>
            </p:cNvPr>
            <p:cNvGrpSpPr/>
            <p:nvPr/>
          </p:nvGrpSpPr>
          <p:grpSpPr>
            <a:xfrm>
              <a:off x="420705" y="2157547"/>
              <a:ext cx="8259784" cy="3677504"/>
              <a:chOff x="420705" y="2157547"/>
              <a:chExt cx="8259784" cy="3677504"/>
            </a:xfrm>
          </p:grpSpPr>
          <p:grpSp>
            <p:nvGrpSpPr>
              <p:cNvPr id="9" name="Group 8">
                <a:extLst>
                  <a:ext uri="{FF2B5EF4-FFF2-40B4-BE49-F238E27FC236}">
                    <a16:creationId xmlns:a16="http://schemas.microsoft.com/office/drawing/2014/main" id="{D8D3CA8E-C2F9-4F76-AB71-2697FEF53B65}"/>
                  </a:ext>
                </a:extLst>
              </p:cNvPr>
              <p:cNvGrpSpPr/>
              <p:nvPr/>
            </p:nvGrpSpPr>
            <p:grpSpPr>
              <a:xfrm>
                <a:off x="420705" y="2157547"/>
                <a:ext cx="8155734" cy="1477458"/>
                <a:chOff x="420705" y="2157547"/>
                <a:chExt cx="8155734" cy="1477458"/>
              </a:xfrm>
            </p:grpSpPr>
            <p:sp>
              <p:nvSpPr>
                <p:cNvPr id="11" name="Rounded Rectangle 5">
                  <a:extLst>
                    <a:ext uri="{FF2B5EF4-FFF2-40B4-BE49-F238E27FC236}">
                      <a16:creationId xmlns:a16="http://schemas.microsoft.com/office/drawing/2014/main" id="{CB09152A-B7CF-462B-8906-F294F54BC714}"/>
                    </a:ext>
                  </a:extLst>
                </p:cNvPr>
                <p:cNvSpPr/>
                <p:nvPr/>
              </p:nvSpPr>
              <p:spPr>
                <a:xfrm>
                  <a:off x="420705" y="2157547"/>
                  <a:ext cx="8155734" cy="807929"/>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spcBef>
                      <a:spcPts val="225"/>
                    </a:spcBef>
                    <a:spcAft>
                      <a:spcPts val="225"/>
                    </a:spcAft>
                  </a:pPr>
                  <a:r>
                    <a:rPr lang="en-GB" sz="1050" b="1">
                      <a:latin typeface="Arial" panose="020B0604020202020204" pitchFamily="34" charset="0"/>
                      <a:cs typeface="Arial" panose="020B0604020202020204" pitchFamily="34" charset="0"/>
                    </a:rPr>
                    <a:t>The overall aim of the £505m BEIS Energy Innovation Programme is to accelerate the commercialisation of innovative cheap, clean, and reliable energy technologies by the mid 2020s and 2030s.</a:t>
                  </a:r>
                </a:p>
              </p:txBody>
            </p:sp>
            <p:sp>
              <p:nvSpPr>
                <p:cNvPr id="12" name="Rectangle 11">
                  <a:extLst>
                    <a:ext uri="{FF2B5EF4-FFF2-40B4-BE49-F238E27FC236}">
                      <a16:creationId xmlns:a16="http://schemas.microsoft.com/office/drawing/2014/main" id="{6BAC49AB-BB66-4B01-9A18-2520CB89CF4F}"/>
                    </a:ext>
                  </a:extLst>
                </p:cNvPr>
                <p:cNvSpPr/>
                <p:nvPr/>
              </p:nvSpPr>
              <p:spPr>
                <a:xfrm>
                  <a:off x="495050" y="3081008"/>
                  <a:ext cx="8081389" cy="553997"/>
                </a:xfrm>
                <a:prstGeom prst="rect">
                  <a:avLst/>
                </a:prstGeom>
              </p:spPr>
              <p:txBody>
                <a:bodyPr wrap="square">
                  <a:spAutoFit/>
                </a:bodyPr>
                <a:lstStyle/>
                <a:p>
                  <a:pPr marL="214313" indent="-214313">
                    <a:spcAft>
                      <a:spcPts val="450"/>
                    </a:spcAft>
                    <a:buFont typeface="Arial" panose="020B0604020202020204" pitchFamily="34" charset="0"/>
                    <a:buChar char="•"/>
                  </a:pPr>
                  <a:r>
                    <a:rPr lang="en-GB" sz="1050">
                      <a:latin typeface="Arial" panose="020B0604020202020204" pitchFamily="34" charset="0"/>
                      <a:cs typeface="Arial" panose="020B0604020202020204" pitchFamily="34" charset="0"/>
                    </a:rPr>
                    <a:t>Within each theme the budget is allocated to a mix of development and demonstration projects focused on specific objectives, underpinned by a programme of open, cross-cutting support</a:t>
                  </a:r>
                </a:p>
              </p:txBody>
            </p:sp>
          </p:grpSp>
          <p:graphicFrame>
            <p:nvGraphicFramePr>
              <p:cNvPr id="10" name="Content Placeholder 3">
                <a:extLst>
                  <a:ext uri="{FF2B5EF4-FFF2-40B4-BE49-F238E27FC236}">
                    <a16:creationId xmlns:a16="http://schemas.microsoft.com/office/drawing/2014/main" id="{E4C58BF1-F7E2-4ADA-BE17-AFE339A77347}"/>
                  </a:ext>
                </a:extLst>
              </p:cNvPr>
              <p:cNvGraphicFramePr>
                <a:graphicFrameLocks/>
              </p:cNvGraphicFramePr>
              <p:nvPr>
                <p:extLst/>
              </p:nvPr>
            </p:nvGraphicFramePr>
            <p:xfrm>
              <a:off x="451138" y="3580381"/>
              <a:ext cx="8229351" cy="225467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pSp>
        <p:sp>
          <p:nvSpPr>
            <p:cNvPr id="8" name="Rounded Rectangle 8">
              <a:extLst>
                <a:ext uri="{FF2B5EF4-FFF2-40B4-BE49-F238E27FC236}">
                  <a16:creationId xmlns:a16="http://schemas.microsoft.com/office/drawing/2014/main" id="{9FA83D4C-F517-4F70-9F26-5E2F3801DFDD}"/>
                </a:ext>
              </a:extLst>
            </p:cNvPr>
            <p:cNvSpPr/>
            <p:nvPr/>
          </p:nvSpPr>
          <p:spPr>
            <a:xfrm>
              <a:off x="539552" y="5835050"/>
              <a:ext cx="8118727" cy="474270"/>
            </a:xfrm>
            <a:prstGeom prst="roundRect">
              <a:avLst>
                <a:gd name="adj" fmla="val 50000"/>
              </a:avLst>
            </a:prstGeom>
            <a:solidFill>
              <a:schemeClr val="accent3">
                <a:lumMod val="40000"/>
                <a:lumOff val="60000"/>
              </a:schemeClr>
            </a:solidFill>
          </p:spPr>
          <p:style>
            <a:lnRef idx="3">
              <a:schemeClr val="lt1"/>
            </a:lnRef>
            <a:fillRef idx="1">
              <a:schemeClr val="accent1"/>
            </a:fillRef>
            <a:effectRef idx="1">
              <a:schemeClr val="accent1"/>
            </a:effectRef>
            <a:fontRef idx="minor">
              <a:schemeClr val="lt1"/>
            </a:fontRef>
          </p:style>
          <p:txBody>
            <a:bodyPr rtlCol="0" anchor="ctr"/>
            <a:lstStyle/>
            <a:p>
              <a:pPr algn="ctr"/>
              <a:r>
                <a:rPr lang="en-GB" sz="1050" b="1">
                  <a:solidFill>
                    <a:schemeClr val="tx1"/>
                  </a:solidFill>
                  <a:latin typeface="Arial" panose="020B0604020202020204" pitchFamily="34" charset="0"/>
                  <a:cs typeface="Arial" panose="020B0604020202020204" pitchFamily="34" charset="0"/>
                </a:rPr>
                <a:t>£50m Cross Cutting</a:t>
              </a:r>
              <a:r>
                <a:rPr lang="en-GB" sz="1050">
                  <a:solidFill>
                    <a:schemeClr val="tx1"/>
                  </a:solidFill>
                  <a:latin typeface="Arial" panose="020B0604020202020204" pitchFamily="34" charset="0"/>
                  <a:cs typeface="Arial" panose="020B0604020202020204" pitchFamily="34" charset="0"/>
                </a:rPr>
                <a:t> Supporting disruptive innovations (particularly for SMEs), including using innovative finance.</a:t>
              </a:r>
            </a:p>
          </p:txBody>
        </p:sp>
      </p:grpSp>
    </p:spTree>
    <p:extLst>
      <p:ext uri="{BB962C8B-B14F-4D97-AF65-F5344CB8AC3E}">
        <p14:creationId xmlns:p14="http://schemas.microsoft.com/office/powerpoint/2010/main" val="389466041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A809F1A5-7EDA-42B8-BE07-CC812A9F3725}"/>
              </a:ext>
            </a:extLst>
          </p:cNvPr>
          <p:cNvSpPr>
            <a:spLocks noGrp="1"/>
          </p:cNvSpPr>
          <p:nvPr>
            <p:ph idx="1"/>
          </p:nvPr>
        </p:nvSpPr>
        <p:spPr/>
        <p:txBody>
          <a:bodyPr vert="horz" lIns="91440" tIns="45720" rIns="91440" bIns="45720" rtlCol="0" anchor="t">
            <a:normAutofit fontScale="92500" lnSpcReduction="10000"/>
          </a:bodyPr>
          <a:lstStyle/>
          <a:p>
            <a:pPr marL="256540" indent="-256540"/>
            <a:r>
              <a:rPr lang="en-GB" dirty="0">
                <a:latin typeface="Arial"/>
                <a:cs typeface="Arial"/>
              </a:rPr>
              <a:t>Projects on bioenergy innovation within our portfolio have focused on the Bioenergy Sustaining the Future (BESTF) initiatives</a:t>
            </a:r>
            <a:endParaRPr lang="en-US" dirty="0">
              <a:latin typeface="Arial"/>
              <a:cs typeface="Arial"/>
            </a:endParaRPr>
          </a:p>
          <a:p>
            <a:pPr marL="256540" indent="-256540"/>
            <a:r>
              <a:rPr lang="en-GB" dirty="0">
                <a:latin typeface="Arial"/>
                <a:cs typeface="Arial"/>
              </a:rPr>
              <a:t>Current spending review period is agreed until March 2021</a:t>
            </a:r>
          </a:p>
          <a:p>
            <a:pPr marL="256540" indent="-256540"/>
            <a:r>
              <a:rPr lang="en-GB" dirty="0">
                <a:latin typeface="Arial"/>
                <a:cs typeface="Arial"/>
              </a:rPr>
              <a:t>Recent work: ‘</a:t>
            </a:r>
            <a:r>
              <a:rPr lang="en-GB" dirty="0">
                <a:latin typeface="Arial"/>
                <a:cs typeface="Arial"/>
                <a:hlinkClick r:id="rId2"/>
              </a:rPr>
              <a:t>Innovation Needs for Biomass Heat</a:t>
            </a:r>
            <a:r>
              <a:rPr lang="en-GB" dirty="0">
                <a:latin typeface="Arial"/>
                <a:cs typeface="Arial"/>
              </a:rPr>
              <a:t>’, ‘</a:t>
            </a:r>
            <a:r>
              <a:rPr lang="en-GB" dirty="0">
                <a:latin typeface="Arial"/>
                <a:cs typeface="Arial"/>
                <a:hlinkClick r:id="rId3"/>
              </a:rPr>
              <a:t>The Role for Bioenergy in Decarbonising the UK Energy System: Findings from the ETI bioenergy programme</a:t>
            </a:r>
            <a:r>
              <a:rPr lang="en-GB" dirty="0">
                <a:latin typeface="Arial"/>
                <a:cs typeface="Arial"/>
              </a:rPr>
              <a:t>’, ‘</a:t>
            </a:r>
            <a:r>
              <a:rPr lang="en-GB" dirty="0">
                <a:latin typeface="Arial"/>
                <a:cs typeface="Arial"/>
                <a:hlinkClick r:id="rId4"/>
              </a:rPr>
              <a:t>Biomass in a Low-Carbon Economy</a:t>
            </a:r>
            <a:r>
              <a:rPr lang="en-GB" dirty="0">
                <a:latin typeface="Arial"/>
                <a:cs typeface="Arial"/>
              </a:rPr>
              <a:t>’</a:t>
            </a:r>
          </a:p>
          <a:p>
            <a:pPr marL="256540" indent="-256540"/>
            <a:r>
              <a:rPr lang="en-GB" dirty="0">
                <a:latin typeface="Arial"/>
                <a:cs typeface="Arial"/>
              </a:rPr>
              <a:t>Will build on, and go beyond, the Energy Innovation Needs Assessment currently underway.</a:t>
            </a:r>
          </a:p>
          <a:p>
            <a:pPr marL="256540" indent="-256540"/>
            <a:r>
              <a:rPr lang="en-GB" dirty="0">
                <a:latin typeface="Arial"/>
                <a:cs typeface="Arial"/>
              </a:rPr>
              <a:t>Still an evidence gap to fill before we know where is best to focus innovation spending </a:t>
            </a:r>
          </a:p>
          <a:p>
            <a:r>
              <a:rPr lang="en-GB" dirty="0">
                <a:latin typeface="Arial"/>
                <a:cs typeface="Arial"/>
                <a:hlinkClick r:id="rId5"/>
              </a:rPr>
              <a:t>IPCC Special Report on 1.5 degrees </a:t>
            </a:r>
            <a:r>
              <a:rPr lang="en-GB" dirty="0">
                <a:latin typeface="Arial"/>
                <a:cs typeface="Arial"/>
              </a:rPr>
              <a:t>-  significant difference between 1.5 and 2°C, and the risks are progressively higher. Achieving 1.5°C requires unprecedented transitions and negative emissions.</a:t>
            </a:r>
          </a:p>
          <a:p>
            <a:pPr marL="256540" indent="-256540"/>
            <a:r>
              <a:rPr lang="en-GB" dirty="0">
                <a:latin typeface="Arial"/>
                <a:cs typeface="Arial"/>
              </a:rPr>
              <a:t>Committee on Climate Change asked to provide advice on when the UK should reach net zero emissions of carbon dioxide and/or greenhouse gases, if the target should be set now, the implications for emissions in 2050, how reductions can be achieved and what the costs/benefits are in comparison to current targets. This advice is due to be published on 2</a:t>
            </a:r>
            <a:r>
              <a:rPr lang="en-GB" baseline="30000" dirty="0">
                <a:latin typeface="Arial"/>
                <a:cs typeface="Arial"/>
              </a:rPr>
              <a:t>nd</a:t>
            </a:r>
            <a:r>
              <a:rPr lang="en-GB" dirty="0">
                <a:latin typeface="Arial"/>
                <a:cs typeface="Arial"/>
              </a:rPr>
              <a:t> May. </a:t>
            </a:r>
            <a:endParaRPr lang="en-GB" dirty="0"/>
          </a:p>
        </p:txBody>
      </p:sp>
      <p:sp>
        <p:nvSpPr>
          <p:cNvPr id="3" name="Title 2">
            <a:extLst>
              <a:ext uri="{FF2B5EF4-FFF2-40B4-BE49-F238E27FC236}">
                <a16:creationId xmlns:a16="http://schemas.microsoft.com/office/drawing/2014/main" id="{3948DE86-29AA-4372-A464-62E6CD0301D8}"/>
              </a:ext>
            </a:extLst>
          </p:cNvPr>
          <p:cNvSpPr>
            <a:spLocks noGrp="1"/>
          </p:cNvSpPr>
          <p:nvPr>
            <p:ph type="title"/>
          </p:nvPr>
        </p:nvSpPr>
        <p:spPr/>
        <p:txBody>
          <a:bodyPr/>
          <a:lstStyle/>
          <a:p>
            <a:r>
              <a:rPr lang="en-GB"/>
              <a:t>Context</a:t>
            </a:r>
          </a:p>
        </p:txBody>
      </p:sp>
    </p:spTree>
    <p:extLst>
      <p:ext uri="{BB962C8B-B14F-4D97-AF65-F5344CB8AC3E}">
        <p14:creationId xmlns:p14="http://schemas.microsoft.com/office/powerpoint/2010/main" val="394092573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BE4DAA43-B93E-408B-8A66-CD3F1CBC0864}"/>
              </a:ext>
            </a:extLst>
          </p:cNvPr>
          <p:cNvSpPr>
            <a:spLocks noGrp="1"/>
          </p:cNvSpPr>
          <p:nvPr>
            <p:ph idx="1"/>
          </p:nvPr>
        </p:nvSpPr>
        <p:spPr/>
        <p:txBody>
          <a:bodyPr vert="horz" lIns="91440" tIns="45720" rIns="91440" bIns="45720" rtlCol="0" anchor="t">
            <a:normAutofit/>
          </a:bodyPr>
          <a:lstStyle/>
          <a:p>
            <a:pPr marL="256540" indent="-256540"/>
            <a:r>
              <a:rPr lang="en-GB">
                <a:latin typeface="Arial"/>
                <a:cs typeface="Arial"/>
              </a:rPr>
              <a:t>Feasibility study – five months, £200-250,000</a:t>
            </a:r>
            <a:endParaRPr lang="en-US">
              <a:latin typeface="Arial"/>
              <a:cs typeface="Arial"/>
            </a:endParaRPr>
          </a:p>
          <a:p>
            <a:endParaRPr lang="en-GB"/>
          </a:p>
          <a:p>
            <a:pPr marL="256540" indent="-256540"/>
            <a:r>
              <a:rPr lang="en-GB">
                <a:latin typeface="Arial"/>
                <a:cs typeface="Arial"/>
              </a:rPr>
              <a:t>Evidence gap – which innovation activities would be the best value for money in terms of reducing the costs, reducing the greenhouse gas emissions, and improving the profitability for land managers</a:t>
            </a:r>
          </a:p>
          <a:p>
            <a:endParaRPr lang="en-GB"/>
          </a:p>
          <a:p>
            <a:pPr marL="256540" indent="-256540"/>
            <a:r>
              <a:rPr lang="en-GB">
                <a:latin typeface="Arial"/>
                <a:cs typeface="Arial"/>
              </a:rPr>
              <a:t>Scope – identification of new cultivars to post-harvesting treatment (not including transport)</a:t>
            </a:r>
          </a:p>
          <a:p>
            <a:endParaRPr lang="en-GB"/>
          </a:p>
          <a:p>
            <a:pPr marL="256540" indent="-256540"/>
            <a:r>
              <a:rPr lang="en-GB">
                <a:latin typeface="Arial"/>
                <a:cs typeface="Arial"/>
              </a:rPr>
              <a:t>Supply chain scope – long rotation forestry, energy forestry, energy crops, crop residues</a:t>
            </a:r>
          </a:p>
        </p:txBody>
      </p:sp>
      <p:sp>
        <p:nvSpPr>
          <p:cNvPr id="3" name="Title 2">
            <a:extLst>
              <a:ext uri="{FF2B5EF4-FFF2-40B4-BE49-F238E27FC236}">
                <a16:creationId xmlns:a16="http://schemas.microsoft.com/office/drawing/2014/main" id="{8610905C-006D-461E-B374-035F458883EC}"/>
              </a:ext>
            </a:extLst>
          </p:cNvPr>
          <p:cNvSpPr>
            <a:spLocks noGrp="1"/>
          </p:cNvSpPr>
          <p:nvPr>
            <p:ph type="title"/>
          </p:nvPr>
        </p:nvSpPr>
        <p:spPr/>
        <p:txBody>
          <a:bodyPr/>
          <a:lstStyle/>
          <a:p>
            <a:r>
              <a:rPr lang="en-GB"/>
              <a:t>What we’re looking for</a:t>
            </a:r>
          </a:p>
        </p:txBody>
      </p:sp>
    </p:spTree>
    <p:extLst>
      <p:ext uri="{BB962C8B-B14F-4D97-AF65-F5344CB8AC3E}">
        <p14:creationId xmlns:p14="http://schemas.microsoft.com/office/powerpoint/2010/main" val="365574204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28486655-F301-4E3B-AD63-0368CE840F9D}"/>
              </a:ext>
            </a:extLst>
          </p:cNvPr>
          <p:cNvSpPr>
            <a:spLocks noGrp="1"/>
          </p:cNvSpPr>
          <p:nvPr>
            <p:ph idx="1"/>
          </p:nvPr>
        </p:nvSpPr>
        <p:spPr>
          <a:xfrm>
            <a:off x="323528" y="1340769"/>
            <a:ext cx="8568952" cy="4608512"/>
          </a:xfrm>
        </p:spPr>
        <p:txBody>
          <a:bodyPr>
            <a:normAutofit fontScale="92500" lnSpcReduction="20000"/>
          </a:bodyPr>
          <a:lstStyle/>
          <a:p>
            <a:pPr marL="0" indent="0">
              <a:buNone/>
            </a:pPr>
            <a:r>
              <a:rPr lang="en-GB"/>
              <a:t>Tasks</a:t>
            </a:r>
          </a:p>
          <a:p>
            <a:r>
              <a:rPr lang="en-GB"/>
              <a:t>Task 1: Establish a baseline of current bioenergy feedstock supply chain activities, with the associated costs and greenhouse gas emissions per process step</a:t>
            </a:r>
          </a:p>
          <a:p>
            <a:r>
              <a:rPr lang="en-GB"/>
              <a:t>Task 2: Using a suitable metric such as pound (£) per tonne of carbon abated, define the range of possible business models and associated innovation activities, with a cost/trade off analysis, for each specified supply chain</a:t>
            </a:r>
          </a:p>
          <a:p>
            <a:r>
              <a:rPr lang="en-GB"/>
              <a:t>Task 3: Propositions for potential innovation </a:t>
            </a:r>
            <a:r>
              <a:rPr lang="en-GB" dirty="0"/>
              <a:t>competitions</a:t>
            </a:r>
            <a:r>
              <a:rPr lang="en-GB"/>
              <a:t>, with an accompanying analysis of UK industrial capability to deliver innovation</a:t>
            </a:r>
          </a:p>
          <a:p>
            <a:pPr marL="0" indent="0">
              <a:buNone/>
            </a:pPr>
            <a:endParaRPr lang="en-GB"/>
          </a:p>
          <a:p>
            <a:pPr marL="0" indent="0">
              <a:buNone/>
            </a:pPr>
            <a:r>
              <a:rPr lang="en-GB"/>
              <a:t>Output</a:t>
            </a:r>
          </a:p>
          <a:p>
            <a:r>
              <a:rPr lang="en-GB"/>
              <a:t>Report 1: literature review</a:t>
            </a:r>
          </a:p>
          <a:p>
            <a:r>
              <a:rPr lang="en-GB"/>
              <a:t>Report 2: feasibility study report with chapters on:</a:t>
            </a:r>
          </a:p>
          <a:p>
            <a:pPr>
              <a:buFontTx/>
              <a:buChar char="-"/>
            </a:pPr>
            <a:r>
              <a:rPr lang="en-GB"/>
              <a:t>A chapter setting out the project scope, method, assumptions and a summary of key findings</a:t>
            </a:r>
          </a:p>
          <a:p>
            <a:pPr>
              <a:buFontTx/>
              <a:buChar char="-"/>
            </a:pPr>
            <a:r>
              <a:rPr lang="en-GB"/>
              <a:t>Bespoke chapters with analysis on each of the four supply chains, and estimates of the possible savings from innovation at each process step. This includes analysis of UK innovation capability and key commercial actors.</a:t>
            </a:r>
          </a:p>
          <a:p>
            <a:pPr>
              <a:buFontTx/>
              <a:buChar char="-"/>
            </a:pPr>
            <a:r>
              <a:rPr lang="en-GB"/>
              <a:t>Chapter on proposed innovation competitions</a:t>
            </a:r>
          </a:p>
        </p:txBody>
      </p:sp>
      <p:sp>
        <p:nvSpPr>
          <p:cNvPr id="3" name="Title 2">
            <a:extLst>
              <a:ext uri="{FF2B5EF4-FFF2-40B4-BE49-F238E27FC236}">
                <a16:creationId xmlns:a16="http://schemas.microsoft.com/office/drawing/2014/main" id="{7A427153-9161-4E83-8D07-65BAF0C77B7B}"/>
              </a:ext>
            </a:extLst>
          </p:cNvPr>
          <p:cNvSpPr>
            <a:spLocks noGrp="1"/>
          </p:cNvSpPr>
          <p:nvPr>
            <p:ph type="title"/>
          </p:nvPr>
        </p:nvSpPr>
        <p:spPr/>
        <p:txBody>
          <a:bodyPr/>
          <a:lstStyle/>
          <a:p>
            <a:r>
              <a:rPr lang="en-GB"/>
              <a:t>Tasks and outputs</a:t>
            </a:r>
          </a:p>
        </p:txBody>
      </p:sp>
    </p:spTree>
    <p:extLst>
      <p:ext uri="{BB962C8B-B14F-4D97-AF65-F5344CB8AC3E}">
        <p14:creationId xmlns:p14="http://schemas.microsoft.com/office/powerpoint/2010/main" val="428252444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EB653653-1941-4568-B940-3F6FA94573FD}"/>
              </a:ext>
            </a:extLst>
          </p:cNvPr>
          <p:cNvSpPr>
            <a:spLocks noGrp="1"/>
          </p:cNvSpPr>
          <p:nvPr>
            <p:ph idx="1"/>
          </p:nvPr>
        </p:nvSpPr>
        <p:spPr/>
        <p:txBody>
          <a:bodyPr vert="horz" lIns="91440" tIns="45720" rIns="91440" bIns="45720" rtlCol="0" anchor="t">
            <a:normAutofit/>
          </a:bodyPr>
          <a:lstStyle/>
          <a:p>
            <a:pPr marL="342900" indent="-342900">
              <a:buFont typeface="+mj-lt"/>
              <a:buAutoNum type="arabicPeriod"/>
            </a:pPr>
            <a:r>
              <a:rPr lang="en-GB" sz="2400" dirty="0">
                <a:latin typeface="Arial"/>
                <a:cs typeface="Arial"/>
              </a:rPr>
              <a:t>Accepting BEIS Terms and Conditions – pass/fail</a:t>
            </a:r>
          </a:p>
          <a:p>
            <a:pPr marL="342900" indent="-342900">
              <a:buFont typeface="+mj-lt"/>
              <a:buAutoNum type="arabicPeriod"/>
            </a:pPr>
            <a:r>
              <a:rPr lang="en-GB" sz="2400" dirty="0">
                <a:latin typeface="Arial"/>
                <a:cs typeface="Arial"/>
              </a:rPr>
              <a:t>Understanding of requirements – 10%</a:t>
            </a:r>
          </a:p>
          <a:p>
            <a:pPr marL="342900" indent="-342900">
              <a:buFont typeface="+mj-lt"/>
              <a:buAutoNum type="arabicPeriod"/>
            </a:pPr>
            <a:r>
              <a:rPr lang="en-GB" sz="2400" dirty="0">
                <a:latin typeface="Arial"/>
                <a:cs typeface="Arial"/>
              </a:rPr>
              <a:t>Methodology and delivery plan – 25%</a:t>
            </a:r>
          </a:p>
          <a:p>
            <a:pPr marL="342900" indent="-342900">
              <a:buFont typeface="+mj-lt"/>
              <a:buAutoNum type="arabicPeriod"/>
            </a:pPr>
            <a:r>
              <a:rPr lang="en-GB" sz="2400" dirty="0">
                <a:latin typeface="Arial"/>
                <a:cs typeface="Arial"/>
              </a:rPr>
              <a:t>Risk management and conflicts of interest – 20%</a:t>
            </a:r>
          </a:p>
          <a:p>
            <a:pPr marL="342900" indent="-342900">
              <a:buFont typeface="+mj-lt"/>
              <a:buAutoNum type="arabicPeriod"/>
            </a:pPr>
            <a:r>
              <a:rPr lang="en-GB" sz="2400" dirty="0">
                <a:latin typeface="Arial"/>
                <a:cs typeface="Arial"/>
              </a:rPr>
              <a:t>Skills and experience of staff – 20%</a:t>
            </a:r>
          </a:p>
          <a:p>
            <a:pPr marL="342900" indent="-342900">
              <a:buFont typeface="+mj-lt"/>
              <a:buAutoNum type="arabicPeriod"/>
            </a:pPr>
            <a:r>
              <a:rPr lang="en-GB" sz="2400" dirty="0">
                <a:latin typeface="Arial"/>
                <a:cs typeface="Arial"/>
              </a:rPr>
              <a:t>Price – 25%</a:t>
            </a:r>
          </a:p>
          <a:p>
            <a:pPr marL="342900" indent="-342900">
              <a:buFont typeface="+mj-lt"/>
              <a:buAutoNum type="arabicPeriod"/>
            </a:pPr>
            <a:endParaRPr lang="en-GB"/>
          </a:p>
        </p:txBody>
      </p:sp>
      <p:sp>
        <p:nvSpPr>
          <p:cNvPr id="3" name="Title 2">
            <a:extLst>
              <a:ext uri="{FF2B5EF4-FFF2-40B4-BE49-F238E27FC236}">
                <a16:creationId xmlns:a16="http://schemas.microsoft.com/office/drawing/2014/main" id="{40EB60C9-7098-458F-BF97-7DF7E4B9A887}"/>
              </a:ext>
            </a:extLst>
          </p:cNvPr>
          <p:cNvSpPr>
            <a:spLocks noGrp="1"/>
          </p:cNvSpPr>
          <p:nvPr>
            <p:ph type="title"/>
          </p:nvPr>
        </p:nvSpPr>
        <p:spPr/>
        <p:txBody>
          <a:bodyPr/>
          <a:lstStyle/>
          <a:p>
            <a:r>
              <a:rPr lang="en-GB"/>
              <a:t>Evaluation criteria [tbc]</a:t>
            </a:r>
          </a:p>
        </p:txBody>
      </p:sp>
    </p:spTree>
    <p:extLst>
      <p:ext uri="{BB962C8B-B14F-4D97-AF65-F5344CB8AC3E}">
        <p14:creationId xmlns:p14="http://schemas.microsoft.com/office/powerpoint/2010/main" val="134976263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92"/>
        <p:cNvGrpSpPr/>
        <p:nvPr/>
      </p:nvGrpSpPr>
      <p:grpSpPr>
        <a:xfrm>
          <a:off x="0" y="0"/>
          <a:ext cx="0" cy="0"/>
          <a:chOff x="0" y="0"/>
          <a:chExt cx="0" cy="0"/>
        </a:xfrm>
      </p:grpSpPr>
      <p:pic>
        <p:nvPicPr>
          <p:cNvPr id="93" name="Google Shape;93;p13"/>
          <p:cNvPicPr preferRelativeResize="0"/>
          <p:nvPr/>
        </p:nvPicPr>
        <p:blipFill rotWithShape="1">
          <a:blip r:embed="rId3">
            <a:alphaModFix/>
          </a:blip>
          <a:srcRect/>
          <a:stretch/>
        </p:blipFill>
        <p:spPr>
          <a:xfrm>
            <a:off x="420485" y="1138604"/>
            <a:ext cx="1112718" cy="926591"/>
          </a:xfrm>
          <a:prstGeom prst="rect">
            <a:avLst/>
          </a:prstGeom>
          <a:noFill/>
          <a:ln>
            <a:noFill/>
          </a:ln>
        </p:spPr>
      </p:pic>
      <p:sp>
        <p:nvSpPr>
          <p:cNvPr id="94" name="Google Shape;94;p13"/>
          <p:cNvSpPr txBox="1"/>
          <p:nvPr/>
        </p:nvSpPr>
        <p:spPr>
          <a:xfrm>
            <a:off x="2044438" y="1138604"/>
            <a:ext cx="6625676" cy="1576325"/>
          </a:xfrm>
          <a:prstGeom prst="rect">
            <a:avLst/>
          </a:prstGeom>
          <a:noFill/>
          <a:ln>
            <a:noFill/>
          </a:ln>
        </p:spPr>
        <p:txBody>
          <a:bodyPr spcFirstLastPara="1" wrap="square" lIns="0" tIns="0" rIns="0" bIns="0" anchor="t" anchorCtr="0">
            <a:noAutofit/>
          </a:bodyPr>
          <a:lstStyle/>
          <a:p>
            <a:pPr algn="ctr">
              <a:buClr>
                <a:srgbClr val="1F497D"/>
              </a:buClr>
              <a:buSzPts val="800"/>
            </a:pPr>
            <a:r>
              <a:rPr lang="en-GB" sz="3200" kern="0">
                <a:solidFill>
                  <a:srgbClr val="005395"/>
                </a:solidFill>
                <a:latin typeface="Helvetica Neue"/>
                <a:ea typeface="Helvetica Neue"/>
                <a:cs typeface="Helvetica Neue"/>
                <a:sym typeface="Helvetica Neue"/>
              </a:rPr>
              <a:t>Heat Networks and Electricity Generation Assets (HELGA) DPS </a:t>
            </a:r>
            <a:endParaRPr sz="3200" kern="0">
              <a:solidFill>
                <a:srgbClr val="005395"/>
              </a:solidFill>
              <a:latin typeface="Helvetica Neue"/>
              <a:ea typeface="Helvetica Neue"/>
              <a:cs typeface="Helvetica Neue"/>
              <a:sym typeface="Helvetica Neue"/>
            </a:endParaRPr>
          </a:p>
          <a:p>
            <a:pPr algn="ctr">
              <a:buClr>
                <a:srgbClr val="1F497D"/>
              </a:buClr>
              <a:buSzPts val="800"/>
            </a:pPr>
            <a:r>
              <a:rPr lang="en-GB" sz="3200" kern="0">
                <a:solidFill>
                  <a:srgbClr val="005395"/>
                </a:solidFill>
                <a:latin typeface="Helvetica Neue"/>
                <a:ea typeface="Helvetica Neue"/>
                <a:cs typeface="Helvetica Neue"/>
                <a:sym typeface="Helvetica Neue"/>
              </a:rPr>
              <a:t>Supplier Presentation</a:t>
            </a:r>
            <a:endParaRPr sz="1400" kern="0">
              <a:solidFill>
                <a:srgbClr val="000000"/>
              </a:solidFill>
              <a:latin typeface="Arial"/>
              <a:cs typeface="Arial"/>
              <a:sym typeface="Arial"/>
            </a:endParaRPr>
          </a:p>
        </p:txBody>
      </p:sp>
      <p:pic>
        <p:nvPicPr>
          <p:cNvPr id="95" name="Google Shape;95;p13" descr="Counter Base 3mt x 940-01.png"/>
          <p:cNvPicPr preferRelativeResize="0"/>
          <p:nvPr/>
        </p:nvPicPr>
        <p:blipFill rotWithShape="1">
          <a:blip r:embed="rId4">
            <a:alphaModFix/>
          </a:blip>
          <a:srcRect/>
          <a:stretch/>
        </p:blipFill>
        <p:spPr>
          <a:xfrm>
            <a:off x="439984" y="2803766"/>
            <a:ext cx="8230131" cy="2607327"/>
          </a:xfrm>
          <a:prstGeom prst="rect">
            <a:avLst/>
          </a:prstGeom>
          <a:noFill/>
          <a:ln>
            <a:noFill/>
          </a:ln>
        </p:spPr>
      </p:pic>
      <p:sp>
        <p:nvSpPr>
          <p:cNvPr id="96" name="Google Shape;96;p13"/>
          <p:cNvSpPr txBox="1"/>
          <p:nvPr/>
        </p:nvSpPr>
        <p:spPr>
          <a:xfrm>
            <a:off x="6969212" y="5514592"/>
            <a:ext cx="2075935" cy="369332"/>
          </a:xfrm>
          <a:prstGeom prst="rect">
            <a:avLst/>
          </a:prstGeom>
          <a:noFill/>
          <a:ln>
            <a:noFill/>
          </a:ln>
        </p:spPr>
        <p:txBody>
          <a:bodyPr spcFirstLastPara="1" wrap="square" lIns="91425" tIns="45700" rIns="91425" bIns="45700" anchor="t" anchorCtr="0">
            <a:noAutofit/>
          </a:bodyPr>
          <a:lstStyle/>
          <a:p>
            <a:pPr algn="r">
              <a:buClr>
                <a:srgbClr val="000000"/>
              </a:buClr>
            </a:pPr>
            <a:r>
              <a:rPr lang="en-GB" kern="0">
                <a:solidFill>
                  <a:srgbClr val="366092"/>
                </a:solidFill>
                <a:latin typeface="Calibri"/>
                <a:ea typeface="Calibri"/>
                <a:cs typeface="Calibri"/>
                <a:sym typeface="Calibri"/>
              </a:rPr>
              <a:t>22</a:t>
            </a:r>
            <a:r>
              <a:rPr lang="en-GB" kern="0" baseline="30000">
                <a:solidFill>
                  <a:srgbClr val="366092"/>
                </a:solidFill>
                <a:latin typeface="Calibri"/>
                <a:ea typeface="Calibri"/>
                <a:cs typeface="Calibri"/>
                <a:sym typeface="Calibri"/>
              </a:rPr>
              <a:t>nd</a:t>
            </a:r>
            <a:r>
              <a:rPr lang="en-GB" kern="0">
                <a:solidFill>
                  <a:srgbClr val="366092"/>
                </a:solidFill>
                <a:latin typeface="Calibri"/>
                <a:ea typeface="Calibri"/>
                <a:cs typeface="Calibri"/>
                <a:sym typeface="Calibri"/>
              </a:rPr>
              <a:t> February 2019</a:t>
            </a:r>
            <a:endParaRPr kern="0">
              <a:solidFill>
                <a:srgbClr val="366092"/>
              </a:solidFill>
              <a:latin typeface="Calibri"/>
              <a:ea typeface="Calibri"/>
              <a:cs typeface="Calibri"/>
              <a:sym typeface="Arial"/>
            </a:endParaRPr>
          </a:p>
        </p:txBody>
      </p:sp>
      <p:sp>
        <p:nvSpPr>
          <p:cNvPr id="97" name="Google Shape;97;p13"/>
          <p:cNvSpPr txBox="1"/>
          <p:nvPr/>
        </p:nvSpPr>
        <p:spPr>
          <a:xfrm>
            <a:off x="123656" y="5529255"/>
            <a:ext cx="5961260" cy="369332"/>
          </a:xfrm>
          <a:prstGeom prst="rect">
            <a:avLst/>
          </a:prstGeom>
          <a:noFill/>
          <a:ln>
            <a:noFill/>
          </a:ln>
        </p:spPr>
        <p:txBody>
          <a:bodyPr spcFirstLastPara="1" wrap="square" lIns="91425" tIns="45700" rIns="91425" bIns="45700" anchor="t" anchorCtr="0">
            <a:noAutofit/>
          </a:bodyPr>
          <a:lstStyle/>
          <a:p>
            <a:pPr>
              <a:buClr>
                <a:srgbClr val="000000"/>
              </a:buClr>
            </a:pPr>
            <a:r>
              <a:rPr lang="en-GB" kern="0">
                <a:solidFill>
                  <a:srgbClr val="366092"/>
                </a:solidFill>
                <a:latin typeface="Calibri"/>
                <a:ea typeface="Calibri"/>
                <a:cs typeface="Calibri"/>
                <a:sym typeface="Calibri"/>
              </a:rPr>
              <a:t>Presented by Adam Garbutt</a:t>
            </a:r>
            <a:endParaRPr kern="0">
              <a:solidFill>
                <a:srgbClr val="366092"/>
              </a:solidFill>
              <a:latin typeface="Calibri"/>
              <a:ea typeface="Calibri"/>
              <a:cs typeface="Calibri"/>
              <a:sym typeface="Calibri"/>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102"/>
        <p:cNvGrpSpPr/>
        <p:nvPr/>
      </p:nvGrpSpPr>
      <p:grpSpPr>
        <a:xfrm>
          <a:off x="0" y="0"/>
          <a:ext cx="0" cy="0"/>
          <a:chOff x="0" y="0"/>
          <a:chExt cx="0" cy="0"/>
        </a:xfrm>
      </p:grpSpPr>
      <p:sp>
        <p:nvSpPr>
          <p:cNvPr id="103" name="Google Shape;103;p14"/>
          <p:cNvSpPr txBox="1">
            <a:spLocks noGrp="1"/>
          </p:cNvSpPr>
          <p:nvPr>
            <p:ph type="title"/>
          </p:nvPr>
        </p:nvSpPr>
        <p:spPr>
          <a:xfrm>
            <a:off x="2782560" y="177924"/>
            <a:ext cx="6203073" cy="543331"/>
          </a:xfrm>
          <a:prstGeom prst="rect">
            <a:avLst/>
          </a:prstGeom>
          <a:noFill/>
          <a:ln>
            <a:noFill/>
          </a:ln>
        </p:spPr>
        <p:txBody>
          <a:bodyPr spcFirstLastPara="1" wrap="square" lIns="91425" tIns="91425" rIns="91425" bIns="91425" anchor="t" anchorCtr="0">
            <a:noAutofit/>
          </a:bodyPr>
          <a:lstStyle/>
          <a:p>
            <a:pPr>
              <a:buSzPts val="2430"/>
            </a:pPr>
            <a:r>
              <a:rPr lang="en-GB" sz="2430">
                <a:solidFill>
                  <a:srgbClr val="005395"/>
                </a:solidFill>
              </a:rPr>
              <a:t>Agenda</a:t>
            </a:r>
            <a:endParaRPr sz="2160">
              <a:solidFill>
                <a:srgbClr val="005395"/>
              </a:solidFill>
            </a:endParaRPr>
          </a:p>
        </p:txBody>
      </p:sp>
      <p:grpSp>
        <p:nvGrpSpPr>
          <p:cNvPr id="104" name="Google Shape;104;p14"/>
          <p:cNvGrpSpPr/>
          <p:nvPr/>
        </p:nvGrpSpPr>
        <p:grpSpPr>
          <a:xfrm>
            <a:off x="369605" y="2122936"/>
            <a:ext cx="2942797" cy="3163500"/>
            <a:chOff x="0" y="2064356"/>
            <a:chExt cx="3537448" cy="3802748"/>
          </a:xfrm>
        </p:grpSpPr>
        <p:sp>
          <p:nvSpPr>
            <p:cNvPr id="105" name="Google Shape;105;p14"/>
            <p:cNvSpPr/>
            <p:nvPr/>
          </p:nvSpPr>
          <p:spPr>
            <a:xfrm>
              <a:off x="453954" y="3874996"/>
              <a:ext cx="590532" cy="307777"/>
            </a:xfrm>
            <a:prstGeom prst="rect">
              <a:avLst/>
            </a:prstGeom>
            <a:noFill/>
            <a:ln>
              <a:noFill/>
            </a:ln>
          </p:spPr>
          <p:txBody>
            <a:bodyPr spcFirstLastPara="1" wrap="square" lIns="91425" tIns="45700" rIns="91425" bIns="45700" anchor="t" anchorCtr="0">
              <a:noAutofit/>
            </a:bodyPr>
            <a:lstStyle/>
            <a:p>
              <a:pPr>
                <a:buClr>
                  <a:srgbClr val="000000"/>
                </a:buClr>
              </a:pPr>
              <a:r>
                <a:rPr lang="en-GB" kern="0">
                  <a:solidFill>
                    <a:srgbClr val="FFFFFF"/>
                  </a:solidFill>
                  <a:latin typeface="Helvetica Neue"/>
                  <a:ea typeface="Helvetica Neue"/>
                  <a:cs typeface="Helvetica Neue"/>
                  <a:sym typeface="Helvetica Neue"/>
                </a:rPr>
                <a:t>CC</a:t>
              </a:r>
              <a:endParaRPr sz="1400" kern="0">
                <a:solidFill>
                  <a:srgbClr val="000000"/>
                </a:solidFill>
                <a:latin typeface="Arial"/>
                <a:cs typeface="Arial"/>
                <a:sym typeface="Arial"/>
              </a:endParaRPr>
            </a:p>
          </p:txBody>
        </p:sp>
        <p:pic>
          <p:nvPicPr>
            <p:cNvPr id="106" name="Google Shape;106;p14"/>
            <p:cNvPicPr preferRelativeResize="0"/>
            <p:nvPr/>
          </p:nvPicPr>
          <p:blipFill rotWithShape="1">
            <a:blip r:embed="rId3">
              <a:alphaModFix/>
            </a:blip>
            <a:srcRect l="23564"/>
            <a:stretch/>
          </p:blipFill>
          <p:spPr>
            <a:xfrm>
              <a:off x="0" y="2171230"/>
              <a:ext cx="3537448" cy="3695874"/>
            </a:xfrm>
            <a:prstGeom prst="rect">
              <a:avLst/>
            </a:prstGeom>
            <a:noFill/>
            <a:ln>
              <a:noFill/>
            </a:ln>
          </p:spPr>
        </p:pic>
        <p:sp>
          <p:nvSpPr>
            <p:cNvPr id="107" name="Google Shape;107;p14"/>
            <p:cNvSpPr/>
            <p:nvPr/>
          </p:nvSpPr>
          <p:spPr>
            <a:xfrm>
              <a:off x="414798" y="3710557"/>
              <a:ext cx="667316" cy="637126"/>
            </a:xfrm>
            <a:prstGeom prst="ellipse">
              <a:avLst/>
            </a:prstGeom>
            <a:solidFill>
              <a:srgbClr val="005ABB"/>
            </a:solidFill>
            <a:ln w="9525" cap="flat" cmpd="sng">
              <a:solidFill>
                <a:srgbClr val="FFFFFF"/>
              </a:solidFill>
              <a:prstDash val="solid"/>
              <a:round/>
              <a:headEnd type="none" w="sm" len="sm"/>
              <a:tailEnd type="none" w="sm" len="sm"/>
            </a:ln>
          </p:spPr>
          <p:txBody>
            <a:bodyPr spcFirstLastPara="1" wrap="square" lIns="91425" tIns="45700" rIns="91425" bIns="45700" anchor="t" anchorCtr="0">
              <a:noAutofit/>
            </a:bodyPr>
            <a:lstStyle/>
            <a:p>
              <a:pPr>
                <a:buClr>
                  <a:srgbClr val="000000"/>
                </a:buClr>
              </a:pPr>
              <a:endParaRPr kern="0">
                <a:solidFill>
                  <a:srgbClr val="FFFFFF"/>
                </a:solidFill>
                <a:latin typeface="Calibri"/>
                <a:ea typeface="Calibri"/>
                <a:cs typeface="Calibri"/>
                <a:sym typeface="Calibri"/>
              </a:endParaRPr>
            </a:p>
          </p:txBody>
        </p:sp>
        <p:sp>
          <p:nvSpPr>
            <p:cNvPr id="108" name="Google Shape;108;p14"/>
            <p:cNvSpPr/>
            <p:nvPr/>
          </p:nvSpPr>
          <p:spPr>
            <a:xfrm>
              <a:off x="377318" y="3853098"/>
              <a:ext cx="759956" cy="406966"/>
            </a:xfrm>
            <a:prstGeom prst="rect">
              <a:avLst/>
            </a:prstGeom>
            <a:noFill/>
            <a:ln>
              <a:noFill/>
            </a:ln>
          </p:spPr>
          <p:txBody>
            <a:bodyPr spcFirstLastPara="1" wrap="square" lIns="91425" tIns="45700" rIns="91425" bIns="45700" anchor="t" anchorCtr="0">
              <a:noAutofit/>
            </a:bodyPr>
            <a:lstStyle/>
            <a:p>
              <a:pPr>
                <a:buClr>
                  <a:srgbClr val="000000"/>
                </a:buClr>
              </a:pPr>
              <a:r>
                <a:rPr lang="en-GB" sz="1600" kern="0">
                  <a:solidFill>
                    <a:srgbClr val="FFFFFF"/>
                  </a:solidFill>
                  <a:latin typeface="Helvetica Neue"/>
                  <a:ea typeface="Helvetica Neue"/>
                  <a:cs typeface="Helvetica Neue"/>
                  <a:sym typeface="Helvetica Neue"/>
                </a:rPr>
                <a:t>CCS</a:t>
              </a:r>
              <a:endParaRPr sz="1400" kern="0">
                <a:solidFill>
                  <a:srgbClr val="000000"/>
                </a:solidFill>
                <a:latin typeface="Arial"/>
                <a:cs typeface="Arial"/>
                <a:sym typeface="Arial"/>
              </a:endParaRPr>
            </a:p>
          </p:txBody>
        </p:sp>
        <p:sp>
          <p:nvSpPr>
            <p:cNvPr id="109" name="Google Shape;109;p14"/>
            <p:cNvSpPr/>
            <p:nvPr/>
          </p:nvSpPr>
          <p:spPr>
            <a:xfrm>
              <a:off x="1937452" y="5131508"/>
              <a:ext cx="500181" cy="477552"/>
            </a:xfrm>
            <a:prstGeom prst="ellipse">
              <a:avLst/>
            </a:prstGeom>
            <a:solidFill>
              <a:srgbClr val="CC5A13"/>
            </a:solidFill>
            <a:ln w="9525" cap="flat" cmpd="sng">
              <a:solidFill>
                <a:srgbClr val="FFFFFF"/>
              </a:solidFill>
              <a:prstDash val="solid"/>
              <a:round/>
              <a:headEnd type="none" w="sm" len="sm"/>
              <a:tailEnd type="none" w="sm" len="sm"/>
            </a:ln>
          </p:spPr>
          <p:txBody>
            <a:bodyPr spcFirstLastPara="1" wrap="square" lIns="91425" tIns="45700" rIns="91425" bIns="45700" anchor="t" anchorCtr="0">
              <a:noAutofit/>
            </a:bodyPr>
            <a:lstStyle/>
            <a:p>
              <a:pPr>
                <a:buClr>
                  <a:srgbClr val="000000"/>
                </a:buClr>
              </a:pPr>
              <a:endParaRPr kern="0">
                <a:solidFill>
                  <a:srgbClr val="FFFFFF"/>
                </a:solidFill>
                <a:latin typeface="Calibri"/>
                <a:ea typeface="Calibri"/>
                <a:cs typeface="Calibri"/>
                <a:sym typeface="Calibri"/>
              </a:endParaRPr>
            </a:p>
          </p:txBody>
        </p:sp>
        <p:sp>
          <p:nvSpPr>
            <p:cNvPr id="110" name="Google Shape;110;p14"/>
            <p:cNvSpPr/>
            <p:nvPr/>
          </p:nvSpPr>
          <p:spPr>
            <a:xfrm>
              <a:off x="2927848" y="4000899"/>
              <a:ext cx="500181" cy="477552"/>
            </a:xfrm>
            <a:prstGeom prst="ellipse">
              <a:avLst/>
            </a:prstGeom>
            <a:solidFill>
              <a:srgbClr val="774181"/>
            </a:solidFill>
            <a:ln>
              <a:noFill/>
            </a:ln>
          </p:spPr>
          <p:txBody>
            <a:bodyPr spcFirstLastPara="1" wrap="square" lIns="91425" tIns="45700" rIns="91425" bIns="45700" anchor="t" anchorCtr="0">
              <a:noAutofit/>
            </a:bodyPr>
            <a:lstStyle/>
            <a:p>
              <a:pPr>
                <a:buClr>
                  <a:srgbClr val="000000"/>
                </a:buClr>
              </a:pPr>
              <a:endParaRPr kern="0">
                <a:solidFill>
                  <a:srgbClr val="FFFFFF"/>
                </a:solidFill>
                <a:latin typeface="Calibri"/>
                <a:ea typeface="Calibri"/>
                <a:cs typeface="Calibri"/>
                <a:sym typeface="Calibri"/>
              </a:endParaRPr>
            </a:p>
          </p:txBody>
        </p:sp>
        <p:sp>
          <p:nvSpPr>
            <p:cNvPr id="111" name="Google Shape;111;p14"/>
            <p:cNvSpPr/>
            <p:nvPr/>
          </p:nvSpPr>
          <p:spPr>
            <a:xfrm>
              <a:off x="3014122" y="2871694"/>
              <a:ext cx="500181" cy="477552"/>
            </a:xfrm>
            <a:prstGeom prst="ellipse">
              <a:avLst/>
            </a:prstGeom>
            <a:solidFill>
              <a:srgbClr val="A23138"/>
            </a:solidFill>
            <a:ln>
              <a:noFill/>
            </a:ln>
          </p:spPr>
          <p:txBody>
            <a:bodyPr spcFirstLastPara="1" wrap="square" lIns="91425" tIns="45700" rIns="91425" bIns="45700" anchor="t" anchorCtr="0">
              <a:noAutofit/>
            </a:bodyPr>
            <a:lstStyle/>
            <a:p>
              <a:pPr>
                <a:buClr>
                  <a:srgbClr val="000000"/>
                </a:buClr>
              </a:pPr>
              <a:endParaRPr kern="0">
                <a:solidFill>
                  <a:srgbClr val="FFFFFF"/>
                </a:solidFill>
                <a:latin typeface="Calibri"/>
                <a:ea typeface="Calibri"/>
                <a:cs typeface="Calibri"/>
                <a:sym typeface="Calibri"/>
              </a:endParaRPr>
            </a:p>
          </p:txBody>
        </p:sp>
        <p:pic>
          <p:nvPicPr>
            <p:cNvPr id="112" name="Google Shape;112;p14"/>
            <p:cNvPicPr preferRelativeResize="0"/>
            <p:nvPr/>
          </p:nvPicPr>
          <p:blipFill rotWithShape="1">
            <a:blip r:embed="rId4">
              <a:alphaModFix/>
            </a:blip>
            <a:srcRect/>
            <a:stretch/>
          </p:blipFill>
          <p:spPr>
            <a:xfrm>
              <a:off x="3119457" y="2961646"/>
              <a:ext cx="333975" cy="320059"/>
            </a:xfrm>
            <a:prstGeom prst="rect">
              <a:avLst/>
            </a:prstGeom>
            <a:noFill/>
            <a:ln>
              <a:noFill/>
            </a:ln>
          </p:spPr>
        </p:pic>
        <p:pic>
          <p:nvPicPr>
            <p:cNvPr id="113" name="Google Shape;113;p14"/>
            <p:cNvPicPr preferRelativeResize="0"/>
            <p:nvPr/>
          </p:nvPicPr>
          <p:blipFill rotWithShape="1">
            <a:blip r:embed="rId5">
              <a:alphaModFix/>
            </a:blip>
            <a:srcRect/>
            <a:stretch/>
          </p:blipFill>
          <p:spPr>
            <a:xfrm>
              <a:off x="3018472" y="4111564"/>
              <a:ext cx="324126" cy="285670"/>
            </a:xfrm>
            <a:prstGeom prst="rect">
              <a:avLst/>
            </a:prstGeom>
            <a:noFill/>
            <a:ln>
              <a:noFill/>
            </a:ln>
          </p:spPr>
        </p:pic>
        <p:pic>
          <p:nvPicPr>
            <p:cNvPr id="114" name="Google Shape;114;p14"/>
            <p:cNvPicPr preferRelativeResize="0"/>
            <p:nvPr/>
          </p:nvPicPr>
          <p:blipFill rotWithShape="1">
            <a:blip r:embed="rId6">
              <a:alphaModFix/>
            </a:blip>
            <a:srcRect/>
            <a:stretch/>
          </p:blipFill>
          <p:spPr>
            <a:xfrm>
              <a:off x="2024347" y="5257703"/>
              <a:ext cx="322609" cy="286764"/>
            </a:xfrm>
            <a:prstGeom prst="rect">
              <a:avLst/>
            </a:prstGeom>
            <a:noFill/>
            <a:ln>
              <a:noFill/>
            </a:ln>
          </p:spPr>
        </p:pic>
        <p:sp>
          <p:nvSpPr>
            <p:cNvPr id="115" name="Google Shape;115;p14"/>
            <p:cNvSpPr/>
            <p:nvPr/>
          </p:nvSpPr>
          <p:spPr>
            <a:xfrm>
              <a:off x="1638628" y="2064356"/>
              <a:ext cx="460987" cy="440132"/>
            </a:xfrm>
            <a:prstGeom prst="ellipse">
              <a:avLst/>
            </a:prstGeom>
            <a:solidFill>
              <a:srgbClr val="46AFA8"/>
            </a:solidFill>
            <a:ln w="9525" cap="flat" cmpd="sng">
              <a:solidFill>
                <a:srgbClr val="FFFFFF"/>
              </a:solidFill>
              <a:prstDash val="solid"/>
              <a:round/>
              <a:headEnd type="none" w="sm" len="sm"/>
              <a:tailEnd type="none" w="sm" len="sm"/>
            </a:ln>
          </p:spPr>
          <p:txBody>
            <a:bodyPr spcFirstLastPara="1" wrap="square" lIns="91425" tIns="45700" rIns="91425" bIns="45700" anchor="t" anchorCtr="0">
              <a:noAutofit/>
            </a:bodyPr>
            <a:lstStyle/>
            <a:p>
              <a:pPr>
                <a:buClr>
                  <a:srgbClr val="000000"/>
                </a:buClr>
              </a:pPr>
              <a:endParaRPr kern="0">
                <a:solidFill>
                  <a:srgbClr val="FFFFFF"/>
                </a:solidFill>
                <a:latin typeface="Calibri"/>
                <a:ea typeface="Calibri"/>
                <a:cs typeface="Calibri"/>
                <a:sym typeface="Calibri"/>
              </a:endParaRPr>
            </a:p>
          </p:txBody>
        </p:sp>
        <p:pic>
          <p:nvPicPr>
            <p:cNvPr id="116" name="Google Shape;116;p14"/>
            <p:cNvPicPr preferRelativeResize="0"/>
            <p:nvPr/>
          </p:nvPicPr>
          <p:blipFill rotWithShape="1">
            <a:blip r:embed="rId7">
              <a:alphaModFix/>
            </a:blip>
            <a:srcRect/>
            <a:stretch/>
          </p:blipFill>
          <p:spPr>
            <a:xfrm>
              <a:off x="1752240" y="2147981"/>
              <a:ext cx="242584" cy="291101"/>
            </a:xfrm>
            <a:prstGeom prst="rect">
              <a:avLst/>
            </a:prstGeom>
            <a:noFill/>
            <a:ln>
              <a:noFill/>
            </a:ln>
          </p:spPr>
        </p:pic>
      </p:grpSp>
      <p:sp>
        <p:nvSpPr>
          <p:cNvPr id="117" name="Google Shape;117;p14"/>
          <p:cNvSpPr/>
          <p:nvPr/>
        </p:nvSpPr>
        <p:spPr>
          <a:xfrm>
            <a:off x="4305969" y="2008739"/>
            <a:ext cx="4526330" cy="3724096"/>
          </a:xfrm>
          <a:prstGeom prst="rect">
            <a:avLst/>
          </a:prstGeom>
          <a:noFill/>
          <a:ln>
            <a:noFill/>
          </a:ln>
        </p:spPr>
        <p:txBody>
          <a:bodyPr spcFirstLastPara="1" wrap="square" lIns="91425" tIns="45700" rIns="91425" bIns="45700" anchor="t" anchorCtr="0">
            <a:noAutofit/>
          </a:bodyPr>
          <a:lstStyle/>
          <a:p>
            <a:pPr marL="457200" indent="-457200">
              <a:lnSpc>
                <a:spcPct val="150000"/>
              </a:lnSpc>
              <a:buClr>
                <a:srgbClr val="4D4E53"/>
              </a:buClr>
              <a:buSzPts val="1800"/>
              <a:buFont typeface="Helvetica Neue"/>
              <a:buAutoNum type="arabicPeriod"/>
            </a:pPr>
            <a:r>
              <a:rPr lang="en-GB" kern="0">
                <a:solidFill>
                  <a:srgbClr val="1F497D"/>
                </a:solidFill>
                <a:latin typeface="Helvetica Neue"/>
                <a:ea typeface="Helvetica Neue"/>
                <a:cs typeface="Helvetica Neue"/>
                <a:sym typeface="Helvetica Neue"/>
              </a:rPr>
              <a:t>Introduction to HELGA</a:t>
            </a:r>
            <a:endParaRPr kern="0">
              <a:solidFill>
                <a:srgbClr val="1F497D"/>
              </a:solidFill>
              <a:latin typeface="Helvetica Neue"/>
              <a:ea typeface="Helvetica Neue"/>
              <a:cs typeface="Helvetica Neue"/>
              <a:sym typeface="Helvetica Neue"/>
            </a:endParaRPr>
          </a:p>
          <a:p>
            <a:pPr marL="457200" indent="-457200">
              <a:lnSpc>
                <a:spcPct val="150000"/>
              </a:lnSpc>
              <a:buClr>
                <a:srgbClr val="4D4E53"/>
              </a:buClr>
              <a:buSzPts val="1800"/>
              <a:buFont typeface="Helvetica Neue"/>
              <a:buAutoNum type="arabicPeriod"/>
            </a:pPr>
            <a:r>
              <a:rPr lang="en-GB" kern="0">
                <a:solidFill>
                  <a:srgbClr val="1F497D"/>
                </a:solidFill>
                <a:latin typeface="Helvetica Neue"/>
                <a:ea typeface="Helvetica Neue"/>
                <a:cs typeface="Helvetica Neue"/>
                <a:sym typeface="Helvetica Neue"/>
              </a:rPr>
              <a:t>Scope</a:t>
            </a:r>
            <a:endParaRPr sz="1400" kern="0">
              <a:solidFill>
                <a:srgbClr val="1F497D"/>
              </a:solidFill>
              <a:latin typeface="Helvetica Neue"/>
              <a:ea typeface="Helvetica Neue"/>
              <a:cs typeface="Helvetica Neue"/>
              <a:sym typeface="Helvetica Neue"/>
            </a:endParaRPr>
          </a:p>
          <a:p>
            <a:pPr marL="457200" indent="-457200">
              <a:lnSpc>
                <a:spcPct val="150000"/>
              </a:lnSpc>
              <a:buClr>
                <a:srgbClr val="3F3F3F"/>
              </a:buClr>
              <a:buSzPts val="1800"/>
              <a:buFont typeface="Helvetica Neue"/>
              <a:buAutoNum type="arabicPeriod"/>
            </a:pPr>
            <a:r>
              <a:rPr lang="en-GB" kern="0">
                <a:solidFill>
                  <a:srgbClr val="1F497D"/>
                </a:solidFill>
                <a:latin typeface="Helvetica Neue"/>
                <a:ea typeface="Helvetica Neue"/>
                <a:cs typeface="Helvetica Neue"/>
                <a:sym typeface="Helvetica Neue"/>
              </a:rPr>
              <a:t>Customer Journey </a:t>
            </a:r>
            <a:endParaRPr kern="0">
              <a:solidFill>
                <a:srgbClr val="1F497D"/>
              </a:solidFill>
              <a:latin typeface="Helvetica Neue"/>
              <a:ea typeface="Helvetica Neue"/>
              <a:cs typeface="Helvetica Neue"/>
              <a:sym typeface="Helvetica Neue"/>
            </a:endParaRPr>
          </a:p>
          <a:p>
            <a:pPr marL="457200" indent="-457200">
              <a:lnSpc>
                <a:spcPct val="150000"/>
              </a:lnSpc>
              <a:buClr>
                <a:srgbClr val="4D4E53"/>
              </a:buClr>
              <a:buSzPts val="1800"/>
              <a:buFont typeface="Helvetica Neue"/>
              <a:buAutoNum type="arabicPeriod"/>
            </a:pPr>
            <a:r>
              <a:rPr lang="en-GB" kern="0">
                <a:solidFill>
                  <a:srgbClr val="1F497D"/>
                </a:solidFill>
                <a:latin typeface="Helvetica Neue"/>
                <a:ea typeface="Helvetica Neue"/>
                <a:cs typeface="Helvetica Neue"/>
                <a:sym typeface="Helvetica Neue"/>
              </a:rPr>
              <a:t>Benefits</a:t>
            </a:r>
            <a:endParaRPr kern="0">
              <a:solidFill>
                <a:srgbClr val="1F497D"/>
              </a:solidFill>
              <a:latin typeface="Helvetica Neue"/>
              <a:ea typeface="Helvetica Neue"/>
              <a:cs typeface="Helvetica Neue"/>
              <a:sym typeface="Helvetica Neue"/>
            </a:endParaRPr>
          </a:p>
          <a:p>
            <a:pPr marL="457200" indent="-457200">
              <a:lnSpc>
                <a:spcPct val="150000"/>
              </a:lnSpc>
              <a:buClr>
                <a:srgbClr val="4D4E53"/>
              </a:buClr>
              <a:buSzPts val="1800"/>
              <a:buFont typeface="Helvetica Neue"/>
              <a:buAutoNum type="arabicPeriod"/>
            </a:pPr>
            <a:r>
              <a:rPr lang="en-GB" kern="0">
                <a:solidFill>
                  <a:srgbClr val="1F497D"/>
                </a:solidFill>
                <a:latin typeface="Helvetica Neue"/>
                <a:ea typeface="Helvetica Neue"/>
                <a:cs typeface="Helvetica Neue"/>
                <a:sym typeface="Helvetica Neue"/>
              </a:rPr>
              <a:t>Roles and responsibilities</a:t>
            </a:r>
            <a:endParaRPr sz="1400" kern="0">
              <a:solidFill>
                <a:srgbClr val="1F497D"/>
              </a:solidFill>
              <a:latin typeface="Helvetica Neue"/>
              <a:ea typeface="Helvetica Neue"/>
              <a:cs typeface="Helvetica Neue"/>
              <a:sym typeface="Helvetica Neue"/>
            </a:endParaRPr>
          </a:p>
          <a:p>
            <a:pPr marL="457200" indent="-457200">
              <a:lnSpc>
                <a:spcPct val="150000"/>
              </a:lnSpc>
              <a:buClr>
                <a:srgbClr val="4D4E53"/>
              </a:buClr>
              <a:buSzPts val="1800"/>
              <a:buFont typeface="Helvetica Neue"/>
              <a:buAutoNum type="arabicPeriod"/>
            </a:pPr>
            <a:r>
              <a:rPr lang="en-GB" kern="0">
                <a:solidFill>
                  <a:srgbClr val="1F497D"/>
                </a:solidFill>
                <a:latin typeface="Helvetica Neue"/>
                <a:ea typeface="Helvetica Neue"/>
                <a:cs typeface="Helvetica Neue"/>
                <a:sym typeface="Helvetica Neue"/>
              </a:rPr>
              <a:t>Q&amp;A opportunity</a:t>
            </a:r>
            <a:endParaRPr sz="1400" kern="0">
              <a:solidFill>
                <a:srgbClr val="1F497D"/>
              </a:solidFill>
              <a:latin typeface="Helvetica Neue"/>
              <a:ea typeface="Helvetica Neue"/>
              <a:cs typeface="Helvetica Neue"/>
              <a:sym typeface="Helvetica Neue"/>
            </a:endParaRPr>
          </a:p>
          <a:p>
            <a:pPr>
              <a:buClr>
                <a:srgbClr val="000000"/>
              </a:buClr>
            </a:pPr>
            <a:endParaRPr sz="2000" kern="0">
              <a:solidFill>
                <a:srgbClr val="4D4E53"/>
              </a:solidFill>
              <a:latin typeface="Helvetica Neue Light"/>
              <a:ea typeface="Helvetica Neue Light"/>
              <a:cs typeface="Helvetica Neue Light"/>
              <a:sym typeface="Helvetica Neue Light"/>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936F74F1-29C5-4F04-9D0C-581CC5D30DF4}"/>
              </a:ext>
            </a:extLst>
          </p:cNvPr>
          <p:cNvSpPr>
            <a:spLocks noGrp="1"/>
          </p:cNvSpPr>
          <p:nvPr>
            <p:ph idx="1"/>
          </p:nvPr>
        </p:nvSpPr>
        <p:spPr/>
        <p:txBody>
          <a:bodyPr vert="horz" lIns="91440" tIns="45720" rIns="91440" bIns="45720" rtlCol="0" anchor="t">
            <a:normAutofit/>
          </a:bodyPr>
          <a:lstStyle/>
          <a:p>
            <a:pPr marL="256540" indent="-256540"/>
            <a:r>
              <a:rPr lang="en-GB" dirty="0">
                <a:latin typeface="Arial"/>
                <a:cs typeface="Arial"/>
              </a:rPr>
              <a:t>Welcome – Nicola Hamilton</a:t>
            </a:r>
            <a:endParaRPr lang="en-US" dirty="0">
              <a:latin typeface="Arial"/>
              <a:cs typeface="Arial"/>
            </a:endParaRPr>
          </a:p>
          <a:p>
            <a:pPr marL="256540" indent="-256540"/>
            <a:r>
              <a:rPr lang="en-GB" dirty="0">
                <a:latin typeface="Arial"/>
                <a:cs typeface="Arial"/>
              </a:rPr>
              <a:t>Pre-Market Engagement – Julie-Anne De Thomasis &amp; Ben Brenton</a:t>
            </a:r>
          </a:p>
          <a:p>
            <a:pPr marL="256540" indent="-256540"/>
            <a:r>
              <a:rPr lang="en-GB" dirty="0">
                <a:latin typeface="Arial"/>
                <a:cs typeface="Arial"/>
              </a:rPr>
              <a:t>Energy Innovation Portfolio – Nicola Hamilton</a:t>
            </a:r>
            <a:endParaRPr lang="en-GB" dirty="0"/>
          </a:p>
          <a:p>
            <a:pPr marL="256540" indent="-256540"/>
            <a:r>
              <a:rPr lang="en-GB"/>
              <a:t>Bioenergy Feasibility Study – Peter Coleman </a:t>
            </a:r>
            <a:endParaRPr lang="en-GB" dirty="0"/>
          </a:p>
          <a:p>
            <a:pPr marL="256540" indent="-256540"/>
            <a:r>
              <a:rPr lang="en-GB" dirty="0">
                <a:latin typeface="Arial"/>
                <a:cs typeface="Arial"/>
              </a:rPr>
              <a:t>HELGA – Adam Garbutt</a:t>
            </a:r>
          </a:p>
          <a:p>
            <a:pPr marL="256540" indent="-256540"/>
            <a:r>
              <a:rPr lang="en-GB" dirty="0">
                <a:latin typeface="Arial"/>
                <a:cs typeface="Arial"/>
              </a:rPr>
              <a:t>Q&amp;A</a:t>
            </a:r>
          </a:p>
        </p:txBody>
      </p:sp>
      <p:sp>
        <p:nvSpPr>
          <p:cNvPr id="3" name="Title 2">
            <a:extLst>
              <a:ext uri="{FF2B5EF4-FFF2-40B4-BE49-F238E27FC236}">
                <a16:creationId xmlns:a16="http://schemas.microsoft.com/office/drawing/2014/main" id="{6857721B-00C1-4535-9DD5-B91CA7E136EC}"/>
              </a:ext>
            </a:extLst>
          </p:cNvPr>
          <p:cNvSpPr>
            <a:spLocks noGrp="1"/>
          </p:cNvSpPr>
          <p:nvPr>
            <p:ph type="title"/>
          </p:nvPr>
        </p:nvSpPr>
        <p:spPr/>
        <p:txBody>
          <a:bodyPr/>
          <a:lstStyle/>
          <a:p>
            <a:r>
              <a:rPr lang="en-GB"/>
              <a:t>Agenda</a:t>
            </a:r>
          </a:p>
        </p:txBody>
      </p:sp>
    </p:spTree>
    <p:extLst>
      <p:ext uri="{BB962C8B-B14F-4D97-AF65-F5344CB8AC3E}">
        <p14:creationId xmlns:p14="http://schemas.microsoft.com/office/powerpoint/2010/main" val="304513255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136"/>
        <p:cNvGrpSpPr/>
        <p:nvPr/>
      </p:nvGrpSpPr>
      <p:grpSpPr>
        <a:xfrm>
          <a:off x="0" y="0"/>
          <a:ext cx="0" cy="0"/>
          <a:chOff x="0" y="0"/>
          <a:chExt cx="0" cy="0"/>
        </a:xfrm>
      </p:grpSpPr>
      <p:sp>
        <p:nvSpPr>
          <p:cNvPr id="137" name="Google Shape;137;p17"/>
          <p:cNvSpPr txBox="1">
            <a:spLocks noGrp="1"/>
          </p:cNvSpPr>
          <p:nvPr>
            <p:ph type="title"/>
          </p:nvPr>
        </p:nvSpPr>
        <p:spPr>
          <a:xfrm>
            <a:off x="3779912" y="260648"/>
            <a:ext cx="5223126" cy="588663"/>
          </a:xfrm>
          <a:prstGeom prst="rect">
            <a:avLst/>
          </a:prstGeom>
          <a:noFill/>
          <a:ln>
            <a:noFill/>
          </a:ln>
        </p:spPr>
        <p:txBody>
          <a:bodyPr spcFirstLastPara="1" wrap="square" lIns="91425" tIns="91425" rIns="91425" bIns="91425" anchor="t" anchorCtr="0">
            <a:noAutofit/>
          </a:bodyPr>
          <a:lstStyle/>
          <a:p>
            <a:r>
              <a:rPr lang="en-GB"/>
              <a:t>Introduction to HELGA</a:t>
            </a:r>
            <a:br>
              <a:rPr lang="en-GB"/>
            </a:br>
            <a:endParaRPr/>
          </a:p>
        </p:txBody>
      </p:sp>
      <p:sp>
        <p:nvSpPr>
          <p:cNvPr id="138" name="Google Shape;138;p17"/>
          <p:cNvSpPr txBox="1">
            <a:spLocks noGrp="1"/>
          </p:cNvSpPr>
          <p:nvPr>
            <p:ph type="body" idx="2"/>
          </p:nvPr>
        </p:nvSpPr>
        <p:spPr>
          <a:xfrm>
            <a:off x="166256" y="1979469"/>
            <a:ext cx="8666044" cy="3532909"/>
          </a:xfrm>
          <a:prstGeom prst="rect">
            <a:avLst/>
          </a:prstGeom>
          <a:noFill/>
          <a:ln>
            <a:noFill/>
          </a:ln>
        </p:spPr>
        <p:txBody>
          <a:bodyPr spcFirstLastPara="1" wrap="square" lIns="91425" tIns="91425" rIns="91425" bIns="91425" anchor="t" anchorCtr="0">
            <a:noAutofit/>
          </a:bodyPr>
          <a:lstStyle/>
          <a:p>
            <a:pPr marL="0" indent="0">
              <a:lnSpc>
                <a:spcPct val="95000"/>
              </a:lnSpc>
              <a:buSzPts val="2402"/>
            </a:pPr>
            <a:r>
              <a:rPr lang="en-GB" sz="2402">
                <a:solidFill>
                  <a:schemeClr val="dk2"/>
                </a:solidFill>
                <a:latin typeface="Helvetica Neue Light"/>
                <a:ea typeface="Helvetica Neue Light"/>
                <a:cs typeface="Helvetica Neue Light"/>
                <a:sym typeface="Helvetica Neue Light"/>
              </a:rPr>
              <a:t>What is HELGA?</a:t>
            </a:r>
            <a:endParaRPr/>
          </a:p>
          <a:p>
            <a:pPr marL="0" indent="0">
              <a:lnSpc>
                <a:spcPct val="80000"/>
              </a:lnSpc>
              <a:spcBef>
                <a:spcPts val="1600"/>
              </a:spcBef>
              <a:buSzPts val="2400"/>
            </a:pPr>
            <a:r>
              <a:rPr lang="en-GB" sz="1550">
                <a:solidFill>
                  <a:schemeClr val="bg2"/>
                </a:solidFill>
                <a:latin typeface="Helvetica Neue Light"/>
                <a:ea typeface="Helvetica Neue Light"/>
                <a:cs typeface="Helvetica Neue Light"/>
                <a:sym typeface="Helvetica Neue Light"/>
              </a:rPr>
              <a:t>HELGA stands for </a:t>
            </a:r>
            <a:r>
              <a:rPr lang="en-GB" sz="1550">
                <a:solidFill>
                  <a:srgbClr val="FF0000"/>
                </a:solidFill>
                <a:latin typeface="Helvetica Neue Light"/>
                <a:ea typeface="Helvetica Neue Light"/>
                <a:cs typeface="Helvetica Neue Light"/>
                <a:sym typeface="Helvetica Neue Light"/>
              </a:rPr>
              <a:t>H</a:t>
            </a:r>
            <a:r>
              <a:rPr lang="en-GB" sz="1550">
                <a:solidFill>
                  <a:schemeClr val="bg2"/>
                </a:solidFill>
                <a:latin typeface="Helvetica Neue Light"/>
                <a:ea typeface="Helvetica Neue Light"/>
                <a:cs typeface="Helvetica Neue Light"/>
                <a:sym typeface="Helvetica Neue Light"/>
              </a:rPr>
              <a:t>eat Networks and </a:t>
            </a:r>
            <a:r>
              <a:rPr lang="en-GB" sz="1550">
                <a:solidFill>
                  <a:srgbClr val="FF0000"/>
                </a:solidFill>
                <a:latin typeface="Helvetica Neue Light"/>
                <a:ea typeface="Helvetica Neue Light"/>
                <a:cs typeface="Helvetica Neue Light"/>
                <a:sym typeface="Helvetica Neue Light"/>
              </a:rPr>
              <a:t>El</a:t>
            </a:r>
            <a:r>
              <a:rPr lang="en-GB" sz="1550">
                <a:solidFill>
                  <a:schemeClr val="bg2"/>
                </a:solidFill>
                <a:latin typeface="Helvetica Neue Light"/>
                <a:ea typeface="Helvetica Neue Light"/>
                <a:cs typeface="Helvetica Neue Light"/>
                <a:sym typeface="Helvetica Neue Light"/>
              </a:rPr>
              <a:t>ectricity </a:t>
            </a:r>
            <a:r>
              <a:rPr lang="en-GB" sz="1550">
                <a:solidFill>
                  <a:srgbClr val="FF0000"/>
                </a:solidFill>
                <a:latin typeface="Helvetica Neue Light"/>
                <a:ea typeface="Helvetica Neue Light"/>
                <a:cs typeface="Helvetica Neue Light"/>
                <a:sym typeface="Helvetica Neue Light"/>
              </a:rPr>
              <a:t>G</a:t>
            </a:r>
            <a:r>
              <a:rPr lang="en-GB" sz="1550">
                <a:solidFill>
                  <a:schemeClr val="bg2"/>
                </a:solidFill>
                <a:latin typeface="Helvetica Neue Light"/>
                <a:ea typeface="Helvetica Neue Light"/>
                <a:cs typeface="Helvetica Neue Light"/>
                <a:sym typeface="Helvetica Neue Light"/>
              </a:rPr>
              <a:t>eneration </a:t>
            </a:r>
            <a:r>
              <a:rPr lang="en-GB" sz="1550">
                <a:solidFill>
                  <a:srgbClr val="FF0000"/>
                </a:solidFill>
                <a:latin typeface="Helvetica Neue Light"/>
                <a:ea typeface="Helvetica Neue Light"/>
                <a:cs typeface="Helvetica Neue Light"/>
                <a:sym typeface="Helvetica Neue Light"/>
              </a:rPr>
              <a:t>A</a:t>
            </a:r>
            <a:r>
              <a:rPr lang="en-GB" sz="1550">
                <a:solidFill>
                  <a:schemeClr val="bg2"/>
                </a:solidFill>
                <a:latin typeface="Helvetica Neue Light"/>
                <a:ea typeface="Helvetica Neue Light"/>
                <a:cs typeface="Helvetica Neue Light"/>
                <a:sym typeface="Helvetica Neue Light"/>
              </a:rPr>
              <a:t>ssets</a:t>
            </a:r>
            <a:endParaRPr>
              <a:solidFill>
                <a:schemeClr val="bg2"/>
              </a:solidFill>
            </a:endParaRPr>
          </a:p>
          <a:p>
            <a:pPr marL="0" indent="0">
              <a:lnSpc>
                <a:spcPct val="80000"/>
              </a:lnSpc>
              <a:spcBef>
                <a:spcPts val="600"/>
              </a:spcBef>
              <a:buSzPts val="2400"/>
            </a:pPr>
            <a:endParaRPr sz="1550">
              <a:latin typeface="Helvetica Neue Light"/>
              <a:ea typeface="Helvetica Neue Light"/>
              <a:cs typeface="Helvetica Neue Light"/>
              <a:sym typeface="Helvetica Neue Light"/>
            </a:endParaRPr>
          </a:p>
          <a:p>
            <a:pPr marL="0" indent="0">
              <a:lnSpc>
                <a:spcPct val="95000"/>
              </a:lnSpc>
              <a:buSzPts val="1317"/>
            </a:pPr>
            <a:r>
              <a:rPr lang="en-GB" sz="1400">
                <a:solidFill>
                  <a:schemeClr val="bg2"/>
                </a:solidFill>
              </a:rPr>
              <a:t>The agreement allows public sector bodies to procure a range of Energy Demand Management and Generation Products and Services through a flexible, easy-to-use and regulation-compliant process.</a:t>
            </a:r>
            <a:endParaRPr sz="1400">
              <a:solidFill>
                <a:schemeClr val="bg2"/>
              </a:solidFill>
            </a:endParaRPr>
          </a:p>
          <a:p>
            <a:pPr marL="0" indent="0">
              <a:lnSpc>
                <a:spcPct val="95000"/>
              </a:lnSpc>
              <a:spcBef>
                <a:spcPts val="1600"/>
              </a:spcBef>
              <a:buSzPts val="1317"/>
            </a:pPr>
            <a:r>
              <a:rPr lang="en-GB" sz="1400">
                <a:solidFill>
                  <a:schemeClr val="bg2"/>
                </a:solidFill>
              </a:rPr>
              <a:t>Designed to be flexible enough to allow customers to define their own requirements, the HELGA agreement provides access to the full range of demand reduction and energy generation services. This can range from a simple energy audit to a multi-million pound installation. </a:t>
            </a:r>
            <a:endParaRPr sz="1400">
              <a:solidFill>
                <a:schemeClr val="bg2"/>
              </a:solidFill>
            </a:endParaRPr>
          </a:p>
          <a:p>
            <a:pPr marL="0" indent="0">
              <a:lnSpc>
                <a:spcPct val="95000"/>
              </a:lnSpc>
              <a:spcBef>
                <a:spcPts val="1600"/>
              </a:spcBef>
              <a:buSzPts val="1317"/>
            </a:pPr>
            <a:r>
              <a:rPr lang="en-GB" sz="1400">
                <a:solidFill>
                  <a:schemeClr val="bg2"/>
                </a:solidFill>
              </a:rPr>
              <a:t>Users of the HELGA agreement have access to a wide range of market-leading suppliers. This drives value for money and, customers benefit from a streamlined procurement process which reduces the cost of the tender and ensures compliance to public procurement regulation.</a:t>
            </a:r>
            <a:endParaRPr sz="1400">
              <a:solidFill>
                <a:schemeClr val="bg2"/>
              </a:solidFill>
            </a:endParaRPr>
          </a:p>
          <a:p>
            <a:pPr marL="0" indent="0">
              <a:lnSpc>
                <a:spcPct val="95000"/>
              </a:lnSpc>
              <a:spcBef>
                <a:spcPts val="1600"/>
              </a:spcBef>
              <a:buSzPts val="1240"/>
            </a:pPr>
            <a:endParaRPr sz="124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143"/>
        <p:cNvGrpSpPr/>
        <p:nvPr/>
      </p:nvGrpSpPr>
      <p:grpSpPr>
        <a:xfrm>
          <a:off x="0" y="0"/>
          <a:ext cx="0" cy="0"/>
          <a:chOff x="0" y="0"/>
          <a:chExt cx="0" cy="0"/>
        </a:xfrm>
      </p:grpSpPr>
      <p:sp>
        <p:nvSpPr>
          <p:cNvPr id="144" name="Google Shape;144;p18"/>
          <p:cNvSpPr txBox="1">
            <a:spLocks noGrp="1"/>
          </p:cNvSpPr>
          <p:nvPr>
            <p:ph type="title"/>
          </p:nvPr>
        </p:nvSpPr>
        <p:spPr>
          <a:xfrm>
            <a:off x="3761556" y="188640"/>
            <a:ext cx="5223126" cy="588663"/>
          </a:xfrm>
          <a:prstGeom prst="rect">
            <a:avLst/>
          </a:prstGeom>
          <a:noFill/>
          <a:ln>
            <a:noFill/>
          </a:ln>
        </p:spPr>
        <p:txBody>
          <a:bodyPr spcFirstLastPara="1" wrap="square" lIns="91425" tIns="91425" rIns="91425" bIns="91425" anchor="t" anchorCtr="0">
            <a:noAutofit/>
          </a:bodyPr>
          <a:lstStyle/>
          <a:p>
            <a:r>
              <a:rPr lang="en-GB"/>
              <a:t>Introduction to HELGA</a:t>
            </a:r>
            <a:br>
              <a:rPr lang="en-GB"/>
            </a:br>
            <a:endParaRPr/>
          </a:p>
        </p:txBody>
      </p:sp>
      <p:sp>
        <p:nvSpPr>
          <p:cNvPr id="145" name="Google Shape;145;p18"/>
          <p:cNvSpPr txBox="1">
            <a:spLocks noGrp="1"/>
          </p:cNvSpPr>
          <p:nvPr>
            <p:ph type="body" idx="2"/>
          </p:nvPr>
        </p:nvSpPr>
        <p:spPr>
          <a:xfrm>
            <a:off x="166256" y="1979469"/>
            <a:ext cx="8666044" cy="812380"/>
          </a:xfrm>
          <a:prstGeom prst="rect">
            <a:avLst/>
          </a:prstGeom>
          <a:noFill/>
          <a:ln>
            <a:noFill/>
          </a:ln>
        </p:spPr>
        <p:txBody>
          <a:bodyPr spcFirstLastPara="1" wrap="square" lIns="91425" tIns="91425" rIns="91425" bIns="91425" anchor="t" anchorCtr="0">
            <a:noAutofit/>
          </a:bodyPr>
          <a:lstStyle/>
          <a:p>
            <a:pPr marL="0" indent="0">
              <a:lnSpc>
                <a:spcPct val="95000"/>
              </a:lnSpc>
            </a:pPr>
            <a:r>
              <a:rPr lang="en-GB">
                <a:solidFill>
                  <a:schemeClr val="bg2"/>
                </a:solidFill>
                <a:latin typeface="Helvetica Neue Light"/>
                <a:ea typeface="Helvetica Neue Light"/>
                <a:cs typeface="Helvetica Neue Light"/>
                <a:sym typeface="Helvetica Neue Light"/>
              </a:rPr>
              <a:t>The HELGA Products/Services covering the full journey of energy demand management and generation are as follows:</a:t>
            </a:r>
            <a:endParaRPr>
              <a:solidFill>
                <a:schemeClr val="bg2"/>
              </a:solidFill>
              <a:latin typeface="Helvetica Neue Light"/>
              <a:ea typeface="Helvetica Neue Light"/>
              <a:cs typeface="Helvetica Neue Light"/>
              <a:sym typeface="Helvetica Neue Light"/>
            </a:endParaRPr>
          </a:p>
          <a:p>
            <a:pPr marL="0" indent="0">
              <a:lnSpc>
                <a:spcPct val="95000"/>
              </a:lnSpc>
              <a:spcBef>
                <a:spcPts val="1600"/>
              </a:spcBef>
              <a:buSzPts val="400"/>
            </a:pPr>
            <a:endParaRPr sz="400"/>
          </a:p>
        </p:txBody>
      </p:sp>
      <p:graphicFrame>
        <p:nvGraphicFramePr>
          <p:cNvPr id="146" name="Google Shape;146;p18"/>
          <p:cNvGraphicFramePr/>
          <p:nvPr>
            <p:extLst/>
          </p:nvPr>
        </p:nvGraphicFramePr>
        <p:xfrm>
          <a:off x="166257" y="2741591"/>
          <a:ext cx="8818425" cy="2399325"/>
        </p:xfrm>
        <a:graphic>
          <a:graphicData uri="http://schemas.openxmlformats.org/drawingml/2006/table">
            <a:tbl>
              <a:tblPr>
                <a:noFill/>
              </a:tblPr>
              <a:tblGrid>
                <a:gridCol w="1807325">
                  <a:extLst>
                    <a:ext uri="{9D8B030D-6E8A-4147-A177-3AD203B41FA5}">
                      <a16:colId xmlns:a16="http://schemas.microsoft.com/office/drawing/2014/main" val="20000"/>
                    </a:ext>
                  </a:extLst>
                </a:gridCol>
                <a:gridCol w="1600375">
                  <a:extLst>
                    <a:ext uri="{9D8B030D-6E8A-4147-A177-3AD203B41FA5}">
                      <a16:colId xmlns:a16="http://schemas.microsoft.com/office/drawing/2014/main" val="20001"/>
                    </a:ext>
                  </a:extLst>
                </a:gridCol>
                <a:gridCol w="1723350">
                  <a:extLst>
                    <a:ext uri="{9D8B030D-6E8A-4147-A177-3AD203B41FA5}">
                      <a16:colId xmlns:a16="http://schemas.microsoft.com/office/drawing/2014/main" val="20002"/>
                    </a:ext>
                  </a:extLst>
                </a:gridCol>
                <a:gridCol w="1560700">
                  <a:extLst>
                    <a:ext uri="{9D8B030D-6E8A-4147-A177-3AD203B41FA5}">
                      <a16:colId xmlns:a16="http://schemas.microsoft.com/office/drawing/2014/main" val="20003"/>
                    </a:ext>
                  </a:extLst>
                </a:gridCol>
                <a:gridCol w="2126675">
                  <a:extLst>
                    <a:ext uri="{9D8B030D-6E8A-4147-A177-3AD203B41FA5}">
                      <a16:colId xmlns:a16="http://schemas.microsoft.com/office/drawing/2014/main" val="20004"/>
                    </a:ext>
                  </a:extLst>
                </a:gridCol>
              </a:tblGrid>
              <a:tr h="943975">
                <a:tc>
                  <a:txBody>
                    <a:bodyPr/>
                    <a:lstStyle/>
                    <a:p>
                      <a:pPr marL="0" marR="0" lvl="0" indent="0" algn="ctr" rtl="0">
                        <a:lnSpc>
                          <a:spcPct val="100000"/>
                        </a:lnSpc>
                        <a:spcBef>
                          <a:spcPts val="0"/>
                        </a:spcBef>
                        <a:spcAft>
                          <a:spcPts val="0"/>
                        </a:spcAft>
                        <a:buClr>
                          <a:srgbClr val="FF0000"/>
                        </a:buClr>
                        <a:buSzPts val="1400"/>
                        <a:buFont typeface="Helvetica Neue Light"/>
                        <a:buNone/>
                      </a:pPr>
                      <a:r>
                        <a:rPr lang="en-GB" sz="1400" b="1" u="none" strike="noStrike" cap="none">
                          <a:solidFill>
                            <a:schemeClr val="tx1"/>
                          </a:solidFill>
                          <a:latin typeface="Helvetica Neue Light"/>
                          <a:ea typeface="Helvetica Neue Light"/>
                          <a:cs typeface="Helvetica Neue Light"/>
                          <a:sym typeface="Helvetica Neue Light"/>
                        </a:rPr>
                        <a:t>Energy Advisory, Design and Technical Services</a:t>
                      </a:r>
                      <a:endParaRPr sz="1400" b="1" i="0" u="none" strike="noStrike" cap="none">
                        <a:solidFill>
                          <a:schemeClr val="tx1"/>
                        </a:solidFill>
                        <a:latin typeface="Helvetica Neue Light"/>
                        <a:ea typeface="Helvetica Neue Light"/>
                        <a:cs typeface="Helvetica Neue Light"/>
                        <a:sym typeface="Helvetica Neue Light"/>
                      </a:endParaRPr>
                    </a:p>
                  </a:txBody>
                  <a:tcPr marL="8750" marR="8750" marT="8750" marB="0" anchor="ctr">
                    <a:solidFill>
                      <a:schemeClr val="accent1"/>
                    </a:solidFill>
                  </a:tcPr>
                </a:tc>
                <a:tc>
                  <a:txBody>
                    <a:bodyPr/>
                    <a:lstStyle/>
                    <a:p>
                      <a:pPr marL="0" marR="0" lvl="0" indent="0" algn="ctr" rtl="0">
                        <a:lnSpc>
                          <a:spcPct val="100000"/>
                        </a:lnSpc>
                        <a:spcBef>
                          <a:spcPts val="0"/>
                        </a:spcBef>
                        <a:spcAft>
                          <a:spcPts val="0"/>
                        </a:spcAft>
                        <a:buClr>
                          <a:srgbClr val="FF0000"/>
                        </a:buClr>
                        <a:buSzPts val="1400"/>
                        <a:buFont typeface="Helvetica Neue Light"/>
                        <a:buNone/>
                      </a:pPr>
                      <a:r>
                        <a:rPr lang="en-GB" sz="1400" b="1" u="none" strike="noStrike" cap="none">
                          <a:solidFill>
                            <a:schemeClr val="tx1"/>
                          </a:solidFill>
                          <a:latin typeface="Helvetica Neue Light"/>
                          <a:ea typeface="Helvetica Neue Light"/>
                          <a:cs typeface="Helvetica Neue Light"/>
                          <a:sym typeface="Helvetica Neue Light"/>
                        </a:rPr>
                        <a:t>Delivery Services</a:t>
                      </a:r>
                      <a:endParaRPr sz="1400" b="1" i="0" u="none" strike="noStrike" cap="none">
                        <a:solidFill>
                          <a:schemeClr val="tx1"/>
                        </a:solidFill>
                        <a:latin typeface="Helvetica Neue Light"/>
                        <a:ea typeface="Helvetica Neue Light"/>
                        <a:cs typeface="Helvetica Neue Light"/>
                        <a:sym typeface="Helvetica Neue Light"/>
                      </a:endParaRPr>
                    </a:p>
                  </a:txBody>
                  <a:tcPr marL="8750" marR="8750" marT="8750" marB="0" anchor="ctr">
                    <a:solidFill>
                      <a:schemeClr val="accent1"/>
                    </a:solidFill>
                  </a:tcPr>
                </a:tc>
                <a:tc>
                  <a:txBody>
                    <a:bodyPr/>
                    <a:lstStyle/>
                    <a:p>
                      <a:pPr marL="0" marR="0" lvl="0" indent="0" algn="ctr" rtl="0">
                        <a:lnSpc>
                          <a:spcPct val="100000"/>
                        </a:lnSpc>
                        <a:spcBef>
                          <a:spcPts val="0"/>
                        </a:spcBef>
                        <a:spcAft>
                          <a:spcPts val="0"/>
                        </a:spcAft>
                        <a:buClr>
                          <a:srgbClr val="FF0000"/>
                        </a:buClr>
                        <a:buSzPts val="1400"/>
                        <a:buFont typeface="Helvetica Neue Light"/>
                        <a:buNone/>
                      </a:pPr>
                      <a:r>
                        <a:rPr lang="en-GB" sz="1400" b="1" u="none" strike="noStrike" cap="none">
                          <a:solidFill>
                            <a:schemeClr val="tx1"/>
                          </a:solidFill>
                          <a:latin typeface="Helvetica Neue Light"/>
                          <a:ea typeface="Helvetica Neue Light"/>
                          <a:cs typeface="Helvetica Neue Light"/>
                          <a:sym typeface="Helvetica Neue Light"/>
                        </a:rPr>
                        <a:t>Energy Purchase Agreement</a:t>
                      </a:r>
                      <a:endParaRPr sz="1400" b="1" i="0" u="none" strike="noStrike" cap="none">
                        <a:solidFill>
                          <a:schemeClr val="tx1"/>
                        </a:solidFill>
                        <a:latin typeface="Helvetica Neue Light"/>
                        <a:ea typeface="Helvetica Neue Light"/>
                        <a:cs typeface="Helvetica Neue Light"/>
                        <a:sym typeface="Helvetica Neue Light"/>
                      </a:endParaRPr>
                    </a:p>
                  </a:txBody>
                  <a:tcPr marL="8750" marR="8750" marT="8750" marB="0" anchor="ctr">
                    <a:solidFill>
                      <a:schemeClr val="accent1"/>
                    </a:solidFill>
                  </a:tcPr>
                </a:tc>
                <a:tc>
                  <a:txBody>
                    <a:bodyPr/>
                    <a:lstStyle/>
                    <a:p>
                      <a:pPr marL="0" marR="0" lvl="0" indent="0" algn="ctr" rtl="0">
                        <a:lnSpc>
                          <a:spcPct val="100000"/>
                        </a:lnSpc>
                        <a:spcBef>
                          <a:spcPts val="0"/>
                        </a:spcBef>
                        <a:spcAft>
                          <a:spcPts val="0"/>
                        </a:spcAft>
                        <a:buClr>
                          <a:srgbClr val="FF0000"/>
                        </a:buClr>
                        <a:buSzPts val="1400"/>
                        <a:buFont typeface="Helvetica Neue Light"/>
                        <a:buNone/>
                      </a:pPr>
                      <a:r>
                        <a:rPr lang="en-GB" sz="1400" b="1" u="none" strike="noStrike" cap="none">
                          <a:solidFill>
                            <a:schemeClr val="tx1"/>
                          </a:solidFill>
                          <a:latin typeface="Helvetica Neue Light"/>
                          <a:ea typeface="Helvetica Neue Light"/>
                          <a:cs typeface="Helvetica Neue Light"/>
                          <a:sym typeface="Helvetica Neue Light"/>
                        </a:rPr>
                        <a:t>Commoditised Products</a:t>
                      </a:r>
                      <a:endParaRPr sz="1400" b="1" i="0" u="none" strike="noStrike" cap="none">
                        <a:solidFill>
                          <a:schemeClr val="tx1"/>
                        </a:solidFill>
                        <a:latin typeface="Helvetica Neue Light"/>
                        <a:ea typeface="Helvetica Neue Light"/>
                        <a:cs typeface="Helvetica Neue Light"/>
                        <a:sym typeface="Helvetica Neue Light"/>
                      </a:endParaRPr>
                    </a:p>
                  </a:txBody>
                  <a:tcPr marL="8750" marR="8750" marT="8750" marB="0" anchor="ctr">
                    <a:solidFill>
                      <a:schemeClr val="accent1"/>
                    </a:solidFill>
                  </a:tcPr>
                </a:tc>
                <a:tc>
                  <a:txBody>
                    <a:bodyPr/>
                    <a:lstStyle/>
                    <a:p>
                      <a:pPr marL="0" marR="0" lvl="0" indent="0" algn="ctr" rtl="0">
                        <a:lnSpc>
                          <a:spcPct val="100000"/>
                        </a:lnSpc>
                        <a:spcBef>
                          <a:spcPts val="0"/>
                        </a:spcBef>
                        <a:spcAft>
                          <a:spcPts val="0"/>
                        </a:spcAft>
                        <a:buClr>
                          <a:srgbClr val="FF0000"/>
                        </a:buClr>
                        <a:buSzPts val="1400"/>
                        <a:buFont typeface="Helvetica Neue Light"/>
                        <a:buNone/>
                      </a:pPr>
                      <a:r>
                        <a:rPr lang="en-GB" sz="1400" b="1" u="none" strike="noStrike" cap="none">
                          <a:solidFill>
                            <a:schemeClr val="tx1"/>
                          </a:solidFill>
                          <a:latin typeface="Helvetica Neue Light"/>
                          <a:ea typeface="Helvetica Neue Light"/>
                          <a:cs typeface="Helvetica Neue Light"/>
                          <a:sym typeface="Helvetica Neue Light"/>
                        </a:rPr>
                        <a:t>One Stop Shop</a:t>
                      </a:r>
                      <a:endParaRPr sz="1400" b="1" i="0" u="none" strike="noStrike" cap="none">
                        <a:solidFill>
                          <a:schemeClr val="tx1"/>
                        </a:solidFill>
                        <a:latin typeface="Helvetica Neue Light"/>
                        <a:ea typeface="Helvetica Neue Light"/>
                        <a:cs typeface="Helvetica Neue Light"/>
                        <a:sym typeface="Helvetica Neue Light"/>
                      </a:endParaRPr>
                    </a:p>
                  </a:txBody>
                  <a:tcPr marL="8750" marR="8750" marT="8750" marB="0" anchor="ctr">
                    <a:solidFill>
                      <a:schemeClr val="accent1"/>
                    </a:solidFill>
                  </a:tcPr>
                </a:tc>
                <a:extLst>
                  <a:ext uri="{0D108BD9-81ED-4DB2-BD59-A6C34878D82A}">
                    <a16:rowId xmlns:a16="http://schemas.microsoft.com/office/drawing/2014/main" val="10000"/>
                  </a:ext>
                </a:extLst>
              </a:tr>
              <a:tr h="1455350">
                <a:tc>
                  <a:txBody>
                    <a:bodyPr/>
                    <a:lstStyle/>
                    <a:p>
                      <a:pPr marL="0" marR="0" lvl="0" indent="0" algn="ctr" rtl="0">
                        <a:lnSpc>
                          <a:spcPct val="100000"/>
                        </a:lnSpc>
                        <a:spcBef>
                          <a:spcPts val="0"/>
                        </a:spcBef>
                        <a:spcAft>
                          <a:spcPts val="0"/>
                        </a:spcAft>
                        <a:buClr>
                          <a:schemeClr val="dk1"/>
                        </a:buClr>
                        <a:buSzPts val="1400"/>
                        <a:buFont typeface="Helvetica Neue Light"/>
                        <a:buNone/>
                      </a:pPr>
                      <a:r>
                        <a:rPr lang="en-GB" sz="1400" u="none" strike="noStrike" cap="none">
                          <a:latin typeface="Helvetica Neue Light"/>
                          <a:ea typeface="Helvetica Neue Light"/>
                          <a:cs typeface="Helvetica Neue Light"/>
                          <a:sym typeface="Helvetica Neue Light"/>
                        </a:rPr>
                        <a:t>Technical services relating to the advice and design of any demand management or generation type</a:t>
                      </a:r>
                      <a:endParaRPr sz="1400" b="0" i="0" u="none" strike="noStrike" cap="none">
                        <a:solidFill>
                          <a:srgbClr val="58595B"/>
                        </a:solidFill>
                        <a:latin typeface="Helvetica Neue Light"/>
                        <a:ea typeface="Helvetica Neue Light"/>
                        <a:cs typeface="Helvetica Neue Light"/>
                        <a:sym typeface="Helvetica Neue Light"/>
                      </a:endParaRPr>
                    </a:p>
                  </a:txBody>
                  <a:tcPr marL="8750" marR="8750" marT="8750" marB="0" anchor="ctr">
                    <a:solidFill>
                      <a:srgbClr val="C5D8F1"/>
                    </a:solidFill>
                  </a:tcPr>
                </a:tc>
                <a:tc>
                  <a:txBody>
                    <a:bodyPr/>
                    <a:lstStyle/>
                    <a:p>
                      <a:pPr marL="0" marR="0" lvl="0" indent="0" algn="ctr" rtl="0">
                        <a:lnSpc>
                          <a:spcPct val="100000"/>
                        </a:lnSpc>
                        <a:spcBef>
                          <a:spcPts val="0"/>
                        </a:spcBef>
                        <a:spcAft>
                          <a:spcPts val="0"/>
                        </a:spcAft>
                        <a:buClr>
                          <a:schemeClr val="dk1"/>
                        </a:buClr>
                        <a:buSzPts val="1400"/>
                        <a:buFont typeface="Helvetica Neue Light"/>
                        <a:buNone/>
                      </a:pPr>
                      <a:r>
                        <a:rPr lang="en-GB" sz="1400" u="none" strike="noStrike" cap="none">
                          <a:latin typeface="Helvetica Neue Light"/>
                          <a:ea typeface="Helvetica Neue Light"/>
                          <a:cs typeface="Helvetica Neue Light"/>
                          <a:sym typeface="Helvetica Neue Light"/>
                        </a:rPr>
                        <a:t>Delivery services to install, manage and maintain any demand management or generation type</a:t>
                      </a:r>
                      <a:endParaRPr sz="1400" b="0" i="0" u="none" strike="noStrike" cap="none">
                        <a:solidFill>
                          <a:srgbClr val="58595B"/>
                        </a:solidFill>
                        <a:latin typeface="Helvetica Neue Light"/>
                        <a:ea typeface="Helvetica Neue Light"/>
                        <a:cs typeface="Helvetica Neue Light"/>
                        <a:sym typeface="Helvetica Neue Light"/>
                      </a:endParaRPr>
                    </a:p>
                  </a:txBody>
                  <a:tcPr marL="8750" marR="8750" marT="8750" marB="0" anchor="ctr">
                    <a:solidFill>
                      <a:srgbClr val="C5D8F1"/>
                    </a:solidFill>
                  </a:tcPr>
                </a:tc>
                <a:tc>
                  <a:txBody>
                    <a:bodyPr/>
                    <a:lstStyle/>
                    <a:p>
                      <a:pPr marL="0" marR="0" lvl="0" indent="0" algn="ctr" rtl="0">
                        <a:lnSpc>
                          <a:spcPct val="100000"/>
                        </a:lnSpc>
                        <a:spcBef>
                          <a:spcPts val="0"/>
                        </a:spcBef>
                        <a:spcAft>
                          <a:spcPts val="0"/>
                        </a:spcAft>
                        <a:buClr>
                          <a:schemeClr val="dk1"/>
                        </a:buClr>
                        <a:buSzPts val="1400"/>
                        <a:buFont typeface="Helvetica Neue Light"/>
                        <a:buNone/>
                      </a:pPr>
                      <a:r>
                        <a:rPr lang="en-GB" sz="1400" u="none" strike="noStrike" cap="none">
                          <a:latin typeface="Helvetica Neue Light"/>
                          <a:ea typeface="Helvetica Neue Light"/>
                          <a:cs typeface="Helvetica Neue Light"/>
                          <a:sym typeface="Helvetica Neue Light"/>
                        </a:rPr>
                        <a:t>Provision of Energy Purchase Agreements through direct or indirect opportunities</a:t>
                      </a:r>
                      <a:endParaRPr sz="1400" b="0" i="0" u="none" strike="noStrike" cap="none">
                        <a:solidFill>
                          <a:srgbClr val="58595B"/>
                        </a:solidFill>
                        <a:latin typeface="Helvetica Neue Light"/>
                        <a:ea typeface="Helvetica Neue Light"/>
                        <a:cs typeface="Helvetica Neue Light"/>
                        <a:sym typeface="Helvetica Neue Light"/>
                      </a:endParaRPr>
                    </a:p>
                  </a:txBody>
                  <a:tcPr marL="8750" marR="8750" marT="8750" marB="0" anchor="ctr">
                    <a:solidFill>
                      <a:srgbClr val="C5D8F1"/>
                    </a:solidFill>
                  </a:tcPr>
                </a:tc>
                <a:tc>
                  <a:txBody>
                    <a:bodyPr/>
                    <a:lstStyle/>
                    <a:p>
                      <a:pPr marL="0" marR="0" lvl="0" indent="0" algn="ctr" rtl="0">
                        <a:lnSpc>
                          <a:spcPct val="100000"/>
                        </a:lnSpc>
                        <a:spcBef>
                          <a:spcPts val="0"/>
                        </a:spcBef>
                        <a:spcAft>
                          <a:spcPts val="0"/>
                        </a:spcAft>
                        <a:buClr>
                          <a:schemeClr val="dk1"/>
                        </a:buClr>
                        <a:buSzPts val="1400"/>
                        <a:buFont typeface="Helvetica Neue Light"/>
                        <a:buNone/>
                      </a:pPr>
                      <a:r>
                        <a:rPr lang="en-GB" sz="1400" u="none" strike="noStrike" cap="none">
                          <a:latin typeface="Helvetica Neue Light"/>
                          <a:ea typeface="Helvetica Neue Light"/>
                          <a:cs typeface="Helvetica Neue Light"/>
                          <a:sym typeface="Helvetica Neue Light"/>
                        </a:rPr>
                        <a:t>Access to Commoditised Products through bulk purchasing</a:t>
                      </a:r>
                      <a:endParaRPr sz="1400" b="0" i="0" u="none" strike="noStrike" cap="none">
                        <a:solidFill>
                          <a:srgbClr val="58595B"/>
                        </a:solidFill>
                        <a:latin typeface="Helvetica Neue Light"/>
                        <a:ea typeface="Helvetica Neue Light"/>
                        <a:cs typeface="Helvetica Neue Light"/>
                        <a:sym typeface="Helvetica Neue Light"/>
                      </a:endParaRPr>
                    </a:p>
                  </a:txBody>
                  <a:tcPr marL="8750" marR="8750" marT="8750" marB="0" anchor="ctr">
                    <a:solidFill>
                      <a:srgbClr val="C5D8F1"/>
                    </a:solidFill>
                  </a:tcPr>
                </a:tc>
                <a:tc>
                  <a:txBody>
                    <a:bodyPr/>
                    <a:lstStyle/>
                    <a:p>
                      <a:pPr marL="0" marR="0" lvl="0" indent="0" algn="ctr" rtl="0">
                        <a:lnSpc>
                          <a:spcPct val="100000"/>
                        </a:lnSpc>
                        <a:spcBef>
                          <a:spcPts val="0"/>
                        </a:spcBef>
                        <a:spcAft>
                          <a:spcPts val="0"/>
                        </a:spcAft>
                        <a:buClr>
                          <a:schemeClr val="dk1"/>
                        </a:buClr>
                        <a:buSzPts val="1400"/>
                        <a:buFont typeface="Helvetica Neue Light"/>
                        <a:buNone/>
                      </a:pPr>
                      <a:r>
                        <a:rPr lang="en-GB" sz="1400" u="none" strike="noStrike" cap="none">
                          <a:latin typeface="Helvetica Neue Light"/>
                          <a:ea typeface="Helvetica Neue Light"/>
                          <a:cs typeface="Helvetica Neue Light"/>
                          <a:sym typeface="Helvetica Neue Light"/>
                        </a:rPr>
                        <a:t>One-stop-shop solution to deliver full end to end advisory, design, delivery, energy purchase agreements, and commoditised products.</a:t>
                      </a:r>
                      <a:endParaRPr sz="1400" b="0" i="0" u="none" strike="noStrike" cap="none">
                        <a:solidFill>
                          <a:srgbClr val="58595B"/>
                        </a:solidFill>
                        <a:latin typeface="Helvetica Neue Light"/>
                        <a:ea typeface="Helvetica Neue Light"/>
                        <a:cs typeface="Helvetica Neue Light"/>
                        <a:sym typeface="Helvetica Neue Light"/>
                      </a:endParaRPr>
                    </a:p>
                  </a:txBody>
                  <a:tcPr marL="8750" marR="8750" marT="8750" marB="0" anchor="ctr">
                    <a:solidFill>
                      <a:srgbClr val="C5D8F1"/>
                    </a:solidFill>
                  </a:tcPr>
                </a:tc>
                <a:extLst>
                  <a:ext uri="{0D108BD9-81ED-4DB2-BD59-A6C34878D82A}">
                    <a16:rowId xmlns:a16="http://schemas.microsoft.com/office/drawing/2014/main" val="10001"/>
                  </a:ext>
                </a:extLst>
              </a:tr>
            </a:tbl>
          </a:graphicData>
        </a:graphic>
      </p:graphicFrame>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Dynamic Purchasing System (DPS)</a:t>
            </a:r>
          </a:p>
        </p:txBody>
      </p:sp>
      <p:sp>
        <p:nvSpPr>
          <p:cNvPr id="3" name="Text Placeholder 2"/>
          <p:cNvSpPr>
            <a:spLocks noGrp="1"/>
          </p:cNvSpPr>
          <p:nvPr>
            <p:ph type="body" idx="1"/>
          </p:nvPr>
        </p:nvSpPr>
        <p:spPr>
          <a:xfrm>
            <a:off x="311700" y="1913660"/>
            <a:ext cx="8520599" cy="893646"/>
          </a:xfrm>
        </p:spPr>
        <p:txBody>
          <a:bodyPr/>
          <a:lstStyle/>
          <a:p>
            <a:r>
              <a:rPr lang="en-GB" sz="2400">
                <a:solidFill>
                  <a:schemeClr val="bg2"/>
                </a:solidFill>
                <a:latin typeface="Helvetica Neue" panose="020B0604020202020204" charset="0"/>
                <a:ea typeface="Arial"/>
                <a:cs typeface="Arial"/>
                <a:sym typeface="Arial"/>
              </a:rPr>
              <a:t>Why</a:t>
            </a:r>
            <a:r>
              <a:rPr lang="en-GB" sz="2400">
                <a:solidFill>
                  <a:schemeClr val="bg2"/>
                </a:solidFill>
                <a:latin typeface="Arial"/>
                <a:ea typeface="Arial"/>
                <a:cs typeface="Arial"/>
                <a:sym typeface="Arial"/>
              </a:rPr>
              <a:t> </a:t>
            </a:r>
            <a:r>
              <a:rPr lang="en-GB" sz="2400">
                <a:solidFill>
                  <a:schemeClr val="bg2"/>
                </a:solidFill>
              </a:rPr>
              <a:t>are we using a DPS for HELGA</a:t>
            </a:r>
            <a:r>
              <a:rPr lang="en-GB" sz="2400">
                <a:solidFill>
                  <a:schemeClr val="bg2"/>
                </a:solidFill>
                <a:latin typeface="Arial"/>
                <a:ea typeface="Arial"/>
                <a:cs typeface="Arial"/>
                <a:sym typeface="Arial"/>
              </a:rPr>
              <a:t>?</a:t>
            </a:r>
            <a:endParaRPr lang="en-GB" sz="2400">
              <a:solidFill>
                <a:schemeClr val="bg2"/>
              </a:solidFill>
            </a:endParaRPr>
          </a:p>
        </p:txBody>
      </p:sp>
      <p:sp>
        <p:nvSpPr>
          <p:cNvPr id="4" name="Text Placeholder 3"/>
          <p:cNvSpPr>
            <a:spLocks noGrp="1"/>
          </p:cNvSpPr>
          <p:nvPr>
            <p:ph type="body" idx="2"/>
          </p:nvPr>
        </p:nvSpPr>
        <p:spPr>
          <a:xfrm>
            <a:off x="166975" y="2491542"/>
            <a:ext cx="8520599" cy="2970659"/>
          </a:xfrm>
        </p:spPr>
        <p:txBody>
          <a:bodyPr/>
          <a:lstStyle/>
          <a:p>
            <a:pPr marL="361950" indent="-361950">
              <a:lnSpc>
                <a:spcPct val="100000"/>
              </a:lnSpc>
              <a:buSzPts val="2400"/>
              <a:buFont typeface="Arial"/>
              <a:buChar char="•"/>
            </a:pPr>
            <a:r>
              <a:rPr lang="en-US" sz="1400">
                <a:solidFill>
                  <a:schemeClr val="bg2"/>
                </a:solidFill>
                <a:latin typeface="Helvetica Neue Light" panose="020B0604020202020204" charset="0"/>
              </a:rPr>
              <a:t>Every energy demand management or generation project is unique, so a traditional framework would not be suitable for many potential customers</a:t>
            </a:r>
          </a:p>
          <a:p>
            <a:pPr marL="0" indent="0">
              <a:lnSpc>
                <a:spcPct val="100000"/>
              </a:lnSpc>
              <a:buSzPts val="2400"/>
            </a:pPr>
            <a:endParaRPr lang="en-US" sz="1400">
              <a:solidFill>
                <a:schemeClr val="bg2"/>
              </a:solidFill>
              <a:latin typeface="Helvetica Neue Light" panose="020B0604020202020204" charset="0"/>
            </a:endParaRPr>
          </a:p>
          <a:p>
            <a:pPr marL="361950" indent="-361950">
              <a:lnSpc>
                <a:spcPct val="100000"/>
              </a:lnSpc>
              <a:spcBef>
                <a:spcPts val="600"/>
              </a:spcBef>
              <a:spcAft>
                <a:spcPts val="600"/>
              </a:spcAft>
              <a:buSzPts val="2400"/>
              <a:buFont typeface="Arial"/>
              <a:buChar char="•"/>
            </a:pPr>
            <a:r>
              <a:rPr lang="en-US" sz="1400">
                <a:solidFill>
                  <a:schemeClr val="bg2"/>
                </a:solidFill>
                <a:latin typeface="Helvetica Neue Light" panose="020B0604020202020204" charset="0"/>
              </a:rPr>
              <a:t>The DPS is a more flexible approach which allows:</a:t>
            </a:r>
            <a:r>
              <a:rPr lang="en-US" sz="1400">
                <a:solidFill>
                  <a:schemeClr val="bg2"/>
                </a:solidFill>
                <a:latin typeface="Helvetica Neue Light" panose="020B0604020202020204" charset="0"/>
                <a:ea typeface="Arial"/>
                <a:cs typeface="Arial"/>
                <a:sym typeface="Arial"/>
              </a:rPr>
              <a:t> </a:t>
            </a:r>
            <a:endParaRPr lang="en-US" sz="1400">
              <a:solidFill>
                <a:schemeClr val="bg2"/>
              </a:solidFill>
              <a:latin typeface="Helvetica Neue Light" panose="020B0604020202020204" charset="0"/>
            </a:endParaRPr>
          </a:p>
          <a:p>
            <a:pPr lvl="1" indent="-381000">
              <a:lnSpc>
                <a:spcPct val="100000"/>
              </a:lnSpc>
              <a:spcBef>
                <a:spcPts val="600"/>
              </a:spcBef>
              <a:buSzPts val="2400"/>
              <a:buFont typeface="Wingdings" panose="05000000000000000000" pitchFamily="2" charset="2"/>
              <a:buChar char="ü"/>
            </a:pPr>
            <a:r>
              <a:rPr lang="en-US">
                <a:solidFill>
                  <a:schemeClr val="bg2"/>
                </a:solidFill>
                <a:latin typeface="Helvetica Neue Light" panose="020B0604020202020204" charset="0"/>
              </a:rPr>
              <a:t>Individualised projects tailored to each customer’s needs</a:t>
            </a:r>
          </a:p>
          <a:p>
            <a:pPr lvl="1" indent="-368300">
              <a:lnSpc>
                <a:spcPct val="100000"/>
              </a:lnSpc>
              <a:spcBef>
                <a:spcPts val="600"/>
              </a:spcBef>
              <a:buSzPts val="2200"/>
              <a:buFont typeface="Wingdings" panose="05000000000000000000" pitchFamily="2" charset="2"/>
              <a:buChar char="ü"/>
            </a:pPr>
            <a:r>
              <a:rPr lang="en-US">
                <a:solidFill>
                  <a:schemeClr val="bg2"/>
                </a:solidFill>
                <a:latin typeface="Helvetica Neue Light" panose="020B0604020202020204" charset="0"/>
              </a:rPr>
              <a:t>A wide range of specialist suppliers, including SME and regional suppliers for appropriate projects</a:t>
            </a:r>
          </a:p>
          <a:p>
            <a:pPr lvl="1" indent="-368300">
              <a:lnSpc>
                <a:spcPct val="100000"/>
              </a:lnSpc>
              <a:spcBef>
                <a:spcPts val="600"/>
              </a:spcBef>
              <a:spcAft>
                <a:spcPts val="600"/>
              </a:spcAft>
              <a:buSzPts val="2200"/>
              <a:buFont typeface="Wingdings" panose="05000000000000000000" pitchFamily="2" charset="2"/>
              <a:buChar char="ü"/>
            </a:pPr>
            <a:r>
              <a:rPr lang="en-US">
                <a:solidFill>
                  <a:schemeClr val="bg2"/>
                </a:solidFill>
                <a:latin typeface="Helvetica Neue Light" panose="020B0604020202020204" charset="0"/>
              </a:rPr>
              <a:t>An evolving list of available technologies as advances in energy management are made</a:t>
            </a:r>
          </a:p>
          <a:p>
            <a:pPr marL="88900" indent="0">
              <a:lnSpc>
                <a:spcPct val="100000"/>
              </a:lnSpc>
              <a:spcBef>
                <a:spcPts val="600"/>
              </a:spcBef>
              <a:spcAft>
                <a:spcPts val="600"/>
              </a:spcAft>
              <a:buSzPts val="2200"/>
            </a:pPr>
            <a:r>
              <a:rPr lang="en-US" sz="1400">
                <a:solidFill>
                  <a:schemeClr val="bg2"/>
                </a:solidFill>
                <a:latin typeface="Helvetica Neue Light" panose="020B0604020202020204" charset="0"/>
              </a:rPr>
              <a:t>N.B Even as part of the registration process a supplier indicated they are involved in ‘Virtual Power Plants’ so the offering could develop</a:t>
            </a:r>
          </a:p>
          <a:p>
            <a:endParaRPr lang="en-GB"/>
          </a:p>
        </p:txBody>
      </p:sp>
    </p:spTree>
    <p:extLst>
      <p:ext uri="{BB962C8B-B14F-4D97-AF65-F5344CB8AC3E}">
        <p14:creationId xmlns:p14="http://schemas.microsoft.com/office/powerpoint/2010/main" val="292516886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Shape 150"/>
        <p:cNvGrpSpPr/>
        <p:nvPr/>
      </p:nvGrpSpPr>
      <p:grpSpPr>
        <a:xfrm>
          <a:off x="0" y="0"/>
          <a:ext cx="0" cy="0"/>
          <a:chOff x="0" y="0"/>
          <a:chExt cx="0" cy="0"/>
        </a:xfrm>
      </p:grpSpPr>
      <p:sp>
        <p:nvSpPr>
          <p:cNvPr id="151" name="Google Shape;151;p19"/>
          <p:cNvSpPr txBox="1">
            <a:spLocks noGrp="1"/>
          </p:cNvSpPr>
          <p:nvPr>
            <p:ph type="title"/>
          </p:nvPr>
        </p:nvSpPr>
        <p:spPr>
          <a:xfrm>
            <a:off x="3707904" y="260648"/>
            <a:ext cx="5223126" cy="588663"/>
          </a:xfrm>
          <a:prstGeom prst="rect">
            <a:avLst/>
          </a:prstGeom>
          <a:noFill/>
          <a:ln>
            <a:noFill/>
          </a:ln>
        </p:spPr>
        <p:txBody>
          <a:bodyPr spcFirstLastPara="1" wrap="square" lIns="91425" tIns="91425" rIns="91425" bIns="91425" anchor="t" anchorCtr="0">
            <a:noAutofit/>
          </a:bodyPr>
          <a:lstStyle/>
          <a:p>
            <a:r>
              <a:rPr lang="en-GB"/>
              <a:t>Scope of the HELGA agreement</a:t>
            </a:r>
            <a:br>
              <a:rPr lang="en-GB"/>
            </a:br>
            <a:endParaRPr/>
          </a:p>
        </p:txBody>
      </p:sp>
      <p:sp>
        <p:nvSpPr>
          <p:cNvPr id="152" name="Google Shape;152;p19"/>
          <p:cNvSpPr txBox="1">
            <a:spLocks noGrp="1"/>
          </p:cNvSpPr>
          <p:nvPr>
            <p:ph type="body" idx="2"/>
          </p:nvPr>
        </p:nvSpPr>
        <p:spPr>
          <a:xfrm>
            <a:off x="82379" y="1838152"/>
            <a:ext cx="8749921" cy="3499658"/>
          </a:xfrm>
          <a:prstGeom prst="rect">
            <a:avLst/>
          </a:prstGeom>
          <a:noFill/>
          <a:ln>
            <a:noFill/>
          </a:ln>
        </p:spPr>
        <p:txBody>
          <a:bodyPr spcFirstLastPara="1" wrap="square" lIns="91425" tIns="91425" rIns="91425" bIns="91425" anchor="t" anchorCtr="0">
            <a:noAutofit/>
          </a:bodyPr>
          <a:lstStyle/>
          <a:p>
            <a:pPr marL="317500" indent="-317500">
              <a:lnSpc>
                <a:spcPct val="95000"/>
              </a:lnSpc>
              <a:buClr>
                <a:schemeClr val="accent1">
                  <a:lumMod val="75000"/>
                </a:schemeClr>
              </a:buClr>
              <a:buSzPts val="1400"/>
              <a:buChar char="●"/>
            </a:pPr>
            <a:r>
              <a:rPr lang="en-GB" sz="1400">
                <a:solidFill>
                  <a:schemeClr val="bg2"/>
                </a:solidFill>
              </a:rPr>
              <a:t>The duration of the HELGA DPS agreement is 4 years with the option to extend for a further 1 year, with the value estimated at £800m across its lifetime</a:t>
            </a:r>
          </a:p>
          <a:p>
            <a:pPr marL="317500" indent="-317500">
              <a:lnSpc>
                <a:spcPct val="95000"/>
              </a:lnSpc>
              <a:spcBef>
                <a:spcPts val="1600"/>
              </a:spcBef>
              <a:buClr>
                <a:schemeClr val="accent1">
                  <a:lumMod val="75000"/>
                </a:schemeClr>
              </a:buClr>
              <a:buSzPts val="1400"/>
              <a:buChar char="●"/>
            </a:pPr>
            <a:r>
              <a:rPr lang="en-GB" sz="1400">
                <a:solidFill>
                  <a:schemeClr val="bg2"/>
                </a:solidFill>
              </a:rPr>
              <a:t>Customers may enter into a contract with a supplier for a period of their determining, which may exceed the duration of the HELGA DPS Agreement. </a:t>
            </a:r>
          </a:p>
          <a:p>
            <a:pPr marL="774700" lvl="2" indent="-317500">
              <a:lnSpc>
                <a:spcPct val="95000"/>
              </a:lnSpc>
              <a:buClr>
                <a:schemeClr val="accent1">
                  <a:lumMod val="75000"/>
                </a:schemeClr>
              </a:buClr>
              <a:buChar char="●"/>
            </a:pPr>
            <a:r>
              <a:rPr lang="en-GB">
                <a:solidFill>
                  <a:schemeClr val="bg2"/>
                </a:solidFill>
              </a:rPr>
              <a:t>The flexibility of the contracting period allows the customer to determine appropriate contracting timelines required in order that the supplier can meet the needs of the customer for large and complex projects. </a:t>
            </a:r>
            <a:r>
              <a:rPr lang="en-GB">
                <a:solidFill>
                  <a:schemeClr val="bg2"/>
                </a:solidFill>
                <a:highlight>
                  <a:srgbClr val="FFFFFF"/>
                </a:highlight>
              </a:rPr>
              <a:t> </a:t>
            </a:r>
            <a:endParaRPr>
              <a:solidFill>
                <a:schemeClr val="bg2"/>
              </a:solidFill>
              <a:highlight>
                <a:srgbClr val="FFFFFF"/>
              </a:highlight>
            </a:endParaRPr>
          </a:p>
          <a:p>
            <a:pPr marL="317500" indent="-317500">
              <a:lnSpc>
                <a:spcPct val="95000"/>
              </a:lnSpc>
              <a:spcBef>
                <a:spcPts val="1600"/>
              </a:spcBef>
              <a:buClr>
                <a:schemeClr val="accent1">
                  <a:lumMod val="75000"/>
                </a:schemeClr>
              </a:buClr>
              <a:buSzPts val="1400"/>
              <a:buChar char="●"/>
            </a:pPr>
            <a:r>
              <a:rPr lang="en-GB" sz="1400">
                <a:solidFill>
                  <a:schemeClr val="bg2"/>
                </a:solidFill>
              </a:rPr>
              <a:t>One advantage of the DPS is that suppliers register on the platform anytime throughout the term once they have gone through a process to on-board to enable a constant competitive supplier base throughout the term</a:t>
            </a:r>
          </a:p>
          <a:p>
            <a:pPr marL="317500" indent="-317500">
              <a:lnSpc>
                <a:spcPct val="95000"/>
              </a:lnSpc>
              <a:spcBef>
                <a:spcPts val="1600"/>
              </a:spcBef>
              <a:buClr>
                <a:schemeClr val="accent1">
                  <a:lumMod val="75000"/>
                </a:schemeClr>
              </a:buClr>
              <a:buSzPts val="1400"/>
              <a:buChar char="●"/>
            </a:pPr>
            <a:r>
              <a:rPr lang="en-GB" sz="1400">
                <a:solidFill>
                  <a:schemeClr val="bg2"/>
                </a:solidFill>
              </a:rPr>
              <a:t>There is no direct award option, each procurement exercise will need to be a competitive process</a:t>
            </a:r>
            <a:endParaRPr sz="1400">
              <a:solidFill>
                <a:schemeClr val="bg2"/>
              </a:solidFill>
            </a:endParaRPr>
          </a:p>
          <a:p>
            <a:pPr marL="317500" indent="-317500">
              <a:lnSpc>
                <a:spcPct val="95000"/>
              </a:lnSpc>
              <a:spcBef>
                <a:spcPts val="1600"/>
              </a:spcBef>
              <a:buClr>
                <a:schemeClr val="accent1">
                  <a:lumMod val="75000"/>
                </a:schemeClr>
              </a:buClr>
              <a:buSzPts val="1360"/>
            </a:pPr>
            <a:endParaRPr sz="1360"/>
          </a:p>
        </p:txBody>
      </p:sp>
    </p:spTree>
    <p:extLst>
      <p:ext uri="{BB962C8B-B14F-4D97-AF65-F5344CB8AC3E}">
        <p14:creationId xmlns:p14="http://schemas.microsoft.com/office/powerpoint/2010/main" val="406742056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Shape 150"/>
        <p:cNvGrpSpPr/>
        <p:nvPr/>
      </p:nvGrpSpPr>
      <p:grpSpPr>
        <a:xfrm>
          <a:off x="0" y="0"/>
          <a:ext cx="0" cy="0"/>
          <a:chOff x="0" y="0"/>
          <a:chExt cx="0" cy="0"/>
        </a:xfrm>
      </p:grpSpPr>
      <p:sp>
        <p:nvSpPr>
          <p:cNvPr id="151" name="Google Shape;151;p19"/>
          <p:cNvSpPr txBox="1">
            <a:spLocks noGrp="1"/>
          </p:cNvSpPr>
          <p:nvPr>
            <p:ph type="title"/>
          </p:nvPr>
        </p:nvSpPr>
        <p:spPr>
          <a:xfrm>
            <a:off x="3707904" y="260648"/>
            <a:ext cx="5223126" cy="588663"/>
          </a:xfrm>
          <a:prstGeom prst="rect">
            <a:avLst/>
          </a:prstGeom>
          <a:noFill/>
          <a:ln>
            <a:noFill/>
          </a:ln>
        </p:spPr>
        <p:txBody>
          <a:bodyPr spcFirstLastPara="1" wrap="square" lIns="91425" tIns="91425" rIns="91425" bIns="91425" anchor="t" anchorCtr="0">
            <a:noAutofit/>
          </a:bodyPr>
          <a:lstStyle/>
          <a:p>
            <a:r>
              <a:rPr lang="en-GB"/>
              <a:t>Scope of the HELGA agreement</a:t>
            </a:r>
            <a:br>
              <a:rPr lang="en-GB"/>
            </a:br>
            <a:endParaRPr/>
          </a:p>
        </p:txBody>
      </p:sp>
      <p:sp>
        <p:nvSpPr>
          <p:cNvPr id="152" name="Google Shape;152;p19"/>
          <p:cNvSpPr txBox="1">
            <a:spLocks noGrp="1"/>
          </p:cNvSpPr>
          <p:nvPr>
            <p:ph type="body" idx="2"/>
          </p:nvPr>
        </p:nvSpPr>
        <p:spPr>
          <a:xfrm>
            <a:off x="90617" y="1838152"/>
            <a:ext cx="8741683" cy="3499658"/>
          </a:xfrm>
          <a:prstGeom prst="rect">
            <a:avLst/>
          </a:prstGeom>
          <a:noFill/>
          <a:ln>
            <a:noFill/>
          </a:ln>
        </p:spPr>
        <p:txBody>
          <a:bodyPr spcFirstLastPara="1" wrap="square" lIns="91425" tIns="91425" rIns="91425" bIns="91425" anchor="t" anchorCtr="0">
            <a:noAutofit/>
          </a:bodyPr>
          <a:lstStyle/>
          <a:p>
            <a:pPr marL="0" indent="0">
              <a:spcAft>
                <a:spcPts val="1200"/>
              </a:spcAft>
              <a:buSzPct val="100000"/>
            </a:pPr>
            <a:r>
              <a:rPr lang="en-GB">
                <a:solidFill>
                  <a:schemeClr val="bg2"/>
                </a:solidFill>
                <a:sym typeface="Arial"/>
              </a:rPr>
              <a:t>HELGA has been developed with energy </a:t>
            </a:r>
            <a:r>
              <a:rPr lang="en-GB">
                <a:solidFill>
                  <a:schemeClr val="bg2"/>
                </a:solidFill>
              </a:rPr>
              <a:t>demand management and </a:t>
            </a:r>
            <a:r>
              <a:rPr lang="en-GB">
                <a:solidFill>
                  <a:schemeClr val="bg2"/>
                </a:solidFill>
                <a:sym typeface="Arial"/>
              </a:rPr>
              <a:t>generation in mind, and offers access to a range of suppliers for:</a:t>
            </a:r>
          </a:p>
          <a:p>
            <a:pPr marL="266700" indent="-266700">
              <a:spcAft>
                <a:spcPts val="600"/>
              </a:spcAft>
              <a:buClr>
                <a:schemeClr val="bg2"/>
              </a:buClr>
              <a:buSzPct val="150000"/>
              <a:buFont typeface="Arial" panose="020B0604020202020204" pitchFamily="34" charset="0"/>
              <a:buChar char="•"/>
            </a:pPr>
            <a:r>
              <a:rPr lang="en-GB" sz="1400">
                <a:solidFill>
                  <a:schemeClr val="bg2"/>
                </a:solidFill>
              </a:rPr>
              <a:t>Electricity generation from e.g. solar panels, wind turbines or generators</a:t>
            </a:r>
          </a:p>
          <a:p>
            <a:pPr marL="266700" indent="-266700">
              <a:spcAft>
                <a:spcPts val="600"/>
              </a:spcAft>
              <a:buClr>
                <a:schemeClr val="bg2"/>
              </a:buClr>
              <a:buSzPct val="150000"/>
              <a:buFont typeface="Arial" panose="020B0604020202020204" pitchFamily="34" charset="0"/>
              <a:buChar char="•"/>
            </a:pPr>
            <a:r>
              <a:rPr lang="en-GB" sz="1400">
                <a:solidFill>
                  <a:schemeClr val="bg2"/>
                </a:solidFill>
              </a:rPr>
              <a:t>Heat supply from e.g. heat pumps or biofuels </a:t>
            </a:r>
          </a:p>
          <a:p>
            <a:pPr marL="266700" indent="-266700">
              <a:spcAft>
                <a:spcPts val="600"/>
              </a:spcAft>
              <a:buClr>
                <a:schemeClr val="bg2"/>
              </a:buClr>
              <a:buSzPct val="150000"/>
              <a:buFont typeface="Arial" panose="020B0604020202020204" pitchFamily="34" charset="0"/>
              <a:buChar char="•"/>
            </a:pPr>
            <a:r>
              <a:rPr lang="en-GB" sz="1400">
                <a:solidFill>
                  <a:schemeClr val="bg2"/>
                </a:solidFill>
              </a:rPr>
              <a:t>Heat networks </a:t>
            </a:r>
          </a:p>
          <a:p>
            <a:pPr marL="266700" indent="-266700">
              <a:spcAft>
                <a:spcPts val="600"/>
              </a:spcAft>
              <a:buClr>
                <a:schemeClr val="bg2"/>
              </a:buClr>
              <a:buSzPct val="150000"/>
              <a:buFont typeface="Arial" panose="020B0604020202020204" pitchFamily="34" charset="0"/>
              <a:buChar char="•"/>
            </a:pPr>
            <a:r>
              <a:rPr lang="en-GB" sz="1400">
                <a:solidFill>
                  <a:schemeClr val="bg2"/>
                </a:solidFill>
              </a:rPr>
              <a:t>Combined Heat and Power generation</a:t>
            </a:r>
          </a:p>
          <a:p>
            <a:pPr marL="266700" indent="-266700">
              <a:spcAft>
                <a:spcPts val="600"/>
              </a:spcAft>
              <a:buClr>
                <a:schemeClr val="bg2"/>
              </a:buClr>
              <a:buSzPct val="150000"/>
              <a:buFont typeface="Arial" panose="020B0604020202020204" pitchFamily="34" charset="0"/>
              <a:buChar char="•"/>
            </a:pPr>
            <a:r>
              <a:rPr lang="en-GB" sz="1400">
                <a:solidFill>
                  <a:schemeClr val="bg2"/>
                </a:solidFill>
              </a:rPr>
              <a:t>Heat and Power Purchase Agreements</a:t>
            </a:r>
          </a:p>
          <a:p>
            <a:pPr marL="266700" indent="-266700">
              <a:spcAft>
                <a:spcPts val="600"/>
              </a:spcAft>
              <a:buClr>
                <a:schemeClr val="bg2"/>
              </a:buClr>
              <a:buSzPct val="150000"/>
              <a:buFont typeface="Arial" panose="020B0604020202020204" pitchFamily="34" charset="0"/>
              <a:buChar char="•"/>
            </a:pPr>
            <a:r>
              <a:rPr lang="en-GB" sz="1400">
                <a:solidFill>
                  <a:schemeClr val="bg2"/>
                </a:solidFill>
              </a:rPr>
              <a:t>Energy Efficiency and Demand Management in buildings, including energy storage technologies such as batteries</a:t>
            </a:r>
          </a:p>
          <a:p>
            <a:pPr marL="0" indent="0">
              <a:lnSpc>
                <a:spcPct val="95000"/>
              </a:lnSpc>
              <a:spcBef>
                <a:spcPts val="1600"/>
              </a:spcBef>
              <a:buSzPts val="1360"/>
            </a:pPr>
            <a:endParaRPr sz="136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Shape 511"/>
        <p:cNvGrpSpPr/>
        <p:nvPr/>
      </p:nvGrpSpPr>
      <p:grpSpPr>
        <a:xfrm>
          <a:off x="0" y="0"/>
          <a:ext cx="0" cy="0"/>
          <a:chOff x="0" y="0"/>
          <a:chExt cx="0" cy="0"/>
        </a:xfrm>
      </p:grpSpPr>
      <p:sp>
        <p:nvSpPr>
          <p:cNvPr id="512" name="Google Shape;512;p78"/>
          <p:cNvSpPr txBox="1">
            <a:spLocks noGrp="1"/>
          </p:cNvSpPr>
          <p:nvPr>
            <p:ph type="title"/>
          </p:nvPr>
        </p:nvSpPr>
        <p:spPr>
          <a:prstGeom prst="rect">
            <a:avLst/>
          </a:prstGeom>
          <a:noFill/>
          <a:ln>
            <a:noFill/>
          </a:ln>
        </p:spPr>
        <p:txBody>
          <a:bodyPr spcFirstLastPara="1" wrap="square" lIns="91425" tIns="91425" rIns="91425" bIns="91425" anchor="t" anchorCtr="0">
            <a:noAutofit/>
          </a:bodyPr>
          <a:lstStyle/>
          <a:p>
            <a:r>
              <a:rPr lang="en-GB">
                <a:solidFill>
                  <a:srgbClr val="005395"/>
                </a:solidFill>
              </a:rPr>
              <a:t>Offering</a:t>
            </a:r>
            <a:endParaRPr>
              <a:solidFill>
                <a:srgbClr val="005395"/>
              </a:solidFill>
            </a:endParaRPr>
          </a:p>
        </p:txBody>
      </p:sp>
      <p:cxnSp>
        <p:nvCxnSpPr>
          <p:cNvPr id="515" name="Google Shape;515;p78"/>
          <p:cNvCxnSpPr>
            <a:stCxn id="532" idx="4"/>
            <a:endCxn id="47" idx="4"/>
          </p:cNvCxnSpPr>
          <p:nvPr/>
        </p:nvCxnSpPr>
        <p:spPr>
          <a:xfrm flipH="1">
            <a:off x="351932" y="2606309"/>
            <a:ext cx="11140" cy="2761979"/>
          </a:xfrm>
          <a:prstGeom prst="straightConnector1">
            <a:avLst/>
          </a:prstGeom>
          <a:noFill/>
          <a:ln w="19050" cap="flat" cmpd="sng">
            <a:solidFill>
              <a:srgbClr val="EF8523"/>
            </a:solidFill>
            <a:prstDash val="dot"/>
            <a:round/>
            <a:headEnd type="none" w="sm" len="sm"/>
            <a:tailEnd type="none" w="sm" len="sm"/>
          </a:ln>
        </p:spPr>
      </p:cxnSp>
      <p:sp>
        <p:nvSpPr>
          <p:cNvPr id="518" name="Google Shape;518;p78"/>
          <p:cNvSpPr/>
          <p:nvPr/>
        </p:nvSpPr>
        <p:spPr>
          <a:xfrm>
            <a:off x="4927719" y="2384608"/>
            <a:ext cx="1830900" cy="2031300"/>
          </a:xfrm>
          <a:prstGeom prst="rect">
            <a:avLst/>
          </a:prstGeom>
          <a:noFill/>
          <a:ln>
            <a:noFill/>
          </a:ln>
        </p:spPr>
        <p:txBody>
          <a:bodyPr spcFirstLastPara="1" wrap="square" lIns="91425" tIns="45700" rIns="91425" bIns="45700" anchor="t" anchorCtr="0">
            <a:noAutofit/>
          </a:bodyPr>
          <a:lstStyle/>
          <a:p>
            <a:pPr>
              <a:buClr>
                <a:srgbClr val="4D4E53"/>
              </a:buClr>
            </a:pPr>
            <a:r>
              <a:rPr lang="en-GB" sz="1400" kern="0">
                <a:solidFill>
                  <a:srgbClr val="005395"/>
                </a:solidFill>
                <a:latin typeface="Helvetica Neue"/>
                <a:ea typeface="Helvetica Neue"/>
                <a:cs typeface="Helvetica Neue"/>
                <a:sym typeface="Helvetica Neue"/>
              </a:rPr>
              <a:t>Register on DPS</a:t>
            </a:r>
          </a:p>
          <a:p>
            <a:pPr>
              <a:buClr>
                <a:srgbClr val="4D4E53"/>
              </a:buClr>
            </a:pPr>
            <a:endParaRPr lang="en-GB" sz="1400" kern="0">
              <a:solidFill>
                <a:srgbClr val="005395"/>
              </a:solidFill>
              <a:latin typeface="Helvetica Neue"/>
              <a:ea typeface="Helvetica Neue"/>
              <a:cs typeface="Helvetica Neue"/>
              <a:sym typeface="Helvetica Neue"/>
            </a:endParaRPr>
          </a:p>
          <a:p>
            <a:pPr>
              <a:buClr>
                <a:srgbClr val="4D4E53"/>
              </a:buClr>
            </a:pPr>
            <a:r>
              <a:rPr lang="en-GB" sz="1400" kern="0">
                <a:solidFill>
                  <a:srgbClr val="005395"/>
                </a:solidFill>
                <a:latin typeface="Helvetica Neue"/>
                <a:ea typeface="Helvetica Neue"/>
                <a:cs typeface="Helvetica Neue"/>
                <a:sym typeface="Helvetica Neue"/>
              </a:rPr>
              <a:t>Export Supplier List</a:t>
            </a:r>
          </a:p>
          <a:p>
            <a:pPr>
              <a:buClr>
                <a:srgbClr val="4D4E53"/>
              </a:buClr>
            </a:pPr>
            <a:endParaRPr lang="en-GB" sz="1400" kern="0">
              <a:solidFill>
                <a:srgbClr val="005395"/>
              </a:solidFill>
              <a:latin typeface="Helvetica Neue"/>
              <a:ea typeface="Helvetica Neue"/>
              <a:cs typeface="Helvetica Neue"/>
              <a:sym typeface="Helvetica Neue"/>
            </a:endParaRPr>
          </a:p>
          <a:p>
            <a:pPr>
              <a:buClr>
                <a:srgbClr val="4D4E53"/>
              </a:buClr>
            </a:pPr>
            <a:r>
              <a:rPr lang="en-GB" sz="1400" kern="0">
                <a:solidFill>
                  <a:srgbClr val="005395"/>
                </a:solidFill>
                <a:latin typeface="Helvetica Neue"/>
                <a:ea typeface="Helvetica Neue"/>
                <a:cs typeface="Helvetica Neue"/>
                <a:sym typeface="Helvetica Neue"/>
              </a:rPr>
              <a:t>Define Requirement </a:t>
            </a:r>
          </a:p>
          <a:p>
            <a:pPr>
              <a:buClr>
                <a:srgbClr val="4D4E53"/>
              </a:buClr>
            </a:pPr>
            <a:endParaRPr lang="en-GB" sz="1400" kern="0">
              <a:solidFill>
                <a:srgbClr val="005395"/>
              </a:solidFill>
              <a:latin typeface="Helvetica Neue"/>
              <a:ea typeface="Helvetica Neue"/>
              <a:cs typeface="Helvetica Neue"/>
              <a:sym typeface="Helvetica Neue"/>
            </a:endParaRPr>
          </a:p>
          <a:p>
            <a:pPr>
              <a:buClr>
                <a:srgbClr val="4D4E53"/>
              </a:buClr>
            </a:pPr>
            <a:r>
              <a:rPr lang="en-GB" sz="1400" kern="0">
                <a:solidFill>
                  <a:srgbClr val="005395"/>
                </a:solidFill>
                <a:latin typeface="Helvetica Neue"/>
                <a:ea typeface="Helvetica Neue"/>
                <a:cs typeface="Helvetica Neue"/>
                <a:sym typeface="Helvetica Neue"/>
              </a:rPr>
              <a:t>Call for Competition</a:t>
            </a:r>
          </a:p>
          <a:p>
            <a:pPr>
              <a:buClr>
                <a:srgbClr val="4D4E53"/>
              </a:buClr>
            </a:pPr>
            <a:endParaRPr lang="en-GB" sz="1400" kern="0">
              <a:solidFill>
                <a:srgbClr val="005395"/>
              </a:solidFill>
              <a:latin typeface="Helvetica Neue"/>
              <a:ea typeface="Helvetica Neue"/>
              <a:cs typeface="Helvetica Neue"/>
              <a:sym typeface="Helvetica Neue"/>
            </a:endParaRPr>
          </a:p>
          <a:p>
            <a:pPr>
              <a:buClr>
                <a:srgbClr val="4D4E53"/>
              </a:buClr>
            </a:pPr>
            <a:r>
              <a:rPr lang="en-GB" sz="1400" kern="0">
                <a:solidFill>
                  <a:srgbClr val="005395"/>
                </a:solidFill>
                <a:latin typeface="Helvetica Neue"/>
                <a:ea typeface="Helvetica Neue"/>
                <a:cs typeface="Helvetica Neue"/>
                <a:sym typeface="Helvetica Neue"/>
              </a:rPr>
              <a:t>Evaluation</a:t>
            </a:r>
          </a:p>
          <a:p>
            <a:pPr>
              <a:buClr>
                <a:srgbClr val="4D4E53"/>
              </a:buClr>
            </a:pPr>
            <a:endParaRPr lang="en-GB" sz="1400" kern="0">
              <a:solidFill>
                <a:srgbClr val="005395"/>
              </a:solidFill>
              <a:latin typeface="Helvetica Neue"/>
              <a:ea typeface="Helvetica Neue"/>
              <a:cs typeface="Helvetica Neue"/>
              <a:sym typeface="Helvetica Neue"/>
            </a:endParaRPr>
          </a:p>
          <a:p>
            <a:pPr>
              <a:buClr>
                <a:srgbClr val="4D4E53"/>
              </a:buClr>
            </a:pPr>
            <a:r>
              <a:rPr lang="en-GB" sz="1400" kern="0">
                <a:solidFill>
                  <a:srgbClr val="005395"/>
                </a:solidFill>
                <a:latin typeface="Helvetica Neue"/>
                <a:ea typeface="Helvetica Neue"/>
                <a:cs typeface="Helvetica Neue"/>
                <a:sym typeface="Helvetica Neue"/>
              </a:rPr>
              <a:t>Award</a:t>
            </a:r>
          </a:p>
          <a:p>
            <a:pPr>
              <a:buClr>
                <a:srgbClr val="4D4E53"/>
              </a:buClr>
            </a:pPr>
            <a:endParaRPr lang="en-GB" sz="1400" kern="0">
              <a:solidFill>
                <a:srgbClr val="005395"/>
              </a:solidFill>
              <a:latin typeface="Helvetica Neue"/>
              <a:ea typeface="Helvetica Neue"/>
              <a:cs typeface="Helvetica Neue"/>
              <a:sym typeface="Helvetica Neue"/>
            </a:endParaRPr>
          </a:p>
          <a:p>
            <a:pPr>
              <a:buClr>
                <a:srgbClr val="4D4E53"/>
              </a:buClr>
            </a:pPr>
            <a:r>
              <a:rPr lang="en-GB" sz="1400" kern="0">
                <a:solidFill>
                  <a:srgbClr val="005395"/>
                </a:solidFill>
                <a:latin typeface="Helvetica Neue"/>
                <a:ea typeface="Helvetica Neue"/>
                <a:cs typeface="Helvetica Neue"/>
                <a:sym typeface="Helvetica Neue"/>
              </a:rPr>
              <a:t>Publish</a:t>
            </a:r>
            <a:endParaRPr sz="1400" kern="0">
              <a:solidFill>
                <a:srgbClr val="005395"/>
              </a:solidFill>
              <a:latin typeface="Helvetica Neue"/>
              <a:ea typeface="Helvetica Neue"/>
              <a:cs typeface="Helvetica Neue"/>
              <a:sym typeface="Helvetica Neue"/>
            </a:endParaRPr>
          </a:p>
          <a:p>
            <a:pPr>
              <a:buClr>
                <a:srgbClr val="000000"/>
              </a:buClr>
            </a:pPr>
            <a:endParaRPr sz="1400" kern="0">
              <a:solidFill>
                <a:srgbClr val="005395"/>
              </a:solidFill>
              <a:latin typeface="Helvetica Neue"/>
              <a:ea typeface="Helvetica Neue"/>
              <a:cs typeface="Helvetica Neue"/>
              <a:sym typeface="Helvetica Neue"/>
            </a:endParaRPr>
          </a:p>
          <a:p>
            <a:pPr>
              <a:buClr>
                <a:srgbClr val="4D4E53"/>
              </a:buClr>
            </a:pPr>
            <a:endParaRPr sz="1400" kern="0">
              <a:solidFill>
                <a:srgbClr val="005395"/>
              </a:solidFill>
              <a:latin typeface="Helvetica Neue"/>
              <a:ea typeface="Helvetica Neue"/>
              <a:cs typeface="Helvetica Neue"/>
              <a:sym typeface="Helvetica Neue"/>
            </a:endParaRPr>
          </a:p>
        </p:txBody>
      </p:sp>
      <p:sp>
        <p:nvSpPr>
          <p:cNvPr id="519" name="Google Shape;519;p78"/>
          <p:cNvSpPr/>
          <p:nvPr/>
        </p:nvSpPr>
        <p:spPr>
          <a:xfrm>
            <a:off x="2697978" y="2384605"/>
            <a:ext cx="1989300" cy="1323300"/>
          </a:xfrm>
          <a:prstGeom prst="rect">
            <a:avLst/>
          </a:prstGeom>
          <a:noFill/>
          <a:ln>
            <a:noFill/>
          </a:ln>
        </p:spPr>
        <p:txBody>
          <a:bodyPr spcFirstLastPara="1" wrap="square" lIns="91425" tIns="45700" rIns="91425" bIns="45700" anchor="t" anchorCtr="0">
            <a:noAutofit/>
          </a:bodyPr>
          <a:lstStyle/>
          <a:p>
            <a:pPr>
              <a:buClr>
                <a:srgbClr val="000000"/>
              </a:buClr>
              <a:buSzPts val="1100"/>
            </a:pPr>
            <a:r>
              <a:rPr lang="en-GB" sz="1400" kern="0">
                <a:solidFill>
                  <a:srgbClr val="005395"/>
                </a:solidFill>
                <a:latin typeface="Helvetica Neue"/>
                <a:ea typeface="Helvetica Neue"/>
                <a:cs typeface="Helvetica Neue"/>
                <a:sym typeface="Helvetica Neue"/>
              </a:rPr>
              <a:t>Energy Advisory, Design and Technical Services </a:t>
            </a:r>
          </a:p>
          <a:p>
            <a:pPr>
              <a:buClr>
                <a:srgbClr val="000000"/>
              </a:buClr>
              <a:buSzPts val="1100"/>
            </a:pPr>
            <a:endParaRPr lang="en-GB" sz="1400" kern="0">
              <a:solidFill>
                <a:srgbClr val="005395"/>
              </a:solidFill>
              <a:latin typeface="Helvetica Neue"/>
              <a:ea typeface="Helvetica Neue"/>
              <a:cs typeface="Helvetica Neue"/>
              <a:sym typeface="Helvetica Neue"/>
            </a:endParaRPr>
          </a:p>
          <a:p>
            <a:pPr>
              <a:buClr>
                <a:srgbClr val="000000"/>
              </a:buClr>
              <a:buSzPts val="1100"/>
            </a:pPr>
            <a:r>
              <a:rPr lang="en-GB" sz="1400" kern="0">
                <a:solidFill>
                  <a:srgbClr val="005395"/>
                </a:solidFill>
                <a:latin typeface="Helvetica Neue"/>
                <a:ea typeface="Helvetica Neue"/>
                <a:cs typeface="Helvetica Neue"/>
                <a:sym typeface="Helvetica Neue"/>
              </a:rPr>
              <a:t>Delivery Services</a:t>
            </a:r>
          </a:p>
          <a:p>
            <a:pPr>
              <a:buClr>
                <a:srgbClr val="000000"/>
              </a:buClr>
              <a:buSzPts val="1100"/>
            </a:pPr>
            <a:endParaRPr lang="en-GB" sz="1400" kern="0">
              <a:solidFill>
                <a:srgbClr val="005395"/>
              </a:solidFill>
              <a:latin typeface="Helvetica Neue"/>
              <a:ea typeface="Helvetica Neue"/>
              <a:cs typeface="Helvetica Neue"/>
              <a:sym typeface="Helvetica Neue"/>
            </a:endParaRPr>
          </a:p>
          <a:p>
            <a:pPr>
              <a:buClr>
                <a:srgbClr val="000000"/>
              </a:buClr>
              <a:buSzPts val="1100"/>
            </a:pPr>
            <a:r>
              <a:rPr lang="en-GB" sz="1400" kern="0">
                <a:solidFill>
                  <a:srgbClr val="005395"/>
                </a:solidFill>
                <a:latin typeface="Helvetica Neue"/>
                <a:ea typeface="Helvetica Neue"/>
                <a:cs typeface="Helvetica Neue"/>
                <a:sym typeface="Helvetica Neue"/>
              </a:rPr>
              <a:t>Energy Purchase Agreement</a:t>
            </a:r>
          </a:p>
          <a:p>
            <a:pPr>
              <a:buClr>
                <a:srgbClr val="000000"/>
              </a:buClr>
              <a:buSzPts val="1100"/>
            </a:pPr>
            <a:endParaRPr lang="en-GB" sz="1400" kern="0">
              <a:solidFill>
                <a:srgbClr val="005395"/>
              </a:solidFill>
              <a:latin typeface="Helvetica Neue"/>
              <a:ea typeface="Helvetica Neue"/>
              <a:cs typeface="Helvetica Neue"/>
              <a:sym typeface="Helvetica Neue"/>
            </a:endParaRPr>
          </a:p>
          <a:p>
            <a:pPr>
              <a:buClr>
                <a:srgbClr val="000000"/>
              </a:buClr>
              <a:buSzPts val="1100"/>
            </a:pPr>
            <a:r>
              <a:rPr lang="en-GB" sz="1400" kern="0">
                <a:solidFill>
                  <a:srgbClr val="005395"/>
                </a:solidFill>
                <a:latin typeface="Helvetica Neue"/>
                <a:ea typeface="Helvetica Neue"/>
                <a:cs typeface="Helvetica Neue"/>
                <a:sym typeface="Helvetica Neue"/>
              </a:rPr>
              <a:t>Commoditised Products</a:t>
            </a:r>
          </a:p>
          <a:p>
            <a:pPr>
              <a:buClr>
                <a:srgbClr val="000000"/>
              </a:buClr>
              <a:buSzPts val="1100"/>
            </a:pPr>
            <a:endParaRPr lang="en-GB" sz="1400" kern="0">
              <a:solidFill>
                <a:srgbClr val="005395"/>
              </a:solidFill>
              <a:latin typeface="Helvetica Neue"/>
              <a:ea typeface="Helvetica Neue"/>
              <a:cs typeface="Helvetica Neue"/>
              <a:sym typeface="Helvetica Neue"/>
            </a:endParaRPr>
          </a:p>
          <a:p>
            <a:pPr>
              <a:buClr>
                <a:srgbClr val="000000"/>
              </a:buClr>
              <a:buSzPts val="1100"/>
            </a:pPr>
            <a:r>
              <a:rPr lang="en-GB" sz="1400" kern="0">
                <a:solidFill>
                  <a:srgbClr val="005395"/>
                </a:solidFill>
                <a:latin typeface="Helvetica Neue"/>
                <a:ea typeface="Helvetica Neue"/>
                <a:cs typeface="Helvetica Neue"/>
                <a:sym typeface="Helvetica Neue"/>
              </a:rPr>
              <a:t>One Stop Shop</a:t>
            </a:r>
          </a:p>
        </p:txBody>
      </p:sp>
      <p:sp>
        <p:nvSpPr>
          <p:cNvPr id="520" name="Google Shape;520;p78"/>
          <p:cNvSpPr/>
          <p:nvPr/>
        </p:nvSpPr>
        <p:spPr>
          <a:xfrm>
            <a:off x="439875" y="2384598"/>
            <a:ext cx="2049438" cy="3538922"/>
          </a:xfrm>
          <a:prstGeom prst="rect">
            <a:avLst/>
          </a:prstGeom>
          <a:noFill/>
          <a:ln>
            <a:noFill/>
          </a:ln>
        </p:spPr>
        <p:txBody>
          <a:bodyPr spcFirstLastPara="1" wrap="square" lIns="91425" tIns="45700" rIns="91425" bIns="45700" anchor="t" anchorCtr="0">
            <a:noAutofit/>
          </a:bodyPr>
          <a:lstStyle/>
          <a:p>
            <a:pPr>
              <a:buClr>
                <a:srgbClr val="000000"/>
              </a:buClr>
              <a:buSzPts val="1100"/>
            </a:pPr>
            <a:r>
              <a:rPr lang="en-GB" sz="1400" kern="0">
                <a:solidFill>
                  <a:srgbClr val="005395"/>
                </a:solidFill>
                <a:latin typeface="Helvetica Neue"/>
                <a:ea typeface="Helvetica Neue"/>
                <a:cs typeface="Helvetica Neue"/>
                <a:sym typeface="Helvetica Neue"/>
              </a:rPr>
              <a:t>Central Government</a:t>
            </a:r>
            <a:endParaRPr sz="1400" kern="0">
              <a:solidFill>
                <a:srgbClr val="005395"/>
              </a:solidFill>
              <a:latin typeface="Helvetica Neue"/>
              <a:ea typeface="Helvetica Neue"/>
              <a:cs typeface="Helvetica Neue"/>
              <a:sym typeface="Helvetica Neue"/>
            </a:endParaRPr>
          </a:p>
          <a:p>
            <a:pPr>
              <a:buClr>
                <a:srgbClr val="000000"/>
              </a:buClr>
              <a:buSzPts val="1100"/>
            </a:pPr>
            <a:endParaRPr sz="1400" kern="0">
              <a:solidFill>
                <a:srgbClr val="005395"/>
              </a:solidFill>
              <a:latin typeface="Helvetica Neue"/>
              <a:ea typeface="Helvetica Neue"/>
              <a:cs typeface="Helvetica Neue"/>
              <a:sym typeface="Helvetica Neue"/>
            </a:endParaRPr>
          </a:p>
          <a:p>
            <a:pPr>
              <a:buClr>
                <a:srgbClr val="000000"/>
              </a:buClr>
              <a:buSzPts val="1100"/>
            </a:pPr>
            <a:r>
              <a:rPr lang="en-GB" sz="1400" kern="0">
                <a:solidFill>
                  <a:srgbClr val="005395"/>
                </a:solidFill>
                <a:latin typeface="Helvetica Neue"/>
                <a:ea typeface="Helvetica Neue"/>
                <a:cs typeface="Helvetica Neue"/>
                <a:sym typeface="Helvetica Neue"/>
              </a:rPr>
              <a:t>Local Government</a:t>
            </a:r>
            <a:endParaRPr sz="1400" kern="0">
              <a:solidFill>
                <a:srgbClr val="005395"/>
              </a:solidFill>
              <a:latin typeface="Helvetica Neue"/>
              <a:ea typeface="Helvetica Neue"/>
              <a:cs typeface="Helvetica Neue"/>
              <a:sym typeface="Helvetica Neue"/>
            </a:endParaRPr>
          </a:p>
          <a:p>
            <a:pPr>
              <a:buClr>
                <a:srgbClr val="000000"/>
              </a:buClr>
              <a:buSzPts val="1100"/>
            </a:pPr>
            <a:endParaRPr lang="en-GB" sz="1400" kern="0">
              <a:solidFill>
                <a:srgbClr val="005395"/>
              </a:solidFill>
              <a:latin typeface="Helvetica Neue"/>
              <a:ea typeface="Helvetica Neue"/>
              <a:cs typeface="Helvetica Neue"/>
              <a:sym typeface="Helvetica Neue"/>
            </a:endParaRPr>
          </a:p>
          <a:p>
            <a:pPr>
              <a:buClr>
                <a:srgbClr val="000000"/>
              </a:buClr>
              <a:buSzPts val="1100"/>
            </a:pPr>
            <a:r>
              <a:rPr lang="en-GB" sz="1400" kern="0">
                <a:solidFill>
                  <a:srgbClr val="005395"/>
                </a:solidFill>
                <a:latin typeface="Helvetica Neue"/>
                <a:ea typeface="Helvetica Neue"/>
                <a:cs typeface="Helvetica Neue"/>
                <a:sym typeface="Helvetica Neue"/>
              </a:rPr>
              <a:t>Health</a:t>
            </a:r>
            <a:endParaRPr sz="1400" kern="0">
              <a:solidFill>
                <a:srgbClr val="005395"/>
              </a:solidFill>
              <a:latin typeface="Helvetica Neue"/>
              <a:ea typeface="Helvetica Neue"/>
              <a:cs typeface="Helvetica Neue"/>
              <a:sym typeface="Helvetica Neue"/>
            </a:endParaRPr>
          </a:p>
          <a:p>
            <a:pPr>
              <a:buClr>
                <a:srgbClr val="000000"/>
              </a:buClr>
              <a:buSzPts val="1100"/>
            </a:pPr>
            <a:endParaRPr lang="en-GB" sz="1400" kern="0">
              <a:solidFill>
                <a:srgbClr val="005395"/>
              </a:solidFill>
              <a:latin typeface="Helvetica Neue"/>
              <a:ea typeface="Helvetica Neue"/>
              <a:cs typeface="Helvetica Neue"/>
              <a:sym typeface="Helvetica Neue"/>
            </a:endParaRPr>
          </a:p>
          <a:p>
            <a:pPr>
              <a:buClr>
                <a:srgbClr val="000000"/>
              </a:buClr>
              <a:buSzPts val="1100"/>
            </a:pPr>
            <a:r>
              <a:rPr lang="en-GB" sz="1400" kern="0">
                <a:solidFill>
                  <a:srgbClr val="005395"/>
                </a:solidFill>
                <a:latin typeface="Helvetica Neue"/>
                <a:ea typeface="Helvetica Neue"/>
                <a:cs typeface="Helvetica Neue"/>
                <a:sym typeface="Helvetica Neue"/>
              </a:rPr>
              <a:t>Devolved Administrations</a:t>
            </a:r>
          </a:p>
          <a:p>
            <a:pPr>
              <a:buClr>
                <a:srgbClr val="000000"/>
              </a:buClr>
              <a:buSzPts val="1100"/>
            </a:pPr>
            <a:endParaRPr lang="en-GB" sz="1400" kern="0">
              <a:solidFill>
                <a:srgbClr val="005395"/>
              </a:solidFill>
              <a:latin typeface="Helvetica Neue"/>
              <a:ea typeface="Helvetica Neue"/>
              <a:cs typeface="Helvetica Neue"/>
              <a:sym typeface="Helvetica Neue"/>
            </a:endParaRPr>
          </a:p>
          <a:p>
            <a:pPr>
              <a:buClr>
                <a:srgbClr val="000000"/>
              </a:buClr>
              <a:buSzPts val="1100"/>
            </a:pPr>
            <a:r>
              <a:rPr lang="en-GB" sz="1400" kern="0">
                <a:solidFill>
                  <a:srgbClr val="005395"/>
                </a:solidFill>
                <a:latin typeface="Helvetica Neue"/>
                <a:ea typeface="Helvetica Neue"/>
                <a:cs typeface="Helvetica Neue"/>
                <a:sym typeface="Helvetica Neue"/>
              </a:rPr>
              <a:t>Education</a:t>
            </a:r>
          </a:p>
          <a:p>
            <a:pPr>
              <a:buClr>
                <a:srgbClr val="000000"/>
              </a:buClr>
              <a:buSzPts val="1100"/>
            </a:pPr>
            <a:endParaRPr lang="en-GB" sz="1400" kern="0">
              <a:solidFill>
                <a:srgbClr val="005395"/>
              </a:solidFill>
              <a:latin typeface="Helvetica Neue"/>
              <a:ea typeface="Helvetica Neue"/>
              <a:cs typeface="Helvetica Neue"/>
              <a:sym typeface="Helvetica Neue"/>
            </a:endParaRPr>
          </a:p>
          <a:p>
            <a:pPr>
              <a:buClr>
                <a:srgbClr val="000000"/>
              </a:buClr>
              <a:buSzPts val="1100"/>
            </a:pPr>
            <a:r>
              <a:rPr lang="en-GB" sz="1400" kern="0">
                <a:solidFill>
                  <a:srgbClr val="005395"/>
                </a:solidFill>
                <a:latin typeface="Helvetica Neue"/>
                <a:ea typeface="Helvetica Neue"/>
                <a:cs typeface="Helvetica Neue"/>
                <a:sym typeface="Helvetica Neue"/>
              </a:rPr>
              <a:t>Emergency Services</a:t>
            </a:r>
          </a:p>
          <a:p>
            <a:pPr>
              <a:buClr>
                <a:srgbClr val="000000"/>
              </a:buClr>
              <a:buSzPts val="1100"/>
            </a:pPr>
            <a:endParaRPr lang="en-GB" sz="1400" kern="0">
              <a:solidFill>
                <a:srgbClr val="005395"/>
              </a:solidFill>
              <a:latin typeface="Helvetica Neue"/>
              <a:ea typeface="Helvetica Neue"/>
              <a:cs typeface="Helvetica Neue"/>
              <a:sym typeface="Helvetica Neue"/>
            </a:endParaRPr>
          </a:p>
          <a:p>
            <a:pPr>
              <a:buClr>
                <a:srgbClr val="000000"/>
              </a:buClr>
              <a:buSzPts val="1100"/>
            </a:pPr>
            <a:r>
              <a:rPr lang="en-GB" sz="1400" kern="0">
                <a:solidFill>
                  <a:srgbClr val="005395"/>
                </a:solidFill>
                <a:latin typeface="Helvetica Neue"/>
                <a:ea typeface="Helvetica Neue"/>
                <a:cs typeface="Helvetica Neue"/>
                <a:sym typeface="Helvetica Neue"/>
              </a:rPr>
              <a:t>Not for Profit</a:t>
            </a:r>
          </a:p>
          <a:p>
            <a:pPr>
              <a:buClr>
                <a:srgbClr val="000000"/>
              </a:buClr>
              <a:buSzPts val="1100"/>
            </a:pPr>
            <a:endParaRPr lang="en-GB" sz="1400" kern="0">
              <a:solidFill>
                <a:srgbClr val="005395"/>
              </a:solidFill>
              <a:latin typeface="Helvetica Neue"/>
              <a:ea typeface="Helvetica Neue"/>
              <a:cs typeface="Helvetica Neue"/>
              <a:sym typeface="Helvetica Neue"/>
            </a:endParaRPr>
          </a:p>
          <a:p>
            <a:pPr>
              <a:buClr>
                <a:srgbClr val="000000"/>
              </a:buClr>
              <a:buSzPts val="1100"/>
            </a:pPr>
            <a:r>
              <a:rPr lang="en-GB" sz="1400" kern="0">
                <a:solidFill>
                  <a:srgbClr val="005395"/>
                </a:solidFill>
                <a:latin typeface="Helvetica Neue"/>
                <a:ea typeface="Helvetica Neue"/>
                <a:cs typeface="Helvetica Neue"/>
                <a:sym typeface="Helvetica Neue"/>
              </a:rPr>
              <a:t>Housing Associations</a:t>
            </a:r>
            <a:endParaRPr sz="1400" kern="0">
              <a:solidFill>
                <a:srgbClr val="005395"/>
              </a:solidFill>
              <a:latin typeface="Helvetica Neue"/>
              <a:ea typeface="Helvetica Neue"/>
              <a:cs typeface="Helvetica Neue"/>
              <a:sym typeface="Helvetica Neue"/>
            </a:endParaRPr>
          </a:p>
          <a:p>
            <a:pPr>
              <a:buClr>
                <a:srgbClr val="000000"/>
              </a:buClr>
              <a:buSzPts val="1100"/>
            </a:pPr>
            <a:endParaRPr sz="1400" kern="0">
              <a:solidFill>
                <a:srgbClr val="005395"/>
              </a:solidFill>
              <a:latin typeface="Helvetica Neue"/>
              <a:ea typeface="Helvetica Neue"/>
              <a:cs typeface="Helvetica Neue"/>
              <a:sym typeface="Helvetica Neue"/>
            </a:endParaRPr>
          </a:p>
          <a:p>
            <a:pPr>
              <a:buClr>
                <a:srgbClr val="000000"/>
              </a:buClr>
              <a:buSzPts val="1100"/>
            </a:pPr>
            <a:endParaRPr sz="1400" kern="0">
              <a:solidFill>
                <a:srgbClr val="005395"/>
              </a:solidFill>
              <a:latin typeface="Helvetica Neue"/>
              <a:ea typeface="Helvetica Neue"/>
              <a:cs typeface="Helvetica Neue"/>
              <a:sym typeface="Helvetica Neue"/>
            </a:endParaRPr>
          </a:p>
        </p:txBody>
      </p:sp>
      <p:cxnSp>
        <p:nvCxnSpPr>
          <p:cNvPr id="527" name="Google Shape;527;p78"/>
          <p:cNvCxnSpPr>
            <a:stCxn id="535" idx="0"/>
            <a:endCxn id="537" idx="4"/>
          </p:cNvCxnSpPr>
          <p:nvPr/>
        </p:nvCxnSpPr>
        <p:spPr>
          <a:xfrm>
            <a:off x="2610393" y="2445075"/>
            <a:ext cx="2940" cy="2721363"/>
          </a:xfrm>
          <a:prstGeom prst="straightConnector1">
            <a:avLst/>
          </a:prstGeom>
          <a:noFill/>
          <a:ln w="19050" cap="flat" cmpd="sng">
            <a:solidFill>
              <a:srgbClr val="005395"/>
            </a:solidFill>
            <a:prstDash val="dot"/>
            <a:round/>
            <a:headEnd type="none" w="sm" len="sm"/>
            <a:tailEnd type="none" w="sm" len="sm"/>
          </a:ln>
        </p:spPr>
      </p:cxnSp>
      <p:cxnSp>
        <p:nvCxnSpPr>
          <p:cNvPr id="529" name="Google Shape;529;p78"/>
          <p:cNvCxnSpPr>
            <a:stCxn id="538" idx="4"/>
            <a:endCxn id="74" idx="0"/>
          </p:cNvCxnSpPr>
          <p:nvPr/>
        </p:nvCxnSpPr>
        <p:spPr>
          <a:xfrm>
            <a:off x="4847204" y="2591274"/>
            <a:ext cx="16391" cy="2416218"/>
          </a:xfrm>
          <a:prstGeom prst="straightConnector1">
            <a:avLst/>
          </a:prstGeom>
          <a:noFill/>
          <a:ln w="19050" cap="flat" cmpd="sng">
            <a:solidFill>
              <a:srgbClr val="44A999"/>
            </a:solidFill>
            <a:prstDash val="dot"/>
            <a:round/>
            <a:headEnd type="none" w="sm" len="sm"/>
            <a:tailEnd type="none" w="sm" len="sm"/>
          </a:ln>
        </p:spPr>
      </p:cxnSp>
      <p:cxnSp>
        <p:nvCxnSpPr>
          <p:cNvPr id="531" name="Google Shape;531;p78"/>
          <p:cNvCxnSpPr>
            <a:stCxn id="541" idx="4"/>
            <a:endCxn id="55" idx="4"/>
          </p:cNvCxnSpPr>
          <p:nvPr/>
        </p:nvCxnSpPr>
        <p:spPr>
          <a:xfrm>
            <a:off x="7105614" y="2591861"/>
            <a:ext cx="17021" cy="2546506"/>
          </a:xfrm>
          <a:prstGeom prst="straightConnector1">
            <a:avLst/>
          </a:prstGeom>
          <a:noFill/>
          <a:ln w="19050" cap="flat" cmpd="sng">
            <a:solidFill>
              <a:srgbClr val="371855"/>
            </a:solidFill>
            <a:prstDash val="dot"/>
            <a:round/>
            <a:headEnd type="none" w="sm" len="sm"/>
            <a:tailEnd type="none" w="sm" len="sm"/>
          </a:ln>
        </p:spPr>
      </p:cxnSp>
      <p:sp>
        <p:nvSpPr>
          <p:cNvPr id="532" name="Google Shape;532;p78"/>
          <p:cNvSpPr/>
          <p:nvPr/>
        </p:nvSpPr>
        <p:spPr>
          <a:xfrm>
            <a:off x="283722" y="2448808"/>
            <a:ext cx="158700" cy="157500"/>
          </a:xfrm>
          <a:prstGeom prst="ellipse">
            <a:avLst/>
          </a:prstGeom>
          <a:solidFill>
            <a:srgbClr val="EF8523"/>
          </a:solidFill>
          <a:ln>
            <a:noFill/>
          </a:ln>
        </p:spPr>
        <p:txBody>
          <a:bodyPr spcFirstLastPara="1" wrap="square" lIns="91425" tIns="45700" rIns="91425" bIns="45700" anchor="ctr" anchorCtr="0">
            <a:noAutofit/>
          </a:bodyPr>
          <a:lstStyle/>
          <a:p>
            <a:pPr algn="ctr">
              <a:buClr>
                <a:srgbClr val="000000"/>
              </a:buClr>
            </a:pPr>
            <a:endParaRPr sz="1400" kern="0">
              <a:solidFill>
                <a:srgbClr val="C74F21"/>
              </a:solidFill>
              <a:latin typeface="Arial"/>
              <a:ea typeface="Arial"/>
              <a:cs typeface="Arial"/>
              <a:sym typeface="Arial"/>
            </a:endParaRPr>
          </a:p>
        </p:txBody>
      </p:sp>
      <p:sp>
        <p:nvSpPr>
          <p:cNvPr id="533" name="Google Shape;533;p78"/>
          <p:cNvSpPr/>
          <p:nvPr/>
        </p:nvSpPr>
        <p:spPr>
          <a:xfrm>
            <a:off x="283722" y="2894247"/>
            <a:ext cx="158700" cy="157500"/>
          </a:xfrm>
          <a:prstGeom prst="ellipse">
            <a:avLst/>
          </a:prstGeom>
          <a:solidFill>
            <a:srgbClr val="EF8523"/>
          </a:solidFill>
          <a:ln>
            <a:noFill/>
          </a:ln>
        </p:spPr>
        <p:txBody>
          <a:bodyPr spcFirstLastPara="1" wrap="square" lIns="91425" tIns="45700" rIns="91425" bIns="45700" anchor="ctr" anchorCtr="0">
            <a:noAutofit/>
          </a:bodyPr>
          <a:lstStyle/>
          <a:p>
            <a:pPr algn="ctr">
              <a:buClr>
                <a:srgbClr val="000000"/>
              </a:buClr>
            </a:pPr>
            <a:endParaRPr sz="1400" kern="0">
              <a:solidFill>
                <a:srgbClr val="C74F21"/>
              </a:solidFill>
              <a:latin typeface="Arial"/>
              <a:ea typeface="Arial"/>
              <a:cs typeface="Arial"/>
              <a:sym typeface="Arial"/>
            </a:endParaRPr>
          </a:p>
        </p:txBody>
      </p:sp>
      <p:sp>
        <p:nvSpPr>
          <p:cNvPr id="535" name="Google Shape;535;p78"/>
          <p:cNvSpPr/>
          <p:nvPr/>
        </p:nvSpPr>
        <p:spPr>
          <a:xfrm>
            <a:off x="2531043" y="2445074"/>
            <a:ext cx="158700" cy="158700"/>
          </a:xfrm>
          <a:prstGeom prst="ellipse">
            <a:avLst/>
          </a:prstGeom>
          <a:solidFill>
            <a:srgbClr val="0A54A6"/>
          </a:solidFill>
          <a:ln>
            <a:noFill/>
          </a:ln>
        </p:spPr>
        <p:txBody>
          <a:bodyPr spcFirstLastPara="1" wrap="square" lIns="91425" tIns="45700" rIns="91425" bIns="45700" anchor="ctr" anchorCtr="0">
            <a:noAutofit/>
          </a:bodyPr>
          <a:lstStyle/>
          <a:p>
            <a:pPr algn="ctr">
              <a:buClr>
                <a:srgbClr val="000000"/>
              </a:buClr>
            </a:pPr>
            <a:endParaRPr sz="1400" kern="0">
              <a:solidFill>
                <a:srgbClr val="C74F21"/>
              </a:solidFill>
              <a:latin typeface="Arial"/>
              <a:ea typeface="Arial"/>
              <a:cs typeface="Arial"/>
              <a:sym typeface="Arial"/>
            </a:endParaRPr>
          </a:p>
        </p:txBody>
      </p:sp>
      <p:sp>
        <p:nvSpPr>
          <p:cNvPr id="536" name="Google Shape;536;p78"/>
          <p:cNvSpPr/>
          <p:nvPr/>
        </p:nvSpPr>
        <p:spPr>
          <a:xfrm>
            <a:off x="2532010" y="4373020"/>
            <a:ext cx="158700" cy="158700"/>
          </a:xfrm>
          <a:prstGeom prst="ellipse">
            <a:avLst/>
          </a:prstGeom>
          <a:solidFill>
            <a:srgbClr val="0A54A6"/>
          </a:solidFill>
          <a:ln>
            <a:noFill/>
          </a:ln>
        </p:spPr>
        <p:txBody>
          <a:bodyPr spcFirstLastPara="1" wrap="square" lIns="91425" tIns="45700" rIns="91425" bIns="45700" anchor="ctr" anchorCtr="0">
            <a:noAutofit/>
          </a:bodyPr>
          <a:lstStyle/>
          <a:p>
            <a:pPr algn="ctr">
              <a:buClr>
                <a:srgbClr val="000000"/>
              </a:buClr>
            </a:pPr>
            <a:endParaRPr sz="1400" kern="0">
              <a:solidFill>
                <a:srgbClr val="C74F21"/>
              </a:solidFill>
              <a:latin typeface="Arial"/>
              <a:ea typeface="Arial"/>
              <a:cs typeface="Arial"/>
              <a:sym typeface="Arial"/>
            </a:endParaRPr>
          </a:p>
        </p:txBody>
      </p:sp>
      <p:sp>
        <p:nvSpPr>
          <p:cNvPr id="537" name="Google Shape;537;p78"/>
          <p:cNvSpPr/>
          <p:nvPr/>
        </p:nvSpPr>
        <p:spPr>
          <a:xfrm>
            <a:off x="2533983" y="5007737"/>
            <a:ext cx="158700" cy="158700"/>
          </a:xfrm>
          <a:prstGeom prst="ellipse">
            <a:avLst/>
          </a:prstGeom>
          <a:solidFill>
            <a:srgbClr val="0A54A6"/>
          </a:solidFill>
          <a:ln>
            <a:noFill/>
          </a:ln>
        </p:spPr>
        <p:txBody>
          <a:bodyPr spcFirstLastPara="1" wrap="square" lIns="91425" tIns="45700" rIns="91425" bIns="45700" anchor="ctr" anchorCtr="0">
            <a:noAutofit/>
          </a:bodyPr>
          <a:lstStyle/>
          <a:p>
            <a:pPr algn="ctr">
              <a:buClr>
                <a:srgbClr val="000000"/>
              </a:buClr>
            </a:pPr>
            <a:endParaRPr sz="1400" kern="0">
              <a:solidFill>
                <a:srgbClr val="C74F21"/>
              </a:solidFill>
              <a:latin typeface="Arial"/>
              <a:ea typeface="Arial"/>
              <a:cs typeface="Arial"/>
              <a:sym typeface="Arial"/>
            </a:endParaRPr>
          </a:p>
        </p:txBody>
      </p:sp>
      <p:sp>
        <p:nvSpPr>
          <p:cNvPr id="538" name="Google Shape;538;p78"/>
          <p:cNvSpPr/>
          <p:nvPr/>
        </p:nvSpPr>
        <p:spPr>
          <a:xfrm>
            <a:off x="4767853" y="2432574"/>
            <a:ext cx="158700" cy="158700"/>
          </a:xfrm>
          <a:prstGeom prst="ellipse">
            <a:avLst/>
          </a:prstGeom>
          <a:solidFill>
            <a:srgbClr val="46AFA8"/>
          </a:solidFill>
          <a:ln>
            <a:noFill/>
          </a:ln>
        </p:spPr>
        <p:txBody>
          <a:bodyPr spcFirstLastPara="1" wrap="square" lIns="91425" tIns="45700" rIns="91425" bIns="45700" anchor="ctr" anchorCtr="0">
            <a:noAutofit/>
          </a:bodyPr>
          <a:lstStyle/>
          <a:p>
            <a:pPr algn="ctr">
              <a:buClr>
                <a:srgbClr val="000000"/>
              </a:buClr>
            </a:pPr>
            <a:endParaRPr sz="1400" kern="0">
              <a:solidFill>
                <a:srgbClr val="C74F21"/>
              </a:solidFill>
              <a:latin typeface="Arial"/>
              <a:ea typeface="Arial"/>
              <a:cs typeface="Arial"/>
              <a:sym typeface="Arial"/>
            </a:endParaRPr>
          </a:p>
        </p:txBody>
      </p:sp>
      <p:sp>
        <p:nvSpPr>
          <p:cNvPr id="539" name="Google Shape;539;p78"/>
          <p:cNvSpPr/>
          <p:nvPr/>
        </p:nvSpPr>
        <p:spPr>
          <a:xfrm>
            <a:off x="4787180" y="3315150"/>
            <a:ext cx="158700" cy="158700"/>
          </a:xfrm>
          <a:prstGeom prst="ellipse">
            <a:avLst/>
          </a:prstGeom>
          <a:solidFill>
            <a:srgbClr val="46AFA8"/>
          </a:solidFill>
          <a:ln>
            <a:noFill/>
          </a:ln>
        </p:spPr>
        <p:txBody>
          <a:bodyPr spcFirstLastPara="1" wrap="square" lIns="91425" tIns="45700" rIns="91425" bIns="45700" anchor="ctr" anchorCtr="0">
            <a:noAutofit/>
          </a:bodyPr>
          <a:lstStyle/>
          <a:p>
            <a:pPr algn="ctr">
              <a:buClr>
                <a:srgbClr val="000000"/>
              </a:buClr>
            </a:pPr>
            <a:endParaRPr sz="1400" kern="0">
              <a:solidFill>
                <a:srgbClr val="C74F21"/>
              </a:solidFill>
              <a:latin typeface="Arial"/>
              <a:ea typeface="Arial"/>
              <a:cs typeface="Arial"/>
              <a:sym typeface="Arial"/>
            </a:endParaRPr>
          </a:p>
        </p:txBody>
      </p:sp>
      <p:sp>
        <p:nvSpPr>
          <p:cNvPr id="540" name="Google Shape;540;p78"/>
          <p:cNvSpPr/>
          <p:nvPr/>
        </p:nvSpPr>
        <p:spPr>
          <a:xfrm>
            <a:off x="4780086" y="3738303"/>
            <a:ext cx="158700" cy="158700"/>
          </a:xfrm>
          <a:prstGeom prst="ellipse">
            <a:avLst/>
          </a:prstGeom>
          <a:solidFill>
            <a:srgbClr val="46AFA8"/>
          </a:solidFill>
          <a:ln>
            <a:noFill/>
          </a:ln>
        </p:spPr>
        <p:txBody>
          <a:bodyPr spcFirstLastPara="1" wrap="square" lIns="91425" tIns="45700" rIns="91425" bIns="45700" anchor="ctr" anchorCtr="0">
            <a:noAutofit/>
          </a:bodyPr>
          <a:lstStyle/>
          <a:p>
            <a:pPr algn="ctr">
              <a:buClr>
                <a:srgbClr val="000000"/>
              </a:buClr>
            </a:pPr>
            <a:endParaRPr sz="1400" kern="0">
              <a:solidFill>
                <a:srgbClr val="C74F21"/>
              </a:solidFill>
              <a:latin typeface="Arial"/>
              <a:ea typeface="Arial"/>
              <a:cs typeface="Arial"/>
              <a:sym typeface="Arial"/>
            </a:endParaRPr>
          </a:p>
        </p:txBody>
      </p:sp>
      <p:sp>
        <p:nvSpPr>
          <p:cNvPr id="541" name="Google Shape;541;p78"/>
          <p:cNvSpPr/>
          <p:nvPr/>
        </p:nvSpPr>
        <p:spPr>
          <a:xfrm>
            <a:off x="7026263" y="2433161"/>
            <a:ext cx="158700" cy="158700"/>
          </a:xfrm>
          <a:prstGeom prst="ellipse">
            <a:avLst/>
          </a:prstGeom>
          <a:solidFill>
            <a:srgbClr val="4B116F"/>
          </a:solidFill>
          <a:ln>
            <a:noFill/>
          </a:ln>
        </p:spPr>
        <p:txBody>
          <a:bodyPr spcFirstLastPara="1" wrap="square" lIns="91425" tIns="45700" rIns="91425" bIns="45700" anchor="ctr" anchorCtr="0">
            <a:noAutofit/>
          </a:bodyPr>
          <a:lstStyle/>
          <a:p>
            <a:pPr algn="ctr">
              <a:buClr>
                <a:srgbClr val="000000"/>
              </a:buClr>
            </a:pPr>
            <a:endParaRPr sz="1400" kern="0">
              <a:solidFill>
                <a:srgbClr val="C74F21"/>
              </a:solidFill>
              <a:latin typeface="Arial"/>
              <a:ea typeface="Arial"/>
              <a:cs typeface="Arial"/>
              <a:sym typeface="Arial"/>
            </a:endParaRPr>
          </a:p>
        </p:txBody>
      </p:sp>
      <p:sp>
        <p:nvSpPr>
          <p:cNvPr id="542" name="Google Shape;542;p78"/>
          <p:cNvSpPr/>
          <p:nvPr/>
        </p:nvSpPr>
        <p:spPr>
          <a:xfrm>
            <a:off x="7035783" y="3083997"/>
            <a:ext cx="158700" cy="158700"/>
          </a:xfrm>
          <a:prstGeom prst="ellipse">
            <a:avLst/>
          </a:prstGeom>
          <a:solidFill>
            <a:srgbClr val="4B116F"/>
          </a:solidFill>
          <a:ln>
            <a:noFill/>
          </a:ln>
        </p:spPr>
        <p:txBody>
          <a:bodyPr spcFirstLastPara="1" wrap="square" lIns="91425" tIns="45700" rIns="91425" bIns="45700" anchor="ctr" anchorCtr="0">
            <a:noAutofit/>
          </a:bodyPr>
          <a:lstStyle/>
          <a:p>
            <a:pPr algn="ctr">
              <a:buClr>
                <a:srgbClr val="000000"/>
              </a:buClr>
            </a:pPr>
            <a:endParaRPr sz="1400" kern="0">
              <a:solidFill>
                <a:srgbClr val="C74F21"/>
              </a:solidFill>
              <a:latin typeface="Arial"/>
              <a:ea typeface="Arial"/>
              <a:cs typeface="Arial"/>
              <a:sym typeface="Arial"/>
            </a:endParaRPr>
          </a:p>
        </p:txBody>
      </p:sp>
      <p:sp>
        <p:nvSpPr>
          <p:cNvPr id="543" name="Google Shape;543;p78"/>
          <p:cNvSpPr/>
          <p:nvPr/>
        </p:nvSpPr>
        <p:spPr>
          <a:xfrm>
            <a:off x="7035783" y="3495972"/>
            <a:ext cx="158700" cy="158700"/>
          </a:xfrm>
          <a:prstGeom prst="ellipse">
            <a:avLst/>
          </a:prstGeom>
          <a:solidFill>
            <a:srgbClr val="4B116F"/>
          </a:solidFill>
          <a:ln>
            <a:noFill/>
          </a:ln>
        </p:spPr>
        <p:txBody>
          <a:bodyPr spcFirstLastPara="1" wrap="square" lIns="91425" tIns="45700" rIns="91425" bIns="45700" anchor="ctr" anchorCtr="0">
            <a:noAutofit/>
          </a:bodyPr>
          <a:lstStyle/>
          <a:p>
            <a:pPr algn="ctr">
              <a:buClr>
                <a:srgbClr val="000000"/>
              </a:buClr>
            </a:pPr>
            <a:endParaRPr sz="1400" kern="0">
              <a:solidFill>
                <a:srgbClr val="C74F21"/>
              </a:solidFill>
              <a:latin typeface="Arial"/>
              <a:ea typeface="Arial"/>
              <a:cs typeface="Arial"/>
              <a:sym typeface="Arial"/>
            </a:endParaRPr>
          </a:p>
        </p:txBody>
      </p:sp>
      <p:sp>
        <p:nvSpPr>
          <p:cNvPr id="544" name="Google Shape;544;p78"/>
          <p:cNvSpPr/>
          <p:nvPr/>
        </p:nvSpPr>
        <p:spPr>
          <a:xfrm>
            <a:off x="7159875" y="2016300"/>
            <a:ext cx="1860300" cy="2597700"/>
          </a:xfrm>
          <a:prstGeom prst="rect">
            <a:avLst/>
          </a:prstGeom>
          <a:noFill/>
          <a:ln>
            <a:noFill/>
          </a:ln>
        </p:spPr>
        <p:txBody>
          <a:bodyPr spcFirstLastPara="1" wrap="square" lIns="91425" tIns="45700" rIns="91425" bIns="45700" anchor="t" anchorCtr="0">
            <a:noAutofit/>
          </a:bodyPr>
          <a:lstStyle/>
          <a:p>
            <a:pPr>
              <a:buClr>
                <a:srgbClr val="000000"/>
              </a:buClr>
              <a:buSzPts val="1100"/>
            </a:pPr>
            <a:endParaRPr sz="1400" kern="0">
              <a:solidFill>
                <a:srgbClr val="005395"/>
              </a:solidFill>
              <a:latin typeface="Helvetica Neue"/>
              <a:ea typeface="Helvetica Neue"/>
              <a:cs typeface="Helvetica Neue"/>
              <a:sym typeface="Helvetica Neue"/>
            </a:endParaRPr>
          </a:p>
          <a:p>
            <a:pPr>
              <a:buClr>
                <a:srgbClr val="000000"/>
              </a:buClr>
              <a:buSzPts val="1100"/>
            </a:pPr>
            <a:endParaRPr sz="800" kern="0">
              <a:solidFill>
                <a:srgbClr val="005395"/>
              </a:solidFill>
              <a:latin typeface="Helvetica Neue"/>
              <a:ea typeface="Helvetica Neue"/>
              <a:cs typeface="Helvetica Neue"/>
              <a:sym typeface="Helvetica Neue"/>
            </a:endParaRPr>
          </a:p>
          <a:p>
            <a:pPr>
              <a:buClr>
                <a:srgbClr val="000000"/>
              </a:buClr>
              <a:buSzPts val="1100"/>
            </a:pPr>
            <a:r>
              <a:rPr lang="en-GB" sz="1400" kern="0">
                <a:solidFill>
                  <a:srgbClr val="005395"/>
                </a:solidFill>
                <a:latin typeface="Helvetica Neue"/>
                <a:ea typeface="Helvetica Neue"/>
                <a:cs typeface="Helvetica Neue"/>
                <a:sym typeface="Helvetica Neue"/>
              </a:rPr>
              <a:t>Access to specialist suppliers</a:t>
            </a:r>
            <a:endParaRPr sz="1400" kern="0">
              <a:solidFill>
                <a:srgbClr val="005395"/>
              </a:solidFill>
              <a:latin typeface="Helvetica Neue"/>
              <a:ea typeface="Helvetica Neue"/>
              <a:cs typeface="Helvetica Neue"/>
              <a:sym typeface="Helvetica Neue"/>
            </a:endParaRPr>
          </a:p>
          <a:p>
            <a:pPr>
              <a:buClr>
                <a:srgbClr val="000000"/>
              </a:buClr>
              <a:buSzPts val="1100"/>
            </a:pPr>
            <a:endParaRPr sz="1400" kern="0">
              <a:solidFill>
                <a:srgbClr val="005395"/>
              </a:solidFill>
              <a:latin typeface="Helvetica Neue"/>
              <a:ea typeface="Helvetica Neue"/>
              <a:cs typeface="Helvetica Neue"/>
              <a:sym typeface="Helvetica Neue"/>
            </a:endParaRPr>
          </a:p>
          <a:p>
            <a:pPr>
              <a:buClr>
                <a:srgbClr val="000000"/>
              </a:buClr>
              <a:buSzPts val="1100"/>
            </a:pPr>
            <a:r>
              <a:rPr lang="en-GB" sz="1400" kern="0">
                <a:solidFill>
                  <a:srgbClr val="005395"/>
                </a:solidFill>
                <a:latin typeface="Helvetica Neue"/>
                <a:ea typeface="Helvetica Neue"/>
                <a:cs typeface="Helvetica Neue"/>
                <a:sym typeface="Helvetica Neue"/>
              </a:rPr>
              <a:t>Free to access</a:t>
            </a:r>
          </a:p>
          <a:p>
            <a:pPr>
              <a:buClr>
                <a:srgbClr val="000000"/>
              </a:buClr>
              <a:buSzPts val="1100"/>
            </a:pPr>
            <a:endParaRPr lang="en-GB" sz="1400" kern="0">
              <a:solidFill>
                <a:srgbClr val="005395"/>
              </a:solidFill>
              <a:latin typeface="Helvetica Neue"/>
              <a:ea typeface="Helvetica Neue"/>
              <a:cs typeface="Helvetica Neue"/>
              <a:sym typeface="Helvetica Neue"/>
            </a:endParaRPr>
          </a:p>
          <a:p>
            <a:pPr>
              <a:buClr>
                <a:srgbClr val="000000"/>
              </a:buClr>
              <a:buSzPts val="1100"/>
            </a:pPr>
            <a:r>
              <a:rPr lang="en-GB" sz="1400" kern="0">
                <a:solidFill>
                  <a:srgbClr val="005395"/>
                </a:solidFill>
                <a:latin typeface="Helvetica Neue"/>
                <a:ea typeface="Helvetica Neue"/>
                <a:cs typeface="Helvetica Neue"/>
                <a:sym typeface="Helvetica Neue"/>
              </a:rPr>
              <a:t>Expert guidance</a:t>
            </a:r>
          </a:p>
          <a:p>
            <a:pPr>
              <a:buClr>
                <a:srgbClr val="000000"/>
              </a:buClr>
              <a:buSzPts val="1100"/>
            </a:pPr>
            <a:endParaRPr lang="en-GB" sz="1400" kern="0">
              <a:solidFill>
                <a:srgbClr val="005395"/>
              </a:solidFill>
              <a:latin typeface="Helvetica Neue"/>
              <a:ea typeface="Helvetica Neue"/>
              <a:cs typeface="Helvetica Neue"/>
              <a:sym typeface="Helvetica Neue"/>
            </a:endParaRPr>
          </a:p>
          <a:p>
            <a:pPr>
              <a:buClr>
                <a:srgbClr val="000000"/>
              </a:buClr>
              <a:buSzPts val="1100"/>
            </a:pPr>
            <a:r>
              <a:rPr lang="en-GB" sz="1400" kern="0">
                <a:solidFill>
                  <a:srgbClr val="005395"/>
                </a:solidFill>
                <a:latin typeface="Helvetica Neue"/>
                <a:ea typeface="Helvetica Neue"/>
                <a:cs typeface="Helvetica Neue"/>
                <a:sym typeface="Helvetica Neue"/>
              </a:rPr>
              <a:t>Range of technologies</a:t>
            </a:r>
          </a:p>
          <a:p>
            <a:pPr>
              <a:buClr>
                <a:srgbClr val="000000"/>
              </a:buClr>
              <a:buSzPts val="1100"/>
            </a:pPr>
            <a:endParaRPr lang="en-GB" sz="1400" kern="0">
              <a:solidFill>
                <a:srgbClr val="005395"/>
              </a:solidFill>
              <a:latin typeface="Helvetica Neue"/>
              <a:ea typeface="Helvetica Neue"/>
              <a:cs typeface="Helvetica Neue"/>
              <a:sym typeface="Helvetica Neue"/>
            </a:endParaRPr>
          </a:p>
          <a:p>
            <a:pPr>
              <a:buClr>
                <a:srgbClr val="000000"/>
              </a:buClr>
              <a:buSzPts val="1100"/>
            </a:pPr>
            <a:r>
              <a:rPr lang="en-GB" sz="1400" kern="0">
                <a:solidFill>
                  <a:srgbClr val="005395"/>
                </a:solidFill>
                <a:latin typeface="Helvetica Neue"/>
                <a:ea typeface="Helvetica Neue"/>
                <a:cs typeface="Helvetica Neue"/>
                <a:sym typeface="Helvetica Neue"/>
              </a:rPr>
              <a:t>OJEU compliant</a:t>
            </a:r>
            <a:endParaRPr sz="1400" kern="0">
              <a:solidFill>
                <a:srgbClr val="005395"/>
              </a:solidFill>
              <a:latin typeface="Helvetica Neue"/>
              <a:ea typeface="Helvetica Neue"/>
              <a:cs typeface="Helvetica Neue"/>
              <a:sym typeface="Helvetica Neue"/>
            </a:endParaRPr>
          </a:p>
          <a:p>
            <a:pPr>
              <a:buClr>
                <a:srgbClr val="000000"/>
              </a:buClr>
              <a:buSzPts val="1100"/>
            </a:pPr>
            <a:endParaRPr sz="1400" kern="0">
              <a:solidFill>
                <a:srgbClr val="005395"/>
              </a:solidFill>
              <a:latin typeface="Helvetica Neue"/>
              <a:ea typeface="Helvetica Neue"/>
              <a:cs typeface="Helvetica Neue"/>
              <a:sym typeface="Helvetica Neue"/>
            </a:endParaRPr>
          </a:p>
          <a:p>
            <a:pPr>
              <a:buClr>
                <a:srgbClr val="000000"/>
              </a:buClr>
              <a:buSzPts val="1100"/>
            </a:pPr>
            <a:r>
              <a:rPr lang="en-GB" sz="1400" kern="0">
                <a:solidFill>
                  <a:srgbClr val="005395"/>
                </a:solidFill>
                <a:latin typeface="Helvetica Neue"/>
                <a:ea typeface="Helvetica Neue"/>
                <a:cs typeface="Helvetica Neue"/>
                <a:sym typeface="Helvetica Neue"/>
              </a:rPr>
              <a:t>Flexible</a:t>
            </a:r>
            <a:endParaRPr sz="1400" kern="0">
              <a:solidFill>
                <a:srgbClr val="005395"/>
              </a:solidFill>
              <a:latin typeface="Helvetica Neue"/>
              <a:ea typeface="Helvetica Neue"/>
              <a:cs typeface="Helvetica Neue"/>
              <a:sym typeface="Helvetica Neue"/>
            </a:endParaRPr>
          </a:p>
          <a:p>
            <a:pPr>
              <a:buClr>
                <a:srgbClr val="000000"/>
              </a:buClr>
              <a:buSzPts val="1100"/>
            </a:pPr>
            <a:endParaRPr sz="1400" kern="0">
              <a:solidFill>
                <a:srgbClr val="005395"/>
              </a:solidFill>
              <a:latin typeface="Helvetica Neue"/>
              <a:ea typeface="Helvetica Neue"/>
              <a:cs typeface="Helvetica Neue"/>
              <a:sym typeface="Helvetica Neue"/>
            </a:endParaRPr>
          </a:p>
          <a:p>
            <a:pPr>
              <a:buClr>
                <a:srgbClr val="000000"/>
              </a:buClr>
              <a:buSzPts val="1100"/>
            </a:pPr>
            <a:endParaRPr sz="800" kern="0">
              <a:solidFill>
                <a:srgbClr val="005395"/>
              </a:solidFill>
              <a:latin typeface="Helvetica Neue"/>
              <a:ea typeface="Helvetica Neue"/>
              <a:cs typeface="Helvetica Neue"/>
              <a:sym typeface="Helvetica Neue"/>
            </a:endParaRPr>
          </a:p>
          <a:p>
            <a:pPr>
              <a:buClr>
                <a:srgbClr val="000000"/>
              </a:buClr>
            </a:pPr>
            <a:endParaRPr sz="1400" kern="0">
              <a:solidFill>
                <a:srgbClr val="005395"/>
              </a:solidFill>
              <a:latin typeface="Helvetica Neue"/>
              <a:ea typeface="Helvetica Neue"/>
              <a:cs typeface="Helvetica Neue"/>
              <a:sym typeface="Helvetica Neue"/>
            </a:endParaRPr>
          </a:p>
        </p:txBody>
      </p:sp>
      <p:sp>
        <p:nvSpPr>
          <p:cNvPr id="545" name="Google Shape;545;p78"/>
          <p:cNvSpPr txBox="1"/>
          <p:nvPr/>
        </p:nvSpPr>
        <p:spPr>
          <a:xfrm>
            <a:off x="277511" y="1766012"/>
            <a:ext cx="1989300" cy="407400"/>
          </a:xfrm>
          <a:prstGeom prst="rect">
            <a:avLst/>
          </a:prstGeom>
          <a:noFill/>
          <a:ln>
            <a:noFill/>
          </a:ln>
        </p:spPr>
        <p:txBody>
          <a:bodyPr spcFirstLastPara="1" wrap="square" lIns="91425" tIns="91425" rIns="91425" bIns="91425" anchor="t" anchorCtr="0">
            <a:noAutofit/>
          </a:bodyPr>
          <a:lstStyle/>
          <a:p>
            <a:pPr>
              <a:buClr>
                <a:srgbClr val="000000"/>
              </a:buClr>
            </a:pPr>
            <a:r>
              <a:rPr lang="en-GB" sz="1400" b="1" kern="0">
                <a:solidFill>
                  <a:srgbClr val="005395"/>
                </a:solidFill>
                <a:latin typeface="Helvetica Neue"/>
                <a:ea typeface="Helvetica Neue"/>
                <a:cs typeface="Helvetica Neue"/>
                <a:sym typeface="Helvetica Neue"/>
              </a:rPr>
              <a:t>Who can use the agreement?</a:t>
            </a:r>
            <a:endParaRPr sz="1400" b="1" kern="0">
              <a:solidFill>
                <a:srgbClr val="005395"/>
              </a:solidFill>
              <a:latin typeface="Helvetica Neue"/>
              <a:ea typeface="Helvetica Neue"/>
              <a:cs typeface="Helvetica Neue"/>
              <a:sym typeface="Helvetica Neue"/>
            </a:endParaRPr>
          </a:p>
        </p:txBody>
      </p:sp>
      <p:sp>
        <p:nvSpPr>
          <p:cNvPr id="546" name="Google Shape;546;p78"/>
          <p:cNvSpPr txBox="1"/>
          <p:nvPr/>
        </p:nvSpPr>
        <p:spPr>
          <a:xfrm>
            <a:off x="2526554" y="1766012"/>
            <a:ext cx="2430600" cy="407400"/>
          </a:xfrm>
          <a:prstGeom prst="rect">
            <a:avLst/>
          </a:prstGeom>
          <a:noFill/>
          <a:ln>
            <a:noFill/>
          </a:ln>
        </p:spPr>
        <p:txBody>
          <a:bodyPr spcFirstLastPara="1" wrap="square" lIns="91425" tIns="91425" rIns="91425" bIns="91425" anchor="t" anchorCtr="0">
            <a:noAutofit/>
          </a:bodyPr>
          <a:lstStyle/>
          <a:p>
            <a:pPr>
              <a:buClr>
                <a:srgbClr val="000000"/>
              </a:buClr>
            </a:pPr>
            <a:r>
              <a:rPr lang="en-GB" sz="1400" b="1" kern="0">
                <a:solidFill>
                  <a:srgbClr val="005395"/>
                </a:solidFill>
                <a:latin typeface="Helvetica Neue"/>
                <a:ea typeface="Helvetica Neue"/>
                <a:cs typeface="Helvetica Neue"/>
                <a:sym typeface="Helvetica Neue"/>
              </a:rPr>
              <a:t>Products/Services available?</a:t>
            </a:r>
            <a:endParaRPr sz="1400" b="1" kern="0">
              <a:solidFill>
                <a:srgbClr val="005395"/>
              </a:solidFill>
              <a:latin typeface="Helvetica Neue"/>
              <a:ea typeface="Helvetica Neue"/>
              <a:cs typeface="Helvetica Neue"/>
              <a:sym typeface="Helvetica Neue"/>
            </a:endParaRPr>
          </a:p>
        </p:txBody>
      </p:sp>
      <p:sp>
        <p:nvSpPr>
          <p:cNvPr id="547" name="Google Shape;547;p78"/>
          <p:cNvSpPr/>
          <p:nvPr/>
        </p:nvSpPr>
        <p:spPr>
          <a:xfrm>
            <a:off x="277511" y="4373020"/>
            <a:ext cx="158700" cy="157500"/>
          </a:xfrm>
          <a:prstGeom prst="ellipse">
            <a:avLst/>
          </a:prstGeom>
          <a:solidFill>
            <a:srgbClr val="EF8523"/>
          </a:solidFill>
          <a:ln>
            <a:noFill/>
          </a:ln>
        </p:spPr>
        <p:txBody>
          <a:bodyPr spcFirstLastPara="1" wrap="square" lIns="91425" tIns="45700" rIns="91425" bIns="45700" anchor="ctr" anchorCtr="0">
            <a:noAutofit/>
          </a:bodyPr>
          <a:lstStyle/>
          <a:p>
            <a:pPr algn="ctr">
              <a:buClr>
                <a:srgbClr val="000000"/>
              </a:buClr>
            </a:pPr>
            <a:endParaRPr sz="1400" kern="0">
              <a:solidFill>
                <a:srgbClr val="C74F21"/>
              </a:solidFill>
              <a:latin typeface="Arial"/>
              <a:ea typeface="Arial"/>
              <a:cs typeface="Arial"/>
              <a:sym typeface="Arial"/>
            </a:endParaRPr>
          </a:p>
        </p:txBody>
      </p:sp>
      <p:sp>
        <p:nvSpPr>
          <p:cNvPr id="548" name="Google Shape;548;p78"/>
          <p:cNvSpPr txBox="1"/>
          <p:nvPr/>
        </p:nvSpPr>
        <p:spPr>
          <a:xfrm>
            <a:off x="4687278" y="1766012"/>
            <a:ext cx="2108400" cy="517800"/>
          </a:xfrm>
          <a:prstGeom prst="rect">
            <a:avLst/>
          </a:prstGeom>
          <a:noFill/>
          <a:ln>
            <a:noFill/>
          </a:ln>
        </p:spPr>
        <p:txBody>
          <a:bodyPr spcFirstLastPara="1" wrap="square" lIns="91425" tIns="91425" rIns="91425" bIns="91425" anchor="t" anchorCtr="0">
            <a:noAutofit/>
          </a:bodyPr>
          <a:lstStyle/>
          <a:p>
            <a:pPr>
              <a:buClr>
                <a:srgbClr val="000000"/>
              </a:buClr>
            </a:pPr>
            <a:r>
              <a:rPr lang="en-GB" sz="1400" b="1" kern="0">
                <a:solidFill>
                  <a:srgbClr val="005395"/>
                </a:solidFill>
                <a:latin typeface="Helvetica Neue"/>
                <a:ea typeface="Helvetica Neue"/>
                <a:cs typeface="Helvetica Neue"/>
                <a:sym typeface="Helvetica Neue"/>
              </a:rPr>
              <a:t>Customer Journey</a:t>
            </a:r>
            <a:endParaRPr sz="1400" b="1" kern="0">
              <a:solidFill>
                <a:srgbClr val="005395"/>
              </a:solidFill>
              <a:latin typeface="Helvetica Neue"/>
              <a:ea typeface="Helvetica Neue"/>
              <a:cs typeface="Helvetica Neue"/>
              <a:sym typeface="Helvetica Neue"/>
            </a:endParaRPr>
          </a:p>
        </p:txBody>
      </p:sp>
      <p:sp>
        <p:nvSpPr>
          <p:cNvPr id="549" name="Google Shape;549;p78"/>
          <p:cNvSpPr txBox="1"/>
          <p:nvPr/>
        </p:nvSpPr>
        <p:spPr>
          <a:xfrm>
            <a:off x="7023140" y="1766012"/>
            <a:ext cx="2108400" cy="517800"/>
          </a:xfrm>
          <a:prstGeom prst="rect">
            <a:avLst/>
          </a:prstGeom>
          <a:noFill/>
          <a:ln>
            <a:noFill/>
          </a:ln>
        </p:spPr>
        <p:txBody>
          <a:bodyPr spcFirstLastPara="1" wrap="square" lIns="91425" tIns="91425" rIns="91425" bIns="91425" anchor="t" anchorCtr="0">
            <a:noAutofit/>
          </a:bodyPr>
          <a:lstStyle/>
          <a:p>
            <a:pPr>
              <a:buClr>
                <a:srgbClr val="000000"/>
              </a:buClr>
            </a:pPr>
            <a:r>
              <a:rPr lang="en-GB" sz="1400" b="1" kern="0">
                <a:solidFill>
                  <a:srgbClr val="005395"/>
                </a:solidFill>
                <a:latin typeface="Helvetica Neue"/>
                <a:ea typeface="Helvetica Neue"/>
                <a:cs typeface="Helvetica Neue"/>
                <a:sym typeface="Helvetica Neue"/>
              </a:rPr>
              <a:t>Benefits</a:t>
            </a:r>
            <a:endParaRPr sz="1400" b="1" kern="0">
              <a:solidFill>
                <a:srgbClr val="005395"/>
              </a:solidFill>
              <a:latin typeface="Helvetica Neue"/>
              <a:ea typeface="Helvetica Neue"/>
              <a:cs typeface="Helvetica Neue"/>
              <a:sym typeface="Helvetica Neue"/>
            </a:endParaRPr>
          </a:p>
        </p:txBody>
      </p:sp>
      <p:sp>
        <p:nvSpPr>
          <p:cNvPr id="551" name="Google Shape;551;p78"/>
          <p:cNvSpPr/>
          <p:nvPr/>
        </p:nvSpPr>
        <p:spPr>
          <a:xfrm>
            <a:off x="277511" y="4808100"/>
            <a:ext cx="158700" cy="157500"/>
          </a:xfrm>
          <a:prstGeom prst="ellipse">
            <a:avLst/>
          </a:prstGeom>
          <a:solidFill>
            <a:srgbClr val="EF8523"/>
          </a:solidFill>
          <a:ln>
            <a:noFill/>
          </a:ln>
        </p:spPr>
        <p:txBody>
          <a:bodyPr spcFirstLastPara="1" wrap="square" lIns="91425" tIns="45700" rIns="91425" bIns="45700" anchor="ctr" anchorCtr="0">
            <a:noAutofit/>
          </a:bodyPr>
          <a:lstStyle/>
          <a:p>
            <a:pPr algn="ctr">
              <a:buClr>
                <a:srgbClr val="000000"/>
              </a:buClr>
            </a:pPr>
            <a:endParaRPr sz="1400" kern="0">
              <a:solidFill>
                <a:srgbClr val="C74F21"/>
              </a:solidFill>
              <a:latin typeface="Arial"/>
              <a:ea typeface="Arial"/>
              <a:cs typeface="Arial"/>
              <a:sym typeface="Arial"/>
            </a:endParaRPr>
          </a:p>
        </p:txBody>
      </p:sp>
      <p:sp>
        <p:nvSpPr>
          <p:cNvPr id="45" name="Google Shape;532;p78"/>
          <p:cNvSpPr/>
          <p:nvPr/>
        </p:nvSpPr>
        <p:spPr>
          <a:xfrm>
            <a:off x="279343" y="3295776"/>
            <a:ext cx="158700" cy="157500"/>
          </a:xfrm>
          <a:prstGeom prst="ellipse">
            <a:avLst/>
          </a:prstGeom>
          <a:solidFill>
            <a:srgbClr val="EF8523"/>
          </a:solidFill>
          <a:ln>
            <a:noFill/>
          </a:ln>
        </p:spPr>
        <p:txBody>
          <a:bodyPr spcFirstLastPara="1" wrap="square" lIns="91425" tIns="45700" rIns="91425" bIns="45700" anchor="ctr" anchorCtr="0">
            <a:noAutofit/>
          </a:bodyPr>
          <a:lstStyle/>
          <a:p>
            <a:pPr algn="ctr">
              <a:buClr>
                <a:srgbClr val="000000"/>
              </a:buClr>
            </a:pPr>
            <a:endParaRPr sz="1400" kern="0">
              <a:solidFill>
                <a:srgbClr val="C74F21"/>
              </a:solidFill>
              <a:latin typeface="Arial"/>
              <a:ea typeface="Arial"/>
              <a:cs typeface="Arial"/>
              <a:sym typeface="Arial"/>
            </a:endParaRPr>
          </a:p>
        </p:txBody>
      </p:sp>
      <p:sp>
        <p:nvSpPr>
          <p:cNvPr id="46" name="Google Shape;532;p78"/>
          <p:cNvSpPr/>
          <p:nvPr/>
        </p:nvSpPr>
        <p:spPr>
          <a:xfrm>
            <a:off x="268649" y="3738903"/>
            <a:ext cx="158700" cy="157500"/>
          </a:xfrm>
          <a:prstGeom prst="ellipse">
            <a:avLst/>
          </a:prstGeom>
          <a:solidFill>
            <a:srgbClr val="EF8523"/>
          </a:solidFill>
          <a:ln>
            <a:noFill/>
          </a:ln>
        </p:spPr>
        <p:txBody>
          <a:bodyPr spcFirstLastPara="1" wrap="square" lIns="91425" tIns="45700" rIns="91425" bIns="45700" anchor="ctr" anchorCtr="0">
            <a:noAutofit/>
          </a:bodyPr>
          <a:lstStyle/>
          <a:p>
            <a:pPr algn="ctr">
              <a:buClr>
                <a:srgbClr val="000000"/>
              </a:buClr>
            </a:pPr>
            <a:endParaRPr sz="1400" kern="0">
              <a:solidFill>
                <a:srgbClr val="C74F21"/>
              </a:solidFill>
              <a:latin typeface="Arial"/>
              <a:ea typeface="Arial"/>
              <a:cs typeface="Arial"/>
              <a:sym typeface="Arial"/>
            </a:endParaRPr>
          </a:p>
        </p:txBody>
      </p:sp>
      <p:sp>
        <p:nvSpPr>
          <p:cNvPr id="47" name="Google Shape;532;p78"/>
          <p:cNvSpPr/>
          <p:nvPr/>
        </p:nvSpPr>
        <p:spPr>
          <a:xfrm>
            <a:off x="272582" y="5210787"/>
            <a:ext cx="158700" cy="157500"/>
          </a:xfrm>
          <a:prstGeom prst="ellipse">
            <a:avLst/>
          </a:prstGeom>
          <a:solidFill>
            <a:srgbClr val="EF8523"/>
          </a:solidFill>
          <a:ln>
            <a:noFill/>
          </a:ln>
        </p:spPr>
        <p:txBody>
          <a:bodyPr spcFirstLastPara="1" wrap="square" lIns="91425" tIns="45700" rIns="91425" bIns="45700" anchor="ctr" anchorCtr="0">
            <a:noAutofit/>
          </a:bodyPr>
          <a:lstStyle/>
          <a:p>
            <a:pPr algn="ctr">
              <a:buClr>
                <a:srgbClr val="000000"/>
              </a:buClr>
            </a:pPr>
            <a:endParaRPr sz="1400" kern="0">
              <a:solidFill>
                <a:srgbClr val="C74F21"/>
              </a:solidFill>
              <a:latin typeface="Arial"/>
              <a:ea typeface="Arial"/>
              <a:cs typeface="Arial"/>
              <a:sym typeface="Arial"/>
            </a:endParaRPr>
          </a:p>
        </p:txBody>
      </p:sp>
      <p:sp>
        <p:nvSpPr>
          <p:cNvPr id="48" name="Google Shape;535;p78"/>
          <p:cNvSpPr/>
          <p:nvPr/>
        </p:nvSpPr>
        <p:spPr>
          <a:xfrm>
            <a:off x="2538724" y="3301293"/>
            <a:ext cx="158700" cy="158700"/>
          </a:xfrm>
          <a:prstGeom prst="ellipse">
            <a:avLst/>
          </a:prstGeom>
          <a:solidFill>
            <a:srgbClr val="0A54A6"/>
          </a:solidFill>
          <a:ln>
            <a:noFill/>
          </a:ln>
        </p:spPr>
        <p:txBody>
          <a:bodyPr spcFirstLastPara="1" wrap="square" lIns="91425" tIns="45700" rIns="91425" bIns="45700" anchor="ctr" anchorCtr="0">
            <a:noAutofit/>
          </a:bodyPr>
          <a:lstStyle/>
          <a:p>
            <a:pPr algn="ctr">
              <a:buClr>
                <a:srgbClr val="000000"/>
              </a:buClr>
            </a:pPr>
            <a:endParaRPr sz="1400" kern="0">
              <a:solidFill>
                <a:srgbClr val="C74F21"/>
              </a:solidFill>
              <a:latin typeface="Arial"/>
              <a:ea typeface="Arial"/>
              <a:cs typeface="Arial"/>
              <a:sym typeface="Arial"/>
            </a:endParaRPr>
          </a:p>
        </p:txBody>
      </p:sp>
      <p:sp>
        <p:nvSpPr>
          <p:cNvPr id="49" name="Google Shape;535;p78"/>
          <p:cNvSpPr/>
          <p:nvPr/>
        </p:nvSpPr>
        <p:spPr>
          <a:xfrm>
            <a:off x="2526554" y="3738303"/>
            <a:ext cx="158700" cy="158700"/>
          </a:xfrm>
          <a:prstGeom prst="ellipse">
            <a:avLst/>
          </a:prstGeom>
          <a:solidFill>
            <a:srgbClr val="0A54A6"/>
          </a:solidFill>
          <a:ln>
            <a:noFill/>
          </a:ln>
        </p:spPr>
        <p:txBody>
          <a:bodyPr spcFirstLastPara="1" wrap="square" lIns="91425" tIns="45700" rIns="91425" bIns="45700" anchor="ctr" anchorCtr="0">
            <a:noAutofit/>
          </a:bodyPr>
          <a:lstStyle/>
          <a:p>
            <a:pPr algn="ctr">
              <a:buClr>
                <a:srgbClr val="000000"/>
              </a:buClr>
            </a:pPr>
            <a:endParaRPr sz="1400" kern="0">
              <a:solidFill>
                <a:srgbClr val="C74F21"/>
              </a:solidFill>
              <a:latin typeface="Arial"/>
              <a:ea typeface="Arial"/>
              <a:cs typeface="Arial"/>
              <a:sym typeface="Arial"/>
            </a:endParaRPr>
          </a:p>
        </p:txBody>
      </p:sp>
      <p:sp>
        <p:nvSpPr>
          <p:cNvPr id="50" name="Google Shape;538;p78"/>
          <p:cNvSpPr/>
          <p:nvPr/>
        </p:nvSpPr>
        <p:spPr>
          <a:xfrm>
            <a:off x="4787180" y="4587803"/>
            <a:ext cx="158700" cy="158700"/>
          </a:xfrm>
          <a:prstGeom prst="ellipse">
            <a:avLst/>
          </a:prstGeom>
          <a:solidFill>
            <a:srgbClr val="46AFA8"/>
          </a:solidFill>
          <a:ln>
            <a:noFill/>
          </a:ln>
        </p:spPr>
        <p:txBody>
          <a:bodyPr spcFirstLastPara="1" wrap="square" lIns="91425" tIns="45700" rIns="91425" bIns="45700" anchor="ctr" anchorCtr="0">
            <a:noAutofit/>
          </a:bodyPr>
          <a:lstStyle/>
          <a:p>
            <a:pPr algn="ctr">
              <a:buClr>
                <a:srgbClr val="000000"/>
              </a:buClr>
            </a:pPr>
            <a:endParaRPr sz="1400" kern="0">
              <a:solidFill>
                <a:srgbClr val="C74F21"/>
              </a:solidFill>
              <a:latin typeface="Arial"/>
              <a:ea typeface="Arial"/>
              <a:cs typeface="Arial"/>
              <a:sym typeface="Arial"/>
            </a:endParaRPr>
          </a:p>
        </p:txBody>
      </p:sp>
      <p:sp>
        <p:nvSpPr>
          <p:cNvPr id="51" name="Google Shape;538;p78"/>
          <p:cNvSpPr/>
          <p:nvPr/>
        </p:nvSpPr>
        <p:spPr>
          <a:xfrm>
            <a:off x="4766322" y="2889839"/>
            <a:ext cx="158700" cy="158700"/>
          </a:xfrm>
          <a:prstGeom prst="ellipse">
            <a:avLst/>
          </a:prstGeom>
          <a:solidFill>
            <a:srgbClr val="46AFA8"/>
          </a:solidFill>
          <a:ln>
            <a:noFill/>
          </a:ln>
        </p:spPr>
        <p:txBody>
          <a:bodyPr spcFirstLastPara="1" wrap="square" lIns="91425" tIns="45700" rIns="91425" bIns="45700" anchor="ctr" anchorCtr="0">
            <a:noAutofit/>
          </a:bodyPr>
          <a:lstStyle/>
          <a:p>
            <a:pPr algn="ctr">
              <a:buClr>
                <a:srgbClr val="000000"/>
              </a:buClr>
            </a:pPr>
            <a:endParaRPr sz="1400" kern="0">
              <a:solidFill>
                <a:srgbClr val="C74F21"/>
              </a:solidFill>
              <a:latin typeface="Arial"/>
              <a:ea typeface="Arial"/>
              <a:cs typeface="Arial"/>
              <a:sym typeface="Arial"/>
            </a:endParaRPr>
          </a:p>
        </p:txBody>
      </p:sp>
      <p:sp>
        <p:nvSpPr>
          <p:cNvPr id="52" name="Google Shape;540;p78"/>
          <p:cNvSpPr/>
          <p:nvPr/>
        </p:nvSpPr>
        <p:spPr>
          <a:xfrm>
            <a:off x="4781304" y="4157992"/>
            <a:ext cx="158700" cy="158700"/>
          </a:xfrm>
          <a:prstGeom prst="ellipse">
            <a:avLst/>
          </a:prstGeom>
          <a:solidFill>
            <a:srgbClr val="46AFA8"/>
          </a:solidFill>
          <a:ln>
            <a:noFill/>
          </a:ln>
        </p:spPr>
        <p:txBody>
          <a:bodyPr spcFirstLastPara="1" wrap="square" lIns="91425" tIns="45700" rIns="91425" bIns="45700" anchor="ctr" anchorCtr="0">
            <a:noAutofit/>
          </a:bodyPr>
          <a:lstStyle/>
          <a:p>
            <a:pPr algn="ctr">
              <a:buClr>
                <a:srgbClr val="000000"/>
              </a:buClr>
            </a:pPr>
            <a:endParaRPr sz="1400" kern="0">
              <a:solidFill>
                <a:srgbClr val="C74F21"/>
              </a:solidFill>
              <a:latin typeface="Arial"/>
              <a:ea typeface="Arial"/>
              <a:cs typeface="Arial"/>
              <a:sym typeface="Arial"/>
            </a:endParaRPr>
          </a:p>
        </p:txBody>
      </p:sp>
      <p:sp>
        <p:nvSpPr>
          <p:cNvPr id="53" name="Google Shape;543;p78"/>
          <p:cNvSpPr/>
          <p:nvPr/>
        </p:nvSpPr>
        <p:spPr>
          <a:xfrm>
            <a:off x="7037633" y="3907947"/>
            <a:ext cx="158700" cy="158700"/>
          </a:xfrm>
          <a:prstGeom prst="ellipse">
            <a:avLst/>
          </a:prstGeom>
          <a:solidFill>
            <a:srgbClr val="4B116F"/>
          </a:solidFill>
          <a:ln>
            <a:noFill/>
          </a:ln>
        </p:spPr>
        <p:txBody>
          <a:bodyPr spcFirstLastPara="1" wrap="square" lIns="91425" tIns="45700" rIns="91425" bIns="45700" anchor="ctr" anchorCtr="0">
            <a:noAutofit/>
          </a:bodyPr>
          <a:lstStyle/>
          <a:p>
            <a:pPr algn="ctr">
              <a:buClr>
                <a:srgbClr val="000000"/>
              </a:buClr>
            </a:pPr>
            <a:endParaRPr sz="1400" kern="0">
              <a:solidFill>
                <a:srgbClr val="C74F21"/>
              </a:solidFill>
              <a:latin typeface="Arial"/>
              <a:ea typeface="Arial"/>
              <a:cs typeface="Arial"/>
              <a:sym typeface="Arial"/>
            </a:endParaRPr>
          </a:p>
        </p:txBody>
      </p:sp>
      <p:sp>
        <p:nvSpPr>
          <p:cNvPr id="54" name="Google Shape;543;p78"/>
          <p:cNvSpPr/>
          <p:nvPr/>
        </p:nvSpPr>
        <p:spPr>
          <a:xfrm>
            <a:off x="7035783" y="4558783"/>
            <a:ext cx="158700" cy="158700"/>
          </a:xfrm>
          <a:prstGeom prst="ellipse">
            <a:avLst/>
          </a:prstGeom>
          <a:solidFill>
            <a:srgbClr val="4B116F"/>
          </a:solidFill>
          <a:ln>
            <a:noFill/>
          </a:ln>
        </p:spPr>
        <p:txBody>
          <a:bodyPr spcFirstLastPara="1" wrap="square" lIns="91425" tIns="45700" rIns="91425" bIns="45700" anchor="ctr" anchorCtr="0">
            <a:noAutofit/>
          </a:bodyPr>
          <a:lstStyle/>
          <a:p>
            <a:pPr algn="ctr">
              <a:buClr>
                <a:srgbClr val="000000"/>
              </a:buClr>
            </a:pPr>
            <a:endParaRPr sz="1400" kern="0">
              <a:solidFill>
                <a:srgbClr val="C74F21"/>
              </a:solidFill>
              <a:latin typeface="Arial"/>
              <a:ea typeface="Arial"/>
              <a:cs typeface="Arial"/>
              <a:sym typeface="Arial"/>
            </a:endParaRPr>
          </a:p>
        </p:txBody>
      </p:sp>
      <p:sp>
        <p:nvSpPr>
          <p:cNvPr id="55" name="Google Shape;543;p78"/>
          <p:cNvSpPr/>
          <p:nvPr/>
        </p:nvSpPr>
        <p:spPr>
          <a:xfrm>
            <a:off x="7043284" y="4979667"/>
            <a:ext cx="158700" cy="158700"/>
          </a:xfrm>
          <a:prstGeom prst="ellipse">
            <a:avLst/>
          </a:prstGeom>
          <a:solidFill>
            <a:srgbClr val="4B116F"/>
          </a:solidFill>
          <a:ln>
            <a:noFill/>
          </a:ln>
        </p:spPr>
        <p:txBody>
          <a:bodyPr spcFirstLastPara="1" wrap="square" lIns="91425" tIns="45700" rIns="91425" bIns="45700" anchor="ctr" anchorCtr="0">
            <a:noAutofit/>
          </a:bodyPr>
          <a:lstStyle/>
          <a:p>
            <a:pPr algn="ctr">
              <a:buClr>
                <a:srgbClr val="000000"/>
              </a:buClr>
            </a:pPr>
            <a:endParaRPr sz="1400" kern="0">
              <a:solidFill>
                <a:srgbClr val="C74F21"/>
              </a:solidFill>
              <a:latin typeface="Arial"/>
              <a:ea typeface="Arial"/>
              <a:cs typeface="Arial"/>
              <a:sym typeface="Arial"/>
            </a:endParaRPr>
          </a:p>
        </p:txBody>
      </p:sp>
      <p:sp>
        <p:nvSpPr>
          <p:cNvPr id="74" name="Google Shape;538;p78"/>
          <p:cNvSpPr/>
          <p:nvPr/>
        </p:nvSpPr>
        <p:spPr>
          <a:xfrm>
            <a:off x="4784244" y="5007492"/>
            <a:ext cx="158700" cy="158700"/>
          </a:xfrm>
          <a:prstGeom prst="ellipse">
            <a:avLst/>
          </a:prstGeom>
          <a:solidFill>
            <a:srgbClr val="46AFA8"/>
          </a:solidFill>
          <a:ln>
            <a:noFill/>
          </a:ln>
        </p:spPr>
        <p:txBody>
          <a:bodyPr spcFirstLastPara="1" wrap="square" lIns="91425" tIns="45700" rIns="91425" bIns="45700" anchor="ctr" anchorCtr="0">
            <a:noAutofit/>
          </a:bodyPr>
          <a:lstStyle/>
          <a:p>
            <a:pPr algn="ctr">
              <a:buClr>
                <a:srgbClr val="000000"/>
              </a:buClr>
            </a:pPr>
            <a:endParaRPr sz="1400" kern="0">
              <a:solidFill>
                <a:srgbClr val="C74F21"/>
              </a:solidFill>
              <a:latin typeface="Arial"/>
              <a:ea typeface="Arial"/>
              <a:cs typeface="Arial"/>
              <a:sym typeface="Arial"/>
            </a:endParaRPr>
          </a:p>
        </p:txBody>
      </p:sp>
    </p:spTree>
    <p:extLst>
      <p:ext uri="{BB962C8B-B14F-4D97-AF65-F5344CB8AC3E}">
        <p14:creationId xmlns:p14="http://schemas.microsoft.com/office/powerpoint/2010/main" val="168570284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Shape 157"/>
        <p:cNvGrpSpPr/>
        <p:nvPr/>
      </p:nvGrpSpPr>
      <p:grpSpPr>
        <a:xfrm>
          <a:off x="0" y="0"/>
          <a:ext cx="0" cy="0"/>
          <a:chOff x="0" y="0"/>
          <a:chExt cx="0" cy="0"/>
        </a:xfrm>
      </p:grpSpPr>
      <p:sp>
        <p:nvSpPr>
          <p:cNvPr id="158" name="Google Shape;158;p20"/>
          <p:cNvSpPr txBox="1">
            <a:spLocks noGrp="1"/>
          </p:cNvSpPr>
          <p:nvPr>
            <p:ph type="title"/>
          </p:nvPr>
        </p:nvSpPr>
        <p:spPr>
          <a:xfrm>
            <a:off x="3787686" y="274071"/>
            <a:ext cx="5223126" cy="588663"/>
          </a:xfrm>
          <a:prstGeom prst="rect">
            <a:avLst/>
          </a:prstGeom>
          <a:noFill/>
          <a:ln>
            <a:noFill/>
          </a:ln>
        </p:spPr>
        <p:txBody>
          <a:bodyPr spcFirstLastPara="1" wrap="square" lIns="91425" tIns="91425" rIns="91425" bIns="91425" anchor="t" anchorCtr="0">
            <a:noAutofit/>
          </a:bodyPr>
          <a:lstStyle/>
          <a:p>
            <a:r>
              <a:rPr lang="en-GB"/>
              <a:t>Customer Journey</a:t>
            </a:r>
            <a:endParaRPr/>
          </a:p>
        </p:txBody>
      </p:sp>
      <p:grpSp>
        <p:nvGrpSpPr>
          <p:cNvPr id="159" name="Google Shape;159;p20"/>
          <p:cNvGrpSpPr/>
          <p:nvPr/>
        </p:nvGrpSpPr>
        <p:grpSpPr>
          <a:xfrm>
            <a:off x="272366" y="2105162"/>
            <a:ext cx="8541922" cy="3299048"/>
            <a:chOff x="18010" y="2631"/>
            <a:chExt cx="8541922" cy="3299048"/>
          </a:xfrm>
        </p:grpSpPr>
        <p:sp>
          <p:nvSpPr>
            <p:cNvPr id="160" name="Google Shape;160;p20"/>
            <p:cNvSpPr/>
            <p:nvPr/>
          </p:nvSpPr>
          <p:spPr>
            <a:xfrm>
              <a:off x="18010" y="2631"/>
              <a:ext cx="1294230" cy="776538"/>
            </a:xfrm>
            <a:prstGeom prst="roundRect">
              <a:avLst>
                <a:gd name="adj" fmla="val 10000"/>
              </a:avLst>
            </a:prstGeom>
            <a:solidFill>
              <a:schemeClr val="accent1"/>
            </a:solidFill>
            <a:ln w="25400"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a:buClr>
                  <a:srgbClr val="000000"/>
                </a:buClr>
              </a:pPr>
              <a:endParaRPr sz="1400" kern="0">
                <a:solidFill>
                  <a:srgbClr val="000000"/>
                </a:solidFill>
                <a:latin typeface="Arial"/>
                <a:cs typeface="Arial"/>
                <a:sym typeface="Arial"/>
              </a:endParaRPr>
            </a:p>
          </p:txBody>
        </p:sp>
        <p:sp>
          <p:nvSpPr>
            <p:cNvPr id="161" name="Google Shape;161;p20"/>
            <p:cNvSpPr txBox="1"/>
            <p:nvPr/>
          </p:nvSpPr>
          <p:spPr>
            <a:xfrm>
              <a:off x="40754" y="25375"/>
              <a:ext cx="1248742" cy="731050"/>
            </a:xfrm>
            <a:prstGeom prst="rect">
              <a:avLst/>
            </a:prstGeom>
            <a:noFill/>
            <a:ln>
              <a:noFill/>
            </a:ln>
          </p:spPr>
          <p:txBody>
            <a:bodyPr spcFirstLastPara="1" wrap="square" lIns="38100" tIns="38100" rIns="38100" bIns="38100" anchor="ctr" anchorCtr="0">
              <a:noAutofit/>
            </a:bodyPr>
            <a:lstStyle/>
            <a:p>
              <a:pPr algn="ctr">
                <a:lnSpc>
                  <a:spcPct val="90000"/>
                </a:lnSpc>
                <a:buClr>
                  <a:srgbClr val="000000"/>
                </a:buClr>
              </a:pPr>
              <a:r>
                <a:rPr lang="en-GB" sz="1000" kern="0">
                  <a:solidFill>
                    <a:srgbClr val="FFFFFF"/>
                  </a:solidFill>
                  <a:latin typeface="Calibri"/>
                  <a:ea typeface="Calibri"/>
                  <a:cs typeface="Calibri"/>
                  <a:sym typeface="Calibri"/>
                </a:rPr>
                <a:t>Define your Products / Service requirements</a:t>
              </a:r>
              <a:endParaRPr sz="1000" kern="0">
                <a:solidFill>
                  <a:srgbClr val="FFFFFF"/>
                </a:solidFill>
                <a:latin typeface="Calibri"/>
                <a:ea typeface="Calibri"/>
                <a:cs typeface="Calibri"/>
                <a:sym typeface="Calibri"/>
              </a:endParaRPr>
            </a:p>
          </p:txBody>
        </p:sp>
        <p:sp>
          <p:nvSpPr>
            <p:cNvPr id="162" name="Google Shape;162;p20"/>
            <p:cNvSpPr/>
            <p:nvPr/>
          </p:nvSpPr>
          <p:spPr>
            <a:xfrm>
              <a:off x="1426133" y="230415"/>
              <a:ext cx="274376" cy="320969"/>
            </a:xfrm>
            <a:prstGeom prst="rightArrow">
              <a:avLst>
                <a:gd name="adj1" fmla="val 60000"/>
                <a:gd name="adj2" fmla="val 50000"/>
              </a:avLst>
            </a:prstGeom>
            <a:solidFill>
              <a:srgbClr val="B1C0D7"/>
            </a:solidFill>
            <a:ln>
              <a:noFill/>
            </a:ln>
          </p:spPr>
          <p:txBody>
            <a:bodyPr spcFirstLastPara="1" wrap="square" lIns="91425" tIns="91425" rIns="91425" bIns="91425" anchor="ctr" anchorCtr="0">
              <a:noAutofit/>
            </a:bodyPr>
            <a:lstStyle/>
            <a:p>
              <a:pPr>
                <a:buClr>
                  <a:srgbClr val="000000"/>
                </a:buClr>
              </a:pPr>
              <a:endParaRPr sz="1400" kern="0">
                <a:solidFill>
                  <a:srgbClr val="000000"/>
                </a:solidFill>
                <a:latin typeface="Arial"/>
                <a:cs typeface="Arial"/>
                <a:sym typeface="Arial"/>
              </a:endParaRPr>
            </a:p>
          </p:txBody>
        </p:sp>
        <p:sp>
          <p:nvSpPr>
            <p:cNvPr id="163" name="Google Shape;163;p20"/>
            <p:cNvSpPr txBox="1"/>
            <p:nvPr/>
          </p:nvSpPr>
          <p:spPr>
            <a:xfrm>
              <a:off x="1426133" y="294609"/>
              <a:ext cx="192063" cy="192581"/>
            </a:xfrm>
            <a:prstGeom prst="rect">
              <a:avLst/>
            </a:prstGeom>
            <a:noFill/>
            <a:ln>
              <a:noFill/>
            </a:ln>
          </p:spPr>
          <p:txBody>
            <a:bodyPr spcFirstLastPara="1" wrap="square" lIns="0" tIns="0" rIns="0" bIns="0" anchor="ctr" anchorCtr="0">
              <a:noAutofit/>
            </a:bodyPr>
            <a:lstStyle/>
            <a:p>
              <a:pPr algn="ctr">
                <a:lnSpc>
                  <a:spcPct val="90000"/>
                </a:lnSpc>
                <a:buClr>
                  <a:srgbClr val="000000"/>
                </a:buClr>
              </a:pPr>
              <a:endParaRPr sz="900" kern="0">
                <a:solidFill>
                  <a:srgbClr val="FFFFFF"/>
                </a:solidFill>
                <a:latin typeface="Calibri"/>
                <a:ea typeface="Calibri"/>
                <a:cs typeface="Calibri"/>
                <a:sym typeface="Calibri"/>
              </a:endParaRPr>
            </a:p>
          </p:txBody>
        </p:sp>
        <p:sp>
          <p:nvSpPr>
            <p:cNvPr id="164" name="Google Shape;164;p20"/>
            <p:cNvSpPr/>
            <p:nvPr/>
          </p:nvSpPr>
          <p:spPr>
            <a:xfrm>
              <a:off x="1829933" y="2631"/>
              <a:ext cx="1294230" cy="776538"/>
            </a:xfrm>
            <a:prstGeom prst="roundRect">
              <a:avLst>
                <a:gd name="adj" fmla="val 10000"/>
              </a:avLst>
            </a:prstGeom>
            <a:solidFill>
              <a:schemeClr val="accent1"/>
            </a:solidFill>
            <a:ln w="25400"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a:buClr>
                  <a:srgbClr val="000000"/>
                </a:buClr>
              </a:pPr>
              <a:endParaRPr sz="1400" kern="0">
                <a:solidFill>
                  <a:srgbClr val="000000"/>
                </a:solidFill>
                <a:latin typeface="Arial"/>
                <a:cs typeface="Arial"/>
                <a:sym typeface="Arial"/>
              </a:endParaRPr>
            </a:p>
          </p:txBody>
        </p:sp>
        <p:sp>
          <p:nvSpPr>
            <p:cNvPr id="165" name="Google Shape;165;p20"/>
            <p:cNvSpPr txBox="1"/>
            <p:nvPr/>
          </p:nvSpPr>
          <p:spPr>
            <a:xfrm>
              <a:off x="1852677" y="25375"/>
              <a:ext cx="1248742" cy="731050"/>
            </a:xfrm>
            <a:prstGeom prst="rect">
              <a:avLst/>
            </a:prstGeom>
            <a:noFill/>
            <a:ln>
              <a:noFill/>
            </a:ln>
          </p:spPr>
          <p:txBody>
            <a:bodyPr spcFirstLastPara="1" wrap="square" lIns="38100" tIns="38100" rIns="38100" bIns="38100" anchor="ctr" anchorCtr="0">
              <a:noAutofit/>
            </a:bodyPr>
            <a:lstStyle/>
            <a:p>
              <a:pPr algn="ctr">
                <a:lnSpc>
                  <a:spcPct val="90000"/>
                </a:lnSpc>
                <a:buClr>
                  <a:srgbClr val="000000"/>
                </a:buClr>
              </a:pPr>
              <a:r>
                <a:rPr lang="en-GB" sz="1000" kern="0">
                  <a:solidFill>
                    <a:srgbClr val="FFFFFF"/>
                  </a:solidFill>
                  <a:latin typeface="Calibri"/>
                  <a:ea typeface="Calibri"/>
                  <a:cs typeface="Calibri"/>
                  <a:sym typeface="Calibri"/>
                </a:rPr>
                <a:t>Create high level Specification with key requirements</a:t>
              </a:r>
              <a:endParaRPr sz="1400" kern="0">
                <a:solidFill>
                  <a:srgbClr val="000000"/>
                </a:solidFill>
                <a:latin typeface="Arial"/>
                <a:cs typeface="Arial"/>
                <a:sym typeface="Arial"/>
              </a:endParaRPr>
            </a:p>
          </p:txBody>
        </p:sp>
        <p:sp>
          <p:nvSpPr>
            <p:cNvPr id="166" name="Google Shape;166;p20"/>
            <p:cNvSpPr/>
            <p:nvPr/>
          </p:nvSpPr>
          <p:spPr>
            <a:xfrm>
              <a:off x="3238056" y="230415"/>
              <a:ext cx="274376" cy="320969"/>
            </a:xfrm>
            <a:prstGeom prst="rightArrow">
              <a:avLst>
                <a:gd name="adj1" fmla="val 60000"/>
                <a:gd name="adj2" fmla="val 50000"/>
              </a:avLst>
            </a:prstGeom>
            <a:solidFill>
              <a:srgbClr val="B1C0D7"/>
            </a:solidFill>
            <a:ln>
              <a:noFill/>
            </a:ln>
          </p:spPr>
          <p:txBody>
            <a:bodyPr spcFirstLastPara="1" wrap="square" lIns="91425" tIns="91425" rIns="91425" bIns="91425" anchor="ctr" anchorCtr="0">
              <a:noAutofit/>
            </a:bodyPr>
            <a:lstStyle/>
            <a:p>
              <a:pPr>
                <a:buClr>
                  <a:srgbClr val="000000"/>
                </a:buClr>
              </a:pPr>
              <a:endParaRPr sz="1400" kern="0">
                <a:solidFill>
                  <a:srgbClr val="000000"/>
                </a:solidFill>
                <a:latin typeface="Arial"/>
                <a:cs typeface="Arial"/>
                <a:sym typeface="Arial"/>
              </a:endParaRPr>
            </a:p>
          </p:txBody>
        </p:sp>
        <p:sp>
          <p:nvSpPr>
            <p:cNvPr id="167" name="Google Shape;167;p20"/>
            <p:cNvSpPr txBox="1"/>
            <p:nvPr/>
          </p:nvSpPr>
          <p:spPr>
            <a:xfrm>
              <a:off x="3238056" y="294609"/>
              <a:ext cx="192063" cy="192581"/>
            </a:xfrm>
            <a:prstGeom prst="rect">
              <a:avLst/>
            </a:prstGeom>
            <a:noFill/>
            <a:ln>
              <a:noFill/>
            </a:ln>
          </p:spPr>
          <p:txBody>
            <a:bodyPr spcFirstLastPara="1" wrap="square" lIns="0" tIns="0" rIns="0" bIns="0" anchor="ctr" anchorCtr="0">
              <a:noAutofit/>
            </a:bodyPr>
            <a:lstStyle/>
            <a:p>
              <a:pPr algn="ctr">
                <a:lnSpc>
                  <a:spcPct val="90000"/>
                </a:lnSpc>
                <a:buClr>
                  <a:srgbClr val="000000"/>
                </a:buClr>
              </a:pPr>
              <a:endParaRPr sz="900" kern="0">
                <a:solidFill>
                  <a:srgbClr val="FFFFFF"/>
                </a:solidFill>
                <a:latin typeface="Calibri"/>
                <a:ea typeface="Calibri"/>
                <a:cs typeface="Calibri"/>
                <a:sym typeface="Calibri"/>
              </a:endParaRPr>
            </a:p>
          </p:txBody>
        </p:sp>
        <p:sp>
          <p:nvSpPr>
            <p:cNvPr id="168" name="Google Shape;168;p20"/>
            <p:cNvSpPr/>
            <p:nvPr/>
          </p:nvSpPr>
          <p:spPr>
            <a:xfrm>
              <a:off x="3641856" y="2631"/>
              <a:ext cx="1294230" cy="776538"/>
            </a:xfrm>
            <a:prstGeom prst="roundRect">
              <a:avLst>
                <a:gd name="adj" fmla="val 10000"/>
              </a:avLst>
            </a:prstGeom>
            <a:solidFill>
              <a:schemeClr val="accent1"/>
            </a:solidFill>
            <a:ln w="25400"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a:buClr>
                  <a:srgbClr val="000000"/>
                </a:buClr>
              </a:pPr>
              <a:endParaRPr sz="1400" kern="0">
                <a:solidFill>
                  <a:srgbClr val="000000"/>
                </a:solidFill>
                <a:latin typeface="Arial"/>
                <a:cs typeface="Arial"/>
                <a:sym typeface="Arial"/>
              </a:endParaRPr>
            </a:p>
          </p:txBody>
        </p:sp>
        <p:sp>
          <p:nvSpPr>
            <p:cNvPr id="169" name="Google Shape;169;p20"/>
            <p:cNvSpPr txBox="1"/>
            <p:nvPr/>
          </p:nvSpPr>
          <p:spPr>
            <a:xfrm>
              <a:off x="3664600" y="25375"/>
              <a:ext cx="1248742" cy="731050"/>
            </a:xfrm>
            <a:prstGeom prst="rect">
              <a:avLst/>
            </a:prstGeom>
            <a:noFill/>
            <a:ln>
              <a:noFill/>
            </a:ln>
          </p:spPr>
          <p:txBody>
            <a:bodyPr spcFirstLastPara="1" wrap="square" lIns="38100" tIns="38100" rIns="38100" bIns="38100" anchor="ctr" anchorCtr="0">
              <a:noAutofit/>
            </a:bodyPr>
            <a:lstStyle/>
            <a:p>
              <a:pPr algn="ctr">
                <a:lnSpc>
                  <a:spcPct val="90000"/>
                </a:lnSpc>
                <a:buClr>
                  <a:srgbClr val="000000"/>
                </a:buClr>
              </a:pPr>
              <a:r>
                <a:rPr lang="en-GB" sz="1000" kern="0">
                  <a:solidFill>
                    <a:srgbClr val="FFFFFF"/>
                  </a:solidFill>
                  <a:latin typeface="Calibri"/>
                  <a:ea typeface="Calibri"/>
                  <a:cs typeface="Calibri"/>
                  <a:sym typeface="Calibri"/>
                </a:rPr>
                <a:t>Create initial supplier shortlist for pre-market engagement to assist requirement</a:t>
              </a:r>
              <a:endParaRPr sz="1000" kern="0">
                <a:solidFill>
                  <a:srgbClr val="FFFFFF"/>
                </a:solidFill>
                <a:latin typeface="Calibri"/>
                <a:ea typeface="Calibri"/>
                <a:cs typeface="Calibri"/>
                <a:sym typeface="Calibri"/>
              </a:endParaRPr>
            </a:p>
          </p:txBody>
        </p:sp>
        <p:sp>
          <p:nvSpPr>
            <p:cNvPr id="170" name="Google Shape;170;p20"/>
            <p:cNvSpPr/>
            <p:nvPr/>
          </p:nvSpPr>
          <p:spPr>
            <a:xfrm>
              <a:off x="5049979" y="230415"/>
              <a:ext cx="274376" cy="320969"/>
            </a:xfrm>
            <a:prstGeom prst="rightArrow">
              <a:avLst>
                <a:gd name="adj1" fmla="val 60000"/>
                <a:gd name="adj2" fmla="val 50000"/>
              </a:avLst>
            </a:prstGeom>
            <a:solidFill>
              <a:srgbClr val="B1C0D7"/>
            </a:solidFill>
            <a:ln>
              <a:noFill/>
            </a:ln>
          </p:spPr>
          <p:txBody>
            <a:bodyPr spcFirstLastPara="1" wrap="square" lIns="91425" tIns="91425" rIns="91425" bIns="91425" anchor="ctr" anchorCtr="0">
              <a:noAutofit/>
            </a:bodyPr>
            <a:lstStyle/>
            <a:p>
              <a:pPr>
                <a:buClr>
                  <a:srgbClr val="000000"/>
                </a:buClr>
              </a:pPr>
              <a:endParaRPr sz="1400" kern="0">
                <a:solidFill>
                  <a:srgbClr val="000000"/>
                </a:solidFill>
                <a:latin typeface="Arial"/>
                <a:cs typeface="Arial"/>
                <a:sym typeface="Arial"/>
              </a:endParaRPr>
            </a:p>
          </p:txBody>
        </p:sp>
        <p:sp>
          <p:nvSpPr>
            <p:cNvPr id="171" name="Google Shape;171;p20"/>
            <p:cNvSpPr txBox="1"/>
            <p:nvPr/>
          </p:nvSpPr>
          <p:spPr>
            <a:xfrm>
              <a:off x="5049979" y="294609"/>
              <a:ext cx="192063" cy="192581"/>
            </a:xfrm>
            <a:prstGeom prst="rect">
              <a:avLst/>
            </a:prstGeom>
            <a:noFill/>
            <a:ln>
              <a:noFill/>
            </a:ln>
          </p:spPr>
          <p:txBody>
            <a:bodyPr spcFirstLastPara="1" wrap="square" lIns="0" tIns="0" rIns="0" bIns="0" anchor="ctr" anchorCtr="0">
              <a:noAutofit/>
            </a:bodyPr>
            <a:lstStyle/>
            <a:p>
              <a:pPr algn="ctr">
                <a:lnSpc>
                  <a:spcPct val="90000"/>
                </a:lnSpc>
                <a:buClr>
                  <a:srgbClr val="000000"/>
                </a:buClr>
              </a:pPr>
              <a:endParaRPr sz="900" kern="0">
                <a:solidFill>
                  <a:srgbClr val="FFFFFF"/>
                </a:solidFill>
                <a:latin typeface="Calibri"/>
                <a:ea typeface="Calibri"/>
                <a:cs typeface="Calibri"/>
                <a:sym typeface="Calibri"/>
              </a:endParaRPr>
            </a:p>
          </p:txBody>
        </p:sp>
        <p:sp>
          <p:nvSpPr>
            <p:cNvPr id="172" name="Google Shape;172;p20"/>
            <p:cNvSpPr/>
            <p:nvPr/>
          </p:nvSpPr>
          <p:spPr>
            <a:xfrm>
              <a:off x="5453779" y="2631"/>
              <a:ext cx="1294230" cy="776538"/>
            </a:xfrm>
            <a:prstGeom prst="roundRect">
              <a:avLst>
                <a:gd name="adj" fmla="val 10000"/>
              </a:avLst>
            </a:prstGeom>
            <a:solidFill>
              <a:schemeClr val="accent1"/>
            </a:solidFill>
            <a:ln w="25400"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a:buClr>
                  <a:srgbClr val="000000"/>
                </a:buClr>
              </a:pPr>
              <a:endParaRPr sz="1400" kern="0">
                <a:solidFill>
                  <a:srgbClr val="000000"/>
                </a:solidFill>
                <a:latin typeface="Arial"/>
                <a:cs typeface="Arial"/>
                <a:sym typeface="Arial"/>
              </a:endParaRPr>
            </a:p>
          </p:txBody>
        </p:sp>
        <p:sp>
          <p:nvSpPr>
            <p:cNvPr id="173" name="Google Shape;173;p20"/>
            <p:cNvSpPr txBox="1"/>
            <p:nvPr/>
          </p:nvSpPr>
          <p:spPr>
            <a:xfrm>
              <a:off x="5476523" y="25375"/>
              <a:ext cx="1248742" cy="731050"/>
            </a:xfrm>
            <a:prstGeom prst="rect">
              <a:avLst/>
            </a:prstGeom>
            <a:noFill/>
            <a:ln>
              <a:noFill/>
            </a:ln>
          </p:spPr>
          <p:txBody>
            <a:bodyPr spcFirstLastPara="1" wrap="square" lIns="34275" tIns="34275" rIns="34275" bIns="34275" anchor="ctr" anchorCtr="0">
              <a:noAutofit/>
            </a:bodyPr>
            <a:lstStyle/>
            <a:p>
              <a:pPr algn="ctr">
                <a:lnSpc>
                  <a:spcPct val="90000"/>
                </a:lnSpc>
                <a:buClr>
                  <a:srgbClr val="000000"/>
                </a:buClr>
              </a:pPr>
              <a:r>
                <a:rPr lang="en-GB" sz="900" kern="0">
                  <a:solidFill>
                    <a:srgbClr val="FFFFFF"/>
                  </a:solidFill>
                  <a:latin typeface="Calibri"/>
                  <a:ea typeface="Calibri"/>
                  <a:cs typeface="Calibri"/>
                  <a:sym typeface="Calibri"/>
                </a:rPr>
                <a:t>Finalise specification incorporating any responses from pre market engagement, if used</a:t>
              </a:r>
              <a:endParaRPr sz="900" kern="0">
                <a:solidFill>
                  <a:srgbClr val="FFFFFF"/>
                </a:solidFill>
                <a:latin typeface="Calibri"/>
                <a:ea typeface="Calibri"/>
                <a:cs typeface="Calibri"/>
                <a:sym typeface="Calibri"/>
              </a:endParaRPr>
            </a:p>
          </p:txBody>
        </p:sp>
        <p:sp>
          <p:nvSpPr>
            <p:cNvPr id="174" name="Google Shape;174;p20"/>
            <p:cNvSpPr/>
            <p:nvPr/>
          </p:nvSpPr>
          <p:spPr>
            <a:xfrm>
              <a:off x="6861902" y="230415"/>
              <a:ext cx="274376" cy="320969"/>
            </a:xfrm>
            <a:prstGeom prst="rightArrow">
              <a:avLst>
                <a:gd name="adj1" fmla="val 60000"/>
                <a:gd name="adj2" fmla="val 50000"/>
              </a:avLst>
            </a:prstGeom>
            <a:solidFill>
              <a:srgbClr val="B1C0D7"/>
            </a:solidFill>
            <a:ln>
              <a:noFill/>
            </a:ln>
          </p:spPr>
          <p:txBody>
            <a:bodyPr spcFirstLastPara="1" wrap="square" lIns="91425" tIns="91425" rIns="91425" bIns="91425" anchor="ctr" anchorCtr="0">
              <a:noAutofit/>
            </a:bodyPr>
            <a:lstStyle/>
            <a:p>
              <a:pPr>
                <a:buClr>
                  <a:srgbClr val="000000"/>
                </a:buClr>
              </a:pPr>
              <a:endParaRPr sz="1400" kern="0">
                <a:solidFill>
                  <a:srgbClr val="000000"/>
                </a:solidFill>
                <a:latin typeface="Arial"/>
                <a:cs typeface="Arial"/>
                <a:sym typeface="Arial"/>
              </a:endParaRPr>
            </a:p>
          </p:txBody>
        </p:sp>
        <p:sp>
          <p:nvSpPr>
            <p:cNvPr id="175" name="Google Shape;175;p20"/>
            <p:cNvSpPr txBox="1"/>
            <p:nvPr/>
          </p:nvSpPr>
          <p:spPr>
            <a:xfrm>
              <a:off x="6861902" y="294609"/>
              <a:ext cx="192063" cy="192581"/>
            </a:xfrm>
            <a:prstGeom prst="rect">
              <a:avLst/>
            </a:prstGeom>
            <a:noFill/>
            <a:ln>
              <a:noFill/>
            </a:ln>
          </p:spPr>
          <p:txBody>
            <a:bodyPr spcFirstLastPara="1" wrap="square" lIns="0" tIns="0" rIns="0" bIns="0" anchor="ctr" anchorCtr="0">
              <a:noAutofit/>
            </a:bodyPr>
            <a:lstStyle/>
            <a:p>
              <a:pPr algn="ctr">
                <a:lnSpc>
                  <a:spcPct val="90000"/>
                </a:lnSpc>
                <a:buClr>
                  <a:srgbClr val="000000"/>
                </a:buClr>
              </a:pPr>
              <a:endParaRPr sz="900" kern="0">
                <a:solidFill>
                  <a:srgbClr val="FFFFFF"/>
                </a:solidFill>
                <a:latin typeface="Calibri"/>
                <a:ea typeface="Calibri"/>
                <a:cs typeface="Calibri"/>
                <a:sym typeface="Calibri"/>
              </a:endParaRPr>
            </a:p>
          </p:txBody>
        </p:sp>
        <p:sp>
          <p:nvSpPr>
            <p:cNvPr id="176" name="Google Shape;176;p20"/>
            <p:cNvSpPr/>
            <p:nvPr/>
          </p:nvSpPr>
          <p:spPr>
            <a:xfrm>
              <a:off x="7265702" y="2631"/>
              <a:ext cx="1294230" cy="776538"/>
            </a:xfrm>
            <a:prstGeom prst="roundRect">
              <a:avLst>
                <a:gd name="adj" fmla="val 10000"/>
              </a:avLst>
            </a:prstGeom>
            <a:solidFill>
              <a:schemeClr val="accent1"/>
            </a:solidFill>
            <a:ln w="25400"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a:buClr>
                  <a:srgbClr val="000000"/>
                </a:buClr>
              </a:pPr>
              <a:endParaRPr sz="1400" kern="0">
                <a:solidFill>
                  <a:srgbClr val="000000"/>
                </a:solidFill>
                <a:latin typeface="Arial"/>
                <a:cs typeface="Arial"/>
                <a:sym typeface="Arial"/>
              </a:endParaRPr>
            </a:p>
          </p:txBody>
        </p:sp>
        <p:sp>
          <p:nvSpPr>
            <p:cNvPr id="177" name="Google Shape;177;p20"/>
            <p:cNvSpPr txBox="1"/>
            <p:nvPr/>
          </p:nvSpPr>
          <p:spPr>
            <a:xfrm>
              <a:off x="7288446" y="25375"/>
              <a:ext cx="1248742" cy="731050"/>
            </a:xfrm>
            <a:prstGeom prst="rect">
              <a:avLst/>
            </a:prstGeom>
            <a:noFill/>
            <a:ln>
              <a:noFill/>
            </a:ln>
          </p:spPr>
          <p:txBody>
            <a:bodyPr spcFirstLastPara="1" wrap="square" lIns="38100" tIns="38100" rIns="38100" bIns="38100" anchor="ctr" anchorCtr="0">
              <a:noAutofit/>
            </a:bodyPr>
            <a:lstStyle/>
            <a:p>
              <a:pPr algn="ctr">
                <a:lnSpc>
                  <a:spcPct val="90000"/>
                </a:lnSpc>
                <a:buClr>
                  <a:srgbClr val="000000"/>
                </a:buClr>
              </a:pPr>
              <a:r>
                <a:rPr lang="en-GB" sz="1000" kern="0">
                  <a:solidFill>
                    <a:srgbClr val="FFFFFF"/>
                  </a:solidFill>
                  <a:latin typeface="Calibri"/>
                  <a:ea typeface="Calibri"/>
                  <a:cs typeface="Calibri"/>
                  <a:sym typeface="Calibri"/>
                </a:rPr>
                <a:t>Identify evaluation criteria, panel and any special requirements</a:t>
              </a:r>
              <a:endParaRPr sz="1000" kern="0">
                <a:solidFill>
                  <a:srgbClr val="FFFFFF"/>
                </a:solidFill>
                <a:latin typeface="Calibri"/>
                <a:ea typeface="Calibri"/>
                <a:cs typeface="Calibri"/>
                <a:sym typeface="Calibri"/>
              </a:endParaRPr>
            </a:p>
          </p:txBody>
        </p:sp>
        <p:sp>
          <p:nvSpPr>
            <p:cNvPr id="178" name="Google Shape;178;p20"/>
            <p:cNvSpPr/>
            <p:nvPr/>
          </p:nvSpPr>
          <p:spPr>
            <a:xfrm rot="5400000">
              <a:off x="7775628" y="869765"/>
              <a:ext cx="274376" cy="320969"/>
            </a:xfrm>
            <a:prstGeom prst="rightArrow">
              <a:avLst>
                <a:gd name="adj1" fmla="val 60000"/>
                <a:gd name="adj2" fmla="val 50000"/>
              </a:avLst>
            </a:prstGeom>
            <a:solidFill>
              <a:srgbClr val="B1C0D7"/>
            </a:solidFill>
            <a:ln>
              <a:noFill/>
            </a:ln>
          </p:spPr>
          <p:txBody>
            <a:bodyPr spcFirstLastPara="1" wrap="square" lIns="91425" tIns="91425" rIns="91425" bIns="91425" anchor="ctr" anchorCtr="0">
              <a:noAutofit/>
            </a:bodyPr>
            <a:lstStyle/>
            <a:p>
              <a:pPr>
                <a:buClr>
                  <a:srgbClr val="000000"/>
                </a:buClr>
              </a:pPr>
              <a:endParaRPr sz="1400" kern="0">
                <a:solidFill>
                  <a:srgbClr val="000000"/>
                </a:solidFill>
                <a:latin typeface="Arial"/>
                <a:cs typeface="Arial"/>
                <a:sym typeface="Arial"/>
              </a:endParaRPr>
            </a:p>
          </p:txBody>
        </p:sp>
        <p:sp>
          <p:nvSpPr>
            <p:cNvPr id="179" name="Google Shape;179;p20"/>
            <p:cNvSpPr txBox="1"/>
            <p:nvPr/>
          </p:nvSpPr>
          <p:spPr>
            <a:xfrm>
              <a:off x="7816526" y="893062"/>
              <a:ext cx="192581" cy="192063"/>
            </a:xfrm>
            <a:prstGeom prst="rect">
              <a:avLst/>
            </a:prstGeom>
            <a:noFill/>
            <a:ln>
              <a:noFill/>
            </a:ln>
          </p:spPr>
          <p:txBody>
            <a:bodyPr spcFirstLastPara="1" wrap="square" lIns="0" tIns="0" rIns="0" bIns="0" anchor="ctr" anchorCtr="0">
              <a:noAutofit/>
            </a:bodyPr>
            <a:lstStyle/>
            <a:p>
              <a:pPr algn="ctr">
                <a:lnSpc>
                  <a:spcPct val="90000"/>
                </a:lnSpc>
                <a:buClr>
                  <a:srgbClr val="000000"/>
                </a:buClr>
              </a:pPr>
              <a:endParaRPr sz="900" kern="0">
                <a:solidFill>
                  <a:srgbClr val="FFFFFF"/>
                </a:solidFill>
                <a:latin typeface="Calibri"/>
                <a:ea typeface="Calibri"/>
                <a:cs typeface="Calibri"/>
                <a:sym typeface="Calibri"/>
              </a:endParaRPr>
            </a:p>
          </p:txBody>
        </p:sp>
        <p:sp>
          <p:nvSpPr>
            <p:cNvPr id="180" name="Google Shape;180;p20"/>
            <p:cNvSpPr/>
            <p:nvPr/>
          </p:nvSpPr>
          <p:spPr>
            <a:xfrm>
              <a:off x="7265702" y="1296861"/>
              <a:ext cx="1294230" cy="776538"/>
            </a:xfrm>
            <a:prstGeom prst="roundRect">
              <a:avLst>
                <a:gd name="adj" fmla="val 10000"/>
              </a:avLst>
            </a:prstGeom>
            <a:solidFill>
              <a:schemeClr val="accent1"/>
            </a:solidFill>
            <a:ln w="25400"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a:buClr>
                  <a:srgbClr val="000000"/>
                </a:buClr>
              </a:pPr>
              <a:endParaRPr sz="1400" kern="0">
                <a:solidFill>
                  <a:srgbClr val="000000"/>
                </a:solidFill>
                <a:latin typeface="Arial"/>
                <a:cs typeface="Arial"/>
                <a:sym typeface="Arial"/>
              </a:endParaRPr>
            </a:p>
          </p:txBody>
        </p:sp>
        <p:sp>
          <p:nvSpPr>
            <p:cNvPr id="181" name="Google Shape;181;p20"/>
            <p:cNvSpPr txBox="1"/>
            <p:nvPr/>
          </p:nvSpPr>
          <p:spPr>
            <a:xfrm>
              <a:off x="7288446" y="1319605"/>
              <a:ext cx="1248742" cy="731050"/>
            </a:xfrm>
            <a:prstGeom prst="rect">
              <a:avLst/>
            </a:prstGeom>
            <a:noFill/>
            <a:ln>
              <a:noFill/>
            </a:ln>
          </p:spPr>
          <p:txBody>
            <a:bodyPr spcFirstLastPara="1" wrap="square" lIns="45700" tIns="45700" rIns="45700" bIns="45700" anchor="ctr" anchorCtr="0">
              <a:noAutofit/>
            </a:bodyPr>
            <a:lstStyle/>
            <a:p>
              <a:pPr algn="ctr">
                <a:lnSpc>
                  <a:spcPct val="90000"/>
                </a:lnSpc>
                <a:buClr>
                  <a:srgbClr val="000000"/>
                </a:buClr>
              </a:pPr>
              <a:r>
                <a:rPr lang="en-GB" sz="1200" kern="0">
                  <a:solidFill>
                    <a:srgbClr val="FFFFFF"/>
                  </a:solidFill>
                  <a:latin typeface="Calibri"/>
                  <a:ea typeface="Calibri"/>
                  <a:cs typeface="Calibri"/>
                  <a:sym typeface="Calibri"/>
                </a:rPr>
                <a:t>Export a refreshed supplier shortlist from the DPS</a:t>
              </a:r>
              <a:endParaRPr sz="1200" kern="0">
                <a:solidFill>
                  <a:srgbClr val="FFFFFF"/>
                </a:solidFill>
                <a:latin typeface="Calibri"/>
                <a:ea typeface="Calibri"/>
                <a:cs typeface="Calibri"/>
                <a:sym typeface="Calibri"/>
              </a:endParaRPr>
            </a:p>
          </p:txBody>
        </p:sp>
        <p:sp>
          <p:nvSpPr>
            <p:cNvPr id="182" name="Google Shape;182;p20"/>
            <p:cNvSpPr/>
            <p:nvPr/>
          </p:nvSpPr>
          <p:spPr>
            <a:xfrm rot="10800000">
              <a:off x="6877432" y="1524646"/>
              <a:ext cx="274376" cy="320969"/>
            </a:xfrm>
            <a:prstGeom prst="rightArrow">
              <a:avLst>
                <a:gd name="adj1" fmla="val 60000"/>
                <a:gd name="adj2" fmla="val 50000"/>
              </a:avLst>
            </a:prstGeom>
            <a:solidFill>
              <a:srgbClr val="B1C0D7"/>
            </a:solidFill>
            <a:ln>
              <a:noFill/>
            </a:ln>
          </p:spPr>
          <p:txBody>
            <a:bodyPr spcFirstLastPara="1" wrap="square" lIns="91425" tIns="91425" rIns="91425" bIns="91425" anchor="ctr" anchorCtr="0">
              <a:noAutofit/>
            </a:bodyPr>
            <a:lstStyle/>
            <a:p>
              <a:pPr>
                <a:buClr>
                  <a:srgbClr val="000000"/>
                </a:buClr>
              </a:pPr>
              <a:endParaRPr sz="1400" kern="0">
                <a:solidFill>
                  <a:srgbClr val="000000"/>
                </a:solidFill>
                <a:latin typeface="Arial"/>
                <a:cs typeface="Arial"/>
                <a:sym typeface="Arial"/>
              </a:endParaRPr>
            </a:p>
          </p:txBody>
        </p:sp>
        <p:sp>
          <p:nvSpPr>
            <p:cNvPr id="183" name="Google Shape;183;p20"/>
            <p:cNvSpPr txBox="1"/>
            <p:nvPr/>
          </p:nvSpPr>
          <p:spPr>
            <a:xfrm>
              <a:off x="6959745" y="1588840"/>
              <a:ext cx="192063" cy="192581"/>
            </a:xfrm>
            <a:prstGeom prst="rect">
              <a:avLst/>
            </a:prstGeom>
            <a:noFill/>
            <a:ln>
              <a:noFill/>
            </a:ln>
          </p:spPr>
          <p:txBody>
            <a:bodyPr spcFirstLastPara="1" wrap="square" lIns="0" tIns="0" rIns="0" bIns="0" anchor="ctr" anchorCtr="0">
              <a:noAutofit/>
            </a:bodyPr>
            <a:lstStyle/>
            <a:p>
              <a:pPr algn="ctr">
                <a:lnSpc>
                  <a:spcPct val="90000"/>
                </a:lnSpc>
                <a:buClr>
                  <a:srgbClr val="000000"/>
                </a:buClr>
              </a:pPr>
              <a:endParaRPr sz="900" kern="0">
                <a:solidFill>
                  <a:srgbClr val="FFFFFF"/>
                </a:solidFill>
                <a:latin typeface="Calibri"/>
                <a:ea typeface="Calibri"/>
                <a:cs typeface="Calibri"/>
                <a:sym typeface="Calibri"/>
              </a:endParaRPr>
            </a:p>
          </p:txBody>
        </p:sp>
        <p:sp>
          <p:nvSpPr>
            <p:cNvPr id="184" name="Google Shape;184;p20"/>
            <p:cNvSpPr/>
            <p:nvPr/>
          </p:nvSpPr>
          <p:spPr>
            <a:xfrm>
              <a:off x="5453779" y="1296861"/>
              <a:ext cx="1294230" cy="776538"/>
            </a:xfrm>
            <a:prstGeom prst="roundRect">
              <a:avLst>
                <a:gd name="adj" fmla="val 10000"/>
              </a:avLst>
            </a:prstGeom>
            <a:solidFill>
              <a:schemeClr val="accent1"/>
            </a:solidFill>
            <a:ln w="25400"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a:buClr>
                  <a:srgbClr val="000000"/>
                </a:buClr>
              </a:pPr>
              <a:endParaRPr sz="1400" kern="0">
                <a:solidFill>
                  <a:srgbClr val="000000"/>
                </a:solidFill>
                <a:latin typeface="Arial"/>
                <a:cs typeface="Arial"/>
                <a:sym typeface="Arial"/>
              </a:endParaRPr>
            </a:p>
          </p:txBody>
        </p:sp>
        <p:sp>
          <p:nvSpPr>
            <p:cNvPr id="185" name="Google Shape;185;p20"/>
            <p:cNvSpPr txBox="1"/>
            <p:nvPr/>
          </p:nvSpPr>
          <p:spPr>
            <a:xfrm>
              <a:off x="5476523" y="1319605"/>
              <a:ext cx="1248742" cy="731050"/>
            </a:xfrm>
            <a:prstGeom prst="rect">
              <a:avLst/>
            </a:prstGeom>
            <a:noFill/>
            <a:ln>
              <a:noFill/>
            </a:ln>
          </p:spPr>
          <p:txBody>
            <a:bodyPr spcFirstLastPara="1" wrap="square" lIns="45700" tIns="45700" rIns="45700" bIns="45700" anchor="ctr" anchorCtr="0">
              <a:noAutofit/>
            </a:bodyPr>
            <a:lstStyle/>
            <a:p>
              <a:pPr algn="ctr">
                <a:lnSpc>
                  <a:spcPct val="90000"/>
                </a:lnSpc>
                <a:buClr>
                  <a:srgbClr val="000000"/>
                </a:buClr>
              </a:pPr>
              <a:r>
                <a:rPr lang="en-GB" sz="1200" kern="0">
                  <a:solidFill>
                    <a:srgbClr val="FFFFFF"/>
                  </a:solidFill>
                  <a:latin typeface="Calibri"/>
                  <a:ea typeface="Calibri"/>
                  <a:cs typeface="Calibri"/>
                  <a:sym typeface="Calibri"/>
                </a:rPr>
                <a:t>If required carry out Capability Assessment</a:t>
              </a:r>
              <a:endParaRPr sz="1200" kern="0">
                <a:solidFill>
                  <a:srgbClr val="FFFFFF"/>
                </a:solidFill>
                <a:latin typeface="Calibri"/>
                <a:ea typeface="Calibri"/>
                <a:cs typeface="Calibri"/>
                <a:sym typeface="Calibri"/>
              </a:endParaRPr>
            </a:p>
          </p:txBody>
        </p:sp>
        <p:sp>
          <p:nvSpPr>
            <p:cNvPr id="186" name="Google Shape;186;p20"/>
            <p:cNvSpPr/>
            <p:nvPr/>
          </p:nvSpPr>
          <p:spPr>
            <a:xfrm rot="10800000">
              <a:off x="5065509" y="1524646"/>
              <a:ext cx="274376" cy="320969"/>
            </a:xfrm>
            <a:prstGeom prst="rightArrow">
              <a:avLst>
                <a:gd name="adj1" fmla="val 60000"/>
                <a:gd name="adj2" fmla="val 50000"/>
              </a:avLst>
            </a:prstGeom>
            <a:solidFill>
              <a:srgbClr val="B1C0D7"/>
            </a:solidFill>
            <a:ln>
              <a:noFill/>
            </a:ln>
          </p:spPr>
          <p:txBody>
            <a:bodyPr spcFirstLastPara="1" wrap="square" lIns="91425" tIns="91425" rIns="91425" bIns="91425" anchor="ctr" anchorCtr="0">
              <a:noAutofit/>
            </a:bodyPr>
            <a:lstStyle/>
            <a:p>
              <a:pPr>
                <a:buClr>
                  <a:srgbClr val="000000"/>
                </a:buClr>
              </a:pPr>
              <a:endParaRPr sz="1400" kern="0">
                <a:solidFill>
                  <a:srgbClr val="000000"/>
                </a:solidFill>
                <a:latin typeface="Arial"/>
                <a:cs typeface="Arial"/>
                <a:sym typeface="Arial"/>
              </a:endParaRPr>
            </a:p>
          </p:txBody>
        </p:sp>
        <p:sp>
          <p:nvSpPr>
            <p:cNvPr id="187" name="Google Shape;187;p20"/>
            <p:cNvSpPr txBox="1"/>
            <p:nvPr/>
          </p:nvSpPr>
          <p:spPr>
            <a:xfrm>
              <a:off x="5147822" y="1588840"/>
              <a:ext cx="192063" cy="192581"/>
            </a:xfrm>
            <a:prstGeom prst="rect">
              <a:avLst/>
            </a:prstGeom>
            <a:noFill/>
            <a:ln>
              <a:noFill/>
            </a:ln>
          </p:spPr>
          <p:txBody>
            <a:bodyPr spcFirstLastPara="1" wrap="square" lIns="0" tIns="0" rIns="0" bIns="0" anchor="ctr" anchorCtr="0">
              <a:noAutofit/>
            </a:bodyPr>
            <a:lstStyle/>
            <a:p>
              <a:pPr algn="ctr">
                <a:lnSpc>
                  <a:spcPct val="90000"/>
                </a:lnSpc>
                <a:buClr>
                  <a:srgbClr val="000000"/>
                </a:buClr>
              </a:pPr>
              <a:endParaRPr sz="900" kern="0">
                <a:solidFill>
                  <a:srgbClr val="FFFFFF"/>
                </a:solidFill>
                <a:latin typeface="Calibri"/>
                <a:ea typeface="Calibri"/>
                <a:cs typeface="Calibri"/>
                <a:sym typeface="Calibri"/>
              </a:endParaRPr>
            </a:p>
          </p:txBody>
        </p:sp>
        <p:sp>
          <p:nvSpPr>
            <p:cNvPr id="188" name="Google Shape;188;p20"/>
            <p:cNvSpPr/>
            <p:nvPr/>
          </p:nvSpPr>
          <p:spPr>
            <a:xfrm>
              <a:off x="3641856" y="1296861"/>
              <a:ext cx="1294230" cy="776538"/>
            </a:xfrm>
            <a:prstGeom prst="roundRect">
              <a:avLst>
                <a:gd name="adj" fmla="val 10000"/>
              </a:avLst>
            </a:prstGeom>
            <a:solidFill>
              <a:schemeClr val="accent1"/>
            </a:solidFill>
            <a:ln w="25400"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a:buClr>
                  <a:srgbClr val="000000"/>
                </a:buClr>
              </a:pPr>
              <a:endParaRPr sz="1400" kern="0">
                <a:solidFill>
                  <a:srgbClr val="000000"/>
                </a:solidFill>
                <a:latin typeface="Arial"/>
                <a:cs typeface="Arial"/>
                <a:sym typeface="Arial"/>
              </a:endParaRPr>
            </a:p>
          </p:txBody>
        </p:sp>
        <p:sp>
          <p:nvSpPr>
            <p:cNvPr id="189" name="Google Shape;189;p20"/>
            <p:cNvSpPr txBox="1"/>
            <p:nvPr/>
          </p:nvSpPr>
          <p:spPr>
            <a:xfrm>
              <a:off x="3664600" y="1319605"/>
              <a:ext cx="1248742" cy="731050"/>
            </a:xfrm>
            <a:prstGeom prst="rect">
              <a:avLst/>
            </a:prstGeom>
            <a:noFill/>
            <a:ln>
              <a:noFill/>
            </a:ln>
          </p:spPr>
          <p:txBody>
            <a:bodyPr spcFirstLastPara="1" wrap="square" lIns="34275" tIns="34275" rIns="34275" bIns="34275" anchor="ctr" anchorCtr="0">
              <a:noAutofit/>
            </a:bodyPr>
            <a:lstStyle/>
            <a:p>
              <a:pPr algn="ctr">
                <a:lnSpc>
                  <a:spcPct val="90000"/>
                </a:lnSpc>
                <a:buClr>
                  <a:srgbClr val="000000"/>
                </a:buClr>
              </a:pPr>
              <a:r>
                <a:rPr lang="en-GB" sz="900" kern="0">
                  <a:solidFill>
                    <a:srgbClr val="FFFFFF"/>
                  </a:solidFill>
                  <a:latin typeface="Calibri"/>
                  <a:ea typeface="Calibri"/>
                  <a:cs typeface="Calibri"/>
                  <a:sym typeface="Calibri"/>
                </a:rPr>
                <a:t>Publish specification to all shortlisted suppliers, including timescales, deliverables and evaluation criteria</a:t>
              </a:r>
              <a:endParaRPr sz="900" kern="0">
                <a:solidFill>
                  <a:srgbClr val="FFFFFF"/>
                </a:solidFill>
                <a:latin typeface="Calibri"/>
                <a:ea typeface="Calibri"/>
                <a:cs typeface="Calibri"/>
                <a:sym typeface="Calibri"/>
              </a:endParaRPr>
            </a:p>
          </p:txBody>
        </p:sp>
        <p:sp>
          <p:nvSpPr>
            <p:cNvPr id="190" name="Google Shape;190;p20"/>
            <p:cNvSpPr/>
            <p:nvPr/>
          </p:nvSpPr>
          <p:spPr>
            <a:xfrm rot="10800000">
              <a:off x="3253586" y="1524646"/>
              <a:ext cx="274376" cy="320969"/>
            </a:xfrm>
            <a:prstGeom prst="rightArrow">
              <a:avLst>
                <a:gd name="adj1" fmla="val 60000"/>
                <a:gd name="adj2" fmla="val 50000"/>
              </a:avLst>
            </a:prstGeom>
            <a:solidFill>
              <a:srgbClr val="B1C0D7"/>
            </a:solidFill>
            <a:ln>
              <a:noFill/>
            </a:ln>
          </p:spPr>
          <p:txBody>
            <a:bodyPr spcFirstLastPara="1" wrap="square" lIns="91425" tIns="91425" rIns="91425" bIns="91425" anchor="ctr" anchorCtr="0">
              <a:noAutofit/>
            </a:bodyPr>
            <a:lstStyle/>
            <a:p>
              <a:pPr>
                <a:buClr>
                  <a:srgbClr val="000000"/>
                </a:buClr>
              </a:pPr>
              <a:endParaRPr sz="1400" kern="0">
                <a:solidFill>
                  <a:srgbClr val="000000"/>
                </a:solidFill>
                <a:latin typeface="Arial"/>
                <a:cs typeface="Arial"/>
                <a:sym typeface="Arial"/>
              </a:endParaRPr>
            </a:p>
          </p:txBody>
        </p:sp>
        <p:sp>
          <p:nvSpPr>
            <p:cNvPr id="191" name="Google Shape;191;p20"/>
            <p:cNvSpPr txBox="1"/>
            <p:nvPr/>
          </p:nvSpPr>
          <p:spPr>
            <a:xfrm>
              <a:off x="3335899" y="1588840"/>
              <a:ext cx="192063" cy="192581"/>
            </a:xfrm>
            <a:prstGeom prst="rect">
              <a:avLst/>
            </a:prstGeom>
            <a:noFill/>
            <a:ln>
              <a:noFill/>
            </a:ln>
          </p:spPr>
          <p:txBody>
            <a:bodyPr spcFirstLastPara="1" wrap="square" lIns="0" tIns="0" rIns="0" bIns="0" anchor="ctr" anchorCtr="0">
              <a:noAutofit/>
            </a:bodyPr>
            <a:lstStyle/>
            <a:p>
              <a:pPr algn="ctr">
                <a:lnSpc>
                  <a:spcPct val="90000"/>
                </a:lnSpc>
                <a:buClr>
                  <a:srgbClr val="000000"/>
                </a:buClr>
              </a:pPr>
              <a:endParaRPr sz="900" kern="0">
                <a:solidFill>
                  <a:srgbClr val="FFFFFF"/>
                </a:solidFill>
                <a:latin typeface="Calibri"/>
                <a:ea typeface="Calibri"/>
                <a:cs typeface="Calibri"/>
                <a:sym typeface="Calibri"/>
              </a:endParaRPr>
            </a:p>
          </p:txBody>
        </p:sp>
        <p:sp>
          <p:nvSpPr>
            <p:cNvPr id="192" name="Google Shape;192;p20"/>
            <p:cNvSpPr/>
            <p:nvPr/>
          </p:nvSpPr>
          <p:spPr>
            <a:xfrm>
              <a:off x="1829933" y="1296861"/>
              <a:ext cx="1294230" cy="776538"/>
            </a:xfrm>
            <a:prstGeom prst="roundRect">
              <a:avLst>
                <a:gd name="adj" fmla="val 10000"/>
              </a:avLst>
            </a:prstGeom>
            <a:solidFill>
              <a:schemeClr val="accent1"/>
            </a:solidFill>
            <a:ln w="25400"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a:buClr>
                  <a:srgbClr val="000000"/>
                </a:buClr>
              </a:pPr>
              <a:endParaRPr sz="1400" kern="0">
                <a:solidFill>
                  <a:srgbClr val="000000"/>
                </a:solidFill>
                <a:latin typeface="Arial"/>
                <a:cs typeface="Arial"/>
                <a:sym typeface="Arial"/>
              </a:endParaRPr>
            </a:p>
          </p:txBody>
        </p:sp>
        <p:sp>
          <p:nvSpPr>
            <p:cNvPr id="193" name="Google Shape;193;p20"/>
            <p:cNvSpPr txBox="1"/>
            <p:nvPr/>
          </p:nvSpPr>
          <p:spPr>
            <a:xfrm>
              <a:off x="1852677" y="1319605"/>
              <a:ext cx="1248742" cy="731050"/>
            </a:xfrm>
            <a:prstGeom prst="rect">
              <a:avLst/>
            </a:prstGeom>
            <a:noFill/>
            <a:ln>
              <a:noFill/>
            </a:ln>
          </p:spPr>
          <p:txBody>
            <a:bodyPr spcFirstLastPara="1" wrap="square" lIns="38100" tIns="38100" rIns="38100" bIns="38100" anchor="ctr" anchorCtr="0">
              <a:noAutofit/>
            </a:bodyPr>
            <a:lstStyle/>
            <a:p>
              <a:pPr algn="ctr">
                <a:lnSpc>
                  <a:spcPct val="90000"/>
                </a:lnSpc>
                <a:buClr>
                  <a:srgbClr val="000000"/>
                </a:buClr>
              </a:pPr>
              <a:r>
                <a:rPr lang="en-GB" sz="1000" kern="0">
                  <a:solidFill>
                    <a:srgbClr val="FFFFFF"/>
                  </a:solidFill>
                  <a:latin typeface="Calibri"/>
                  <a:ea typeface="Calibri"/>
                  <a:cs typeface="Calibri"/>
                  <a:sym typeface="Calibri"/>
                </a:rPr>
                <a:t>Evaluate all written proposals received against evaluation criteria and scoring</a:t>
              </a:r>
              <a:endParaRPr sz="1000" kern="0">
                <a:solidFill>
                  <a:srgbClr val="FFFFFF"/>
                </a:solidFill>
                <a:latin typeface="Calibri"/>
                <a:ea typeface="Calibri"/>
                <a:cs typeface="Calibri"/>
                <a:sym typeface="Calibri"/>
              </a:endParaRPr>
            </a:p>
          </p:txBody>
        </p:sp>
        <p:sp>
          <p:nvSpPr>
            <p:cNvPr id="194" name="Google Shape;194;p20"/>
            <p:cNvSpPr/>
            <p:nvPr/>
          </p:nvSpPr>
          <p:spPr>
            <a:xfrm rot="10800000">
              <a:off x="1441664" y="1524646"/>
              <a:ext cx="274376" cy="320969"/>
            </a:xfrm>
            <a:prstGeom prst="rightArrow">
              <a:avLst>
                <a:gd name="adj1" fmla="val 60000"/>
                <a:gd name="adj2" fmla="val 50000"/>
              </a:avLst>
            </a:prstGeom>
            <a:solidFill>
              <a:srgbClr val="B1C0D7"/>
            </a:solidFill>
            <a:ln>
              <a:noFill/>
            </a:ln>
          </p:spPr>
          <p:txBody>
            <a:bodyPr spcFirstLastPara="1" wrap="square" lIns="91425" tIns="91425" rIns="91425" bIns="91425" anchor="ctr" anchorCtr="0">
              <a:noAutofit/>
            </a:bodyPr>
            <a:lstStyle/>
            <a:p>
              <a:pPr>
                <a:buClr>
                  <a:srgbClr val="000000"/>
                </a:buClr>
              </a:pPr>
              <a:endParaRPr sz="1400" kern="0">
                <a:solidFill>
                  <a:srgbClr val="000000"/>
                </a:solidFill>
                <a:latin typeface="Arial"/>
                <a:cs typeface="Arial"/>
                <a:sym typeface="Arial"/>
              </a:endParaRPr>
            </a:p>
          </p:txBody>
        </p:sp>
        <p:sp>
          <p:nvSpPr>
            <p:cNvPr id="195" name="Google Shape;195;p20"/>
            <p:cNvSpPr txBox="1"/>
            <p:nvPr/>
          </p:nvSpPr>
          <p:spPr>
            <a:xfrm>
              <a:off x="1523977" y="1588840"/>
              <a:ext cx="192063" cy="192581"/>
            </a:xfrm>
            <a:prstGeom prst="rect">
              <a:avLst/>
            </a:prstGeom>
            <a:noFill/>
            <a:ln>
              <a:noFill/>
            </a:ln>
          </p:spPr>
          <p:txBody>
            <a:bodyPr spcFirstLastPara="1" wrap="square" lIns="0" tIns="0" rIns="0" bIns="0" anchor="ctr" anchorCtr="0">
              <a:noAutofit/>
            </a:bodyPr>
            <a:lstStyle/>
            <a:p>
              <a:pPr algn="ctr">
                <a:lnSpc>
                  <a:spcPct val="90000"/>
                </a:lnSpc>
                <a:buClr>
                  <a:srgbClr val="000000"/>
                </a:buClr>
              </a:pPr>
              <a:endParaRPr sz="900" kern="0">
                <a:solidFill>
                  <a:srgbClr val="FFFFFF"/>
                </a:solidFill>
                <a:latin typeface="Calibri"/>
                <a:ea typeface="Calibri"/>
                <a:cs typeface="Calibri"/>
                <a:sym typeface="Calibri"/>
              </a:endParaRPr>
            </a:p>
          </p:txBody>
        </p:sp>
        <p:sp>
          <p:nvSpPr>
            <p:cNvPr id="196" name="Google Shape;196;p20"/>
            <p:cNvSpPr/>
            <p:nvPr/>
          </p:nvSpPr>
          <p:spPr>
            <a:xfrm>
              <a:off x="18010" y="1296861"/>
              <a:ext cx="1294230" cy="776538"/>
            </a:xfrm>
            <a:prstGeom prst="roundRect">
              <a:avLst>
                <a:gd name="adj" fmla="val 10000"/>
              </a:avLst>
            </a:prstGeom>
            <a:solidFill>
              <a:schemeClr val="accent1"/>
            </a:solidFill>
            <a:ln w="25400"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a:buClr>
                  <a:srgbClr val="000000"/>
                </a:buClr>
              </a:pPr>
              <a:endParaRPr sz="1400" kern="0">
                <a:solidFill>
                  <a:srgbClr val="000000"/>
                </a:solidFill>
                <a:latin typeface="Arial"/>
                <a:cs typeface="Arial"/>
                <a:sym typeface="Arial"/>
              </a:endParaRPr>
            </a:p>
          </p:txBody>
        </p:sp>
        <p:sp>
          <p:nvSpPr>
            <p:cNvPr id="197" name="Google Shape;197;p20"/>
            <p:cNvSpPr txBox="1"/>
            <p:nvPr/>
          </p:nvSpPr>
          <p:spPr>
            <a:xfrm>
              <a:off x="40754" y="1319605"/>
              <a:ext cx="1248742" cy="731050"/>
            </a:xfrm>
            <a:prstGeom prst="rect">
              <a:avLst/>
            </a:prstGeom>
            <a:noFill/>
            <a:ln>
              <a:noFill/>
            </a:ln>
          </p:spPr>
          <p:txBody>
            <a:bodyPr spcFirstLastPara="1" wrap="square" lIns="38100" tIns="38100" rIns="38100" bIns="38100" anchor="ctr" anchorCtr="0">
              <a:noAutofit/>
            </a:bodyPr>
            <a:lstStyle/>
            <a:p>
              <a:pPr algn="ctr">
                <a:lnSpc>
                  <a:spcPct val="90000"/>
                </a:lnSpc>
                <a:buClr>
                  <a:srgbClr val="000000"/>
                </a:buClr>
              </a:pPr>
              <a:r>
                <a:rPr lang="en-GB" sz="1000" kern="0">
                  <a:solidFill>
                    <a:srgbClr val="FFFFFF"/>
                  </a:solidFill>
                  <a:latin typeface="Calibri"/>
                  <a:ea typeface="Calibri"/>
                  <a:cs typeface="Calibri"/>
                  <a:sym typeface="Calibri"/>
                </a:rPr>
                <a:t>Request evidence of works carried out if required</a:t>
              </a:r>
              <a:endParaRPr sz="1000" kern="0">
                <a:solidFill>
                  <a:srgbClr val="FFFFFF"/>
                </a:solidFill>
                <a:latin typeface="Calibri"/>
                <a:ea typeface="Calibri"/>
                <a:cs typeface="Calibri"/>
                <a:sym typeface="Calibri"/>
              </a:endParaRPr>
            </a:p>
          </p:txBody>
        </p:sp>
        <p:sp>
          <p:nvSpPr>
            <p:cNvPr id="198" name="Google Shape;198;p20"/>
            <p:cNvSpPr/>
            <p:nvPr/>
          </p:nvSpPr>
          <p:spPr>
            <a:xfrm rot="3087767">
              <a:off x="994759" y="2120922"/>
              <a:ext cx="290597" cy="320969"/>
            </a:xfrm>
            <a:prstGeom prst="rightArrow">
              <a:avLst>
                <a:gd name="adj1" fmla="val 60000"/>
                <a:gd name="adj2" fmla="val 50000"/>
              </a:avLst>
            </a:prstGeom>
            <a:solidFill>
              <a:srgbClr val="B1C0D7"/>
            </a:solidFill>
            <a:ln>
              <a:noFill/>
            </a:ln>
          </p:spPr>
          <p:txBody>
            <a:bodyPr spcFirstLastPara="1" wrap="square" lIns="91425" tIns="91425" rIns="91425" bIns="91425" anchor="ctr" anchorCtr="0">
              <a:noAutofit/>
            </a:bodyPr>
            <a:lstStyle/>
            <a:p>
              <a:pPr>
                <a:buClr>
                  <a:srgbClr val="000000"/>
                </a:buClr>
              </a:pPr>
              <a:endParaRPr sz="1400" kern="0">
                <a:solidFill>
                  <a:srgbClr val="000000"/>
                </a:solidFill>
                <a:latin typeface="Arial"/>
                <a:cs typeface="Arial"/>
                <a:sym typeface="Arial"/>
              </a:endParaRPr>
            </a:p>
          </p:txBody>
        </p:sp>
        <p:sp>
          <p:nvSpPr>
            <p:cNvPr id="199" name="Google Shape;199;p20"/>
            <p:cNvSpPr txBox="1"/>
            <p:nvPr/>
          </p:nvSpPr>
          <p:spPr>
            <a:xfrm rot="-2312233">
              <a:off x="1016609" y="2145602"/>
              <a:ext cx="192581" cy="203418"/>
            </a:xfrm>
            <a:prstGeom prst="rect">
              <a:avLst/>
            </a:prstGeom>
            <a:noFill/>
            <a:ln>
              <a:noFill/>
            </a:ln>
          </p:spPr>
          <p:txBody>
            <a:bodyPr spcFirstLastPara="1" wrap="square" lIns="0" tIns="0" rIns="0" bIns="0" anchor="ctr" anchorCtr="0">
              <a:noAutofit/>
            </a:bodyPr>
            <a:lstStyle/>
            <a:p>
              <a:pPr algn="ctr">
                <a:lnSpc>
                  <a:spcPct val="90000"/>
                </a:lnSpc>
                <a:buClr>
                  <a:srgbClr val="000000"/>
                </a:buClr>
              </a:pPr>
              <a:endParaRPr sz="900" kern="0">
                <a:solidFill>
                  <a:srgbClr val="FFFFFF"/>
                </a:solidFill>
                <a:latin typeface="Calibri"/>
                <a:ea typeface="Calibri"/>
                <a:cs typeface="Calibri"/>
                <a:sym typeface="Calibri"/>
              </a:endParaRPr>
            </a:p>
          </p:txBody>
        </p:sp>
        <p:sp>
          <p:nvSpPr>
            <p:cNvPr id="200" name="Google Shape;200;p20"/>
            <p:cNvSpPr/>
            <p:nvPr/>
          </p:nvSpPr>
          <p:spPr>
            <a:xfrm>
              <a:off x="978122" y="2502279"/>
              <a:ext cx="1294230" cy="776538"/>
            </a:xfrm>
            <a:prstGeom prst="roundRect">
              <a:avLst>
                <a:gd name="adj" fmla="val 10000"/>
              </a:avLst>
            </a:prstGeom>
            <a:solidFill>
              <a:schemeClr val="accent1"/>
            </a:solidFill>
            <a:ln w="25400"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a:buClr>
                  <a:srgbClr val="000000"/>
                </a:buClr>
              </a:pPr>
              <a:endParaRPr sz="1400" kern="0">
                <a:solidFill>
                  <a:srgbClr val="000000"/>
                </a:solidFill>
                <a:latin typeface="Arial"/>
                <a:cs typeface="Arial"/>
                <a:sym typeface="Arial"/>
              </a:endParaRPr>
            </a:p>
          </p:txBody>
        </p:sp>
        <p:sp>
          <p:nvSpPr>
            <p:cNvPr id="201" name="Google Shape;201;p20"/>
            <p:cNvSpPr txBox="1"/>
            <p:nvPr/>
          </p:nvSpPr>
          <p:spPr>
            <a:xfrm>
              <a:off x="1000866" y="2525023"/>
              <a:ext cx="1248742" cy="731050"/>
            </a:xfrm>
            <a:prstGeom prst="rect">
              <a:avLst/>
            </a:prstGeom>
            <a:noFill/>
            <a:ln>
              <a:noFill/>
            </a:ln>
          </p:spPr>
          <p:txBody>
            <a:bodyPr spcFirstLastPara="1" wrap="square" lIns="38100" tIns="38100" rIns="38100" bIns="38100" anchor="ctr" anchorCtr="0">
              <a:noAutofit/>
            </a:bodyPr>
            <a:lstStyle/>
            <a:p>
              <a:pPr algn="ctr">
                <a:lnSpc>
                  <a:spcPct val="90000"/>
                </a:lnSpc>
                <a:buClr>
                  <a:srgbClr val="000000"/>
                </a:buClr>
              </a:pPr>
              <a:r>
                <a:rPr lang="en-GB" sz="1000" kern="0">
                  <a:solidFill>
                    <a:srgbClr val="FFFFFF"/>
                  </a:solidFill>
                  <a:latin typeface="Calibri"/>
                  <a:ea typeface="Calibri"/>
                  <a:cs typeface="Calibri"/>
                  <a:sym typeface="Calibri"/>
                </a:rPr>
                <a:t>Proceed to award. Inform CCS of contract award via HELGA DPS</a:t>
              </a:r>
              <a:endParaRPr sz="1000" kern="0">
                <a:solidFill>
                  <a:srgbClr val="FFFFFF"/>
                </a:solidFill>
                <a:latin typeface="Calibri"/>
                <a:ea typeface="Calibri"/>
                <a:cs typeface="Calibri"/>
                <a:sym typeface="Calibri"/>
              </a:endParaRPr>
            </a:p>
          </p:txBody>
        </p:sp>
        <p:sp>
          <p:nvSpPr>
            <p:cNvPr id="202" name="Google Shape;202;p20"/>
            <p:cNvSpPr/>
            <p:nvPr/>
          </p:nvSpPr>
          <p:spPr>
            <a:xfrm rot="29655">
              <a:off x="2570637" y="2741319"/>
              <a:ext cx="718654" cy="320969"/>
            </a:xfrm>
            <a:prstGeom prst="rightArrow">
              <a:avLst>
                <a:gd name="adj1" fmla="val 60000"/>
                <a:gd name="adj2" fmla="val 50000"/>
              </a:avLst>
            </a:prstGeom>
            <a:solidFill>
              <a:srgbClr val="B1C0D7"/>
            </a:solidFill>
            <a:ln>
              <a:noFill/>
            </a:ln>
          </p:spPr>
          <p:txBody>
            <a:bodyPr spcFirstLastPara="1" wrap="square" lIns="91425" tIns="91425" rIns="91425" bIns="91425" anchor="ctr" anchorCtr="0">
              <a:noAutofit/>
            </a:bodyPr>
            <a:lstStyle/>
            <a:p>
              <a:pPr>
                <a:buClr>
                  <a:srgbClr val="000000"/>
                </a:buClr>
              </a:pPr>
              <a:endParaRPr sz="1400" kern="0">
                <a:solidFill>
                  <a:srgbClr val="000000"/>
                </a:solidFill>
                <a:latin typeface="Arial"/>
                <a:cs typeface="Arial"/>
                <a:sym typeface="Arial"/>
              </a:endParaRPr>
            </a:p>
          </p:txBody>
        </p:sp>
        <p:sp>
          <p:nvSpPr>
            <p:cNvPr id="203" name="Google Shape;203;p20"/>
            <p:cNvSpPr txBox="1"/>
            <p:nvPr/>
          </p:nvSpPr>
          <p:spPr>
            <a:xfrm rot="29655">
              <a:off x="2570639" y="2805098"/>
              <a:ext cx="622363" cy="192581"/>
            </a:xfrm>
            <a:prstGeom prst="rect">
              <a:avLst/>
            </a:prstGeom>
            <a:noFill/>
            <a:ln>
              <a:noFill/>
            </a:ln>
          </p:spPr>
          <p:txBody>
            <a:bodyPr spcFirstLastPara="1" wrap="square" lIns="0" tIns="0" rIns="0" bIns="0" anchor="ctr" anchorCtr="0">
              <a:noAutofit/>
            </a:bodyPr>
            <a:lstStyle/>
            <a:p>
              <a:pPr algn="ctr">
                <a:lnSpc>
                  <a:spcPct val="90000"/>
                </a:lnSpc>
                <a:buClr>
                  <a:srgbClr val="000000"/>
                </a:buClr>
              </a:pPr>
              <a:endParaRPr sz="900" kern="0">
                <a:solidFill>
                  <a:srgbClr val="FFFFFF"/>
                </a:solidFill>
                <a:latin typeface="Calibri"/>
                <a:ea typeface="Calibri"/>
                <a:cs typeface="Calibri"/>
                <a:sym typeface="Calibri"/>
              </a:endParaRPr>
            </a:p>
          </p:txBody>
        </p:sp>
        <p:sp>
          <p:nvSpPr>
            <p:cNvPr id="204" name="Google Shape;204;p20"/>
            <p:cNvSpPr/>
            <p:nvPr/>
          </p:nvSpPr>
          <p:spPr>
            <a:xfrm>
              <a:off x="3628253" y="2525141"/>
              <a:ext cx="1294230" cy="776538"/>
            </a:xfrm>
            <a:prstGeom prst="roundRect">
              <a:avLst>
                <a:gd name="adj" fmla="val 10000"/>
              </a:avLst>
            </a:prstGeom>
            <a:solidFill>
              <a:schemeClr val="accent1"/>
            </a:solidFill>
            <a:ln w="25400"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a:buClr>
                  <a:srgbClr val="000000"/>
                </a:buClr>
              </a:pPr>
              <a:endParaRPr sz="1400" kern="0">
                <a:solidFill>
                  <a:srgbClr val="000000"/>
                </a:solidFill>
                <a:latin typeface="Arial"/>
                <a:cs typeface="Arial"/>
                <a:sym typeface="Arial"/>
              </a:endParaRPr>
            </a:p>
          </p:txBody>
        </p:sp>
        <p:sp>
          <p:nvSpPr>
            <p:cNvPr id="205" name="Google Shape;205;p20"/>
            <p:cNvSpPr txBox="1"/>
            <p:nvPr/>
          </p:nvSpPr>
          <p:spPr>
            <a:xfrm>
              <a:off x="3650997" y="2547885"/>
              <a:ext cx="1248742" cy="731050"/>
            </a:xfrm>
            <a:prstGeom prst="rect">
              <a:avLst/>
            </a:prstGeom>
            <a:noFill/>
            <a:ln>
              <a:noFill/>
            </a:ln>
          </p:spPr>
          <p:txBody>
            <a:bodyPr spcFirstLastPara="1" wrap="square" lIns="45700" tIns="45700" rIns="45700" bIns="45700" anchor="ctr" anchorCtr="0">
              <a:noAutofit/>
            </a:bodyPr>
            <a:lstStyle/>
            <a:p>
              <a:pPr algn="ctr">
                <a:lnSpc>
                  <a:spcPct val="90000"/>
                </a:lnSpc>
                <a:buClr>
                  <a:srgbClr val="000000"/>
                </a:buClr>
              </a:pPr>
              <a:r>
                <a:rPr lang="en-GB" sz="1200" kern="0">
                  <a:solidFill>
                    <a:srgbClr val="FFFFFF"/>
                  </a:solidFill>
                  <a:latin typeface="Calibri"/>
                  <a:ea typeface="Calibri"/>
                  <a:cs typeface="Calibri"/>
                  <a:sym typeface="Calibri"/>
                </a:rPr>
                <a:t>Provide feedback to all suppliers who participated</a:t>
              </a:r>
              <a:endParaRPr sz="1200" kern="0">
                <a:solidFill>
                  <a:srgbClr val="FFFFFF"/>
                </a:solidFill>
                <a:latin typeface="Calibri"/>
                <a:ea typeface="Calibri"/>
                <a:cs typeface="Calibri"/>
                <a:sym typeface="Calibri"/>
              </a:endParaRPr>
            </a:p>
          </p:txBody>
        </p:sp>
        <p:sp>
          <p:nvSpPr>
            <p:cNvPr id="206" name="Google Shape;206;p20"/>
            <p:cNvSpPr/>
            <p:nvPr/>
          </p:nvSpPr>
          <p:spPr>
            <a:xfrm>
              <a:off x="5237541" y="2752925"/>
              <a:ext cx="759001" cy="320969"/>
            </a:xfrm>
            <a:prstGeom prst="rightArrow">
              <a:avLst>
                <a:gd name="adj1" fmla="val 60000"/>
                <a:gd name="adj2" fmla="val 50000"/>
              </a:avLst>
            </a:prstGeom>
            <a:solidFill>
              <a:srgbClr val="B1C0D7"/>
            </a:solidFill>
            <a:ln>
              <a:noFill/>
            </a:ln>
          </p:spPr>
          <p:txBody>
            <a:bodyPr spcFirstLastPara="1" wrap="square" lIns="91425" tIns="91425" rIns="91425" bIns="91425" anchor="ctr" anchorCtr="0">
              <a:noAutofit/>
            </a:bodyPr>
            <a:lstStyle/>
            <a:p>
              <a:pPr>
                <a:buClr>
                  <a:srgbClr val="000000"/>
                </a:buClr>
              </a:pPr>
              <a:endParaRPr sz="1400" kern="0">
                <a:solidFill>
                  <a:srgbClr val="000000"/>
                </a:solidFill>
                <a:latin typeface="Arial"/>
                <a:cs typeface="Arial"/>
                <a:sym typeface="Arial"/>
              </a:endParaRPr>
            </a:p>
          </p:txBody>
        </p:sp>
        <p:sp>
          <p:nvSpPr>
            <p:cNvPr id="207" name="Google Shape;207;p20"/>
            <p:cNvSpPr txBox="1"/>
            <p:nvPr/>
          </p:nvSpPr>
          <p:spPr>
            <a:xfrm>
              <a:off x="5237541" y="2817119"/>
              <a:ext cx="662710" cy="192581"/>
            </a:xfrm>
            <a:prstGeom prst="rect">
              <a:avLst/>
            </a:prstGeom>
            <a:noFill/>
            <a:ln>
              <a:noFill/>
            </a:ln>
          </p:spPr>
          <p:txBody>
            <a:bodyPr spcFirstLastPara="1" wrap="square" lIns="0" tIns="0" rIns="0" bIns="0" anchor="ctr" anchorCtr="0">
              <a:noAutofit/>
            </a:bodyPr>
            <a:lstStyle/>
            <a:p>
              <a:pPr algn="ctr">
                <a:lnSpc>
                  <a:spcPct val="90000"/>
                </a:lnSpc>
                <a:buClr>
                  <a:srgbClr val="000000"/>
                </a:buClr>
              </a:pPr>
              <a:endParaRPr sz="900" kern="0">
                <a:solidFill>
                  <a:srgbClr val="FFFFFF"/>
                </a:solidFill>
                <a:latin typeface="Calibri"/>
                <a:ea typeface="Calibri"/>
                <a:cs typeface="Calibri"/>
                <a:sym typeface="Calibri"/>
              </a:endParaRPr>
            </a:p>
          </p:txBody>
        </p:sp>
        <p:sp>
          <p:nvSpPr>
            <p:cNvPr id="208" name="Google Shape;208;p20"/>
            <p:cNvSpPr/>
            <p:nvPr/>
          </p:nvSpPr>
          <p:spPr>
            <a:xfrm>
              <a:off x="6354563" y="2525141"/>
              <a:ext cx="1294230" cy="776538"/>
            </a:xfrm>
            <a:prstGeom prst="roundRect">
              <a:avLst>
                <a:gd name="adj" fmla="val 10000"/>
              </a:avLst>
            </a:prstGeom>
            <a:solidFill>
              <a:schemeClr val="accent1"/>
            </a:solidFill>
            <a:ln w="25400"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a:buClr>
                  <a:srgbClr val="000000"/>
                </a:buClr>
              </a:pPr>
              <a:endParaRPr sz="1400" kern="0">
                <a:solidFill>
                  <a:srgbClr val="000000"/>
                </a:solidFill>
                <a:latin typeface="Arial"/>
                <a:cs typeface="Arial"/>
                <a:sym typeface="Arial"/>
              </a:endParaRPr>
            </a:p>
          </p:txBody>
        </p:sp>
        <p:sp>
          <p:nvSpPr>
            <p:cNvPr id="209" name="Google Shape;209;p20"/>
            <p:cNvSpPr txBox="1"/>
            <p:nvPr/>
          </p:nvSpPr>
          <p:spPr>
            <a:xfrm>
              <a:off x="6377307" y="2547885"/>
              <a:ext cx="1248742" cy="731050"/>
            </a:xfrm>
            <a:prstGeom prst="rect">
              <a:avLst/>
            </a:prstGeom>
            <a:noFill/>
            <a:ln>
              <a:noFill/>
            </a:ln>
          </p:spPr>
          <p:txBody>
            <a:bodyPr spcFirstLastPara="1" wrap="square" lIns="45700" tIns="45700" rIns="45700" bIns="45700" anchor="ctr" anchorCtr="0">
              <a:noAutofit/>
            </a:bodyPr>
            <a:lstStyle/>
            <a:p>
              <a:pPr algn="ctr">
                <a:lnSpc>
                  <a:spcPct val="90000"/>
                </a:lnSpc>
                <a:buClr>
                  <a:srgbClr val="000000"/>
                </a:buClr>
              </a:pPr>
              <a:r>
                <a:rPr lang="en-GB" sz="1200" kern="0">
                  <a:solidFill>
                    <a:srgbClr val="FFFFFF"/>
                  </a:solidFill>
                  <a:latin typeface="Calibri"/>
                  <a:ea typeface="Calibri"/>
                  <a:cs typeface="Calibri"/>
                  <a:sym typeface="Calibri"/>
                </a:rPr>
                <a:t>Issue Contract Award </a:t>
              </a:r>
              <a:endParaRPr sz="1200" kern="0">
                <a:solidFill>
                  <a:srgbClr val="FFFFFF"/>
                </a:solidFill>
                <a:latin typeface="Calibri"/>
                <a:ea typeface="Calibri"/>
                <a:cs typeface="Calibri"/>
                <a:sym typeface="Calibri"/>
              </a:endParaRPr>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59"/>
                                        </p:tgtEl>
                                        <p:attrNameLst>
                                          <p:attrName>style.visibility</p:attrName>
                                        </p:attrNameLst>
                                      </p:cBhvr>
                                      <p:to>
                                        <p:strVal val="visible"/>
                                      </p:to>
                                    </p:set>
                                    <p:animEffect transition="in" filter="fade">
                                      <p:cBhvr>
                                        <p:cTn id="7" dur="1000"/>
                                        <p:tgtEl>
                                          <p:spTgt spid="15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Shape 260"/>
        <p:cNvGrpSpPr/>
        <p:nvPr/>
      </p:nvGrpSpPr>
      <p:grpSpPr>
        <a:xfrm>
          <a:off x="0" y="0"/>
          <a:ext cx="0" cy="0"/>
          <a:chOff x="0" y="0"/>
          <a:chExt cx="0" cy="0"/>
        </a:xfrm>
      </p:grpSpPr>
      <p:sp>
        <p:nvSpPr>
          <p:cNvPr id="261" name="Google Shape;261;p22"/>
          <p:cNvSpPr txBox="1">
            <a:spLocks noGrp="1"/>
          </p:cNvSpPr>
          <p:nvPr>
            <p:ph type="title"/>
          </p:nvPr>
        </p:nvSpPr>
        <p:spPr>
          <a:xfrm>
            <a:off x="3707904" y="260648"/>
            <a:ext cx="5223000" cy="588600"/>
          </a:xfrm>
          <a:prstGeom prst="rect">
            <a:avLst/>
          </a:prstGeom>
        </p:spPr>
        <p:txBody>
          <a:bodyPr spcFirstLastPara="1" wrap="square" lIns="91425" tIns="91425" rIns="91425" bIns="91425" anchor="t" anchorCtr="0">
            <a:noAutofit/>
          </a:bodyPr>
          <a:lstStyle/>
          <a:p>
            <a:r>
              <a:rPr lang="en-GB"/>
              <a:t>Customer Charter</a:t>
            </a:r>
            <a:endParaRPr/>
          </a:p>
        </p:txBody>
      </p:sp>
      <p:sp>
        <p:nvSpPr>
          <p:cNvPr id="262" name="Google Shape;262;p22"/>
          <p:cNvSpPr txBox="1">
            <a:spLocks noGrp="1"/>
          </p:cNvSpPr>
          <p:nvPr>
            <p:ph type="body" idx="1"/>
          </p:nvPr>
        </p:nvSpPr>
        <p:spPr>
          <a:xfrm>
            <a:off x="311141" y="1954393"/>
            <a:ext cx="4137010" cy="2539989"/>
          </a:xfrm>
          <a:prstGeom prst="rect">
            <a:avLst/>
          </a:prstGeom>
        </p:spPr>
        <p:txBody>
          <a:bodyPr spcFirstLastPara="1" wrap="square" lIns="91425" tIns="91425" rIns="91425" bIns="91425" numCol="1" anchor="t" anchorCtr="0">
            <a:noAutofit/>
          </a:bodyPr>
          <a:lstStyle/>
          <a:p>
            <a:pPr marL="0" indent="0">
              <a:spcAft>
                <a:spcPts val="1600"/>
              </a:spcAft>
            </a:pPr>
            <a:r>
              <a:rPr lang="en-US" sz="1400"/>
              <a:t>CCS’ role is to provide customers with advice and guidance to help them get the best out of the HELGA DPS. </a:t>
            </a:r>
          </a:p>
          <a:p>
            <a:pPr marL="0" indent="0">
              <a:spcAft>
                <a:spcPts val="1600"/>
              </a:spcAft>
            </a:pPr>
            <a:r>
              <a:rPr lang="en-US" sz="1400"/>
              <a:t>We can help with any queries such as the best way to appoint a supplier and advice on structuring evaluation criteria. </a:t>
            </a:r>
          </a:p>
          <a:p>
            <a:pPr marL="0" indent="0">
              <a:spcAft>
                <a:spcPts val="1600"/>
              </a:spcAft>
            </a:pPr>
            <a:r>
              <a:rPr lang="en-US" sz="1400"/>
              <a:t>CCS manages the overarching HELGA DPS and the suppliers at agreement level. </a:t>
            </a:r>
          </a:p>
          <a:p>
            <a:pPr marL="0" indent="0">
              <a:spcAft>
                <a:spcPts val="1600"/>
              </a:spcAft>
            </a:pPr>
            <a:r>
              <a:rPr lang="en-US" sz="1400"/>
              <a:t>Customers are responsible for managing the contract with your appointed supplier. CCS is able to help with any issues that may require escalating.</a:t>
            </a:r>
            <a:endParaRPr sz="1400"/>
          </a:p>
        </p:txBody>
      </p:sp>
      <p:pic>
        <p:nvPicPr>
          <p:cNvPr id="2" name="Picture 1"/>
          <p:cNvPicPr>
            <a:picLocks noChangeAspect="1"/>
          </p:cNvPicPr>
          <p:nvPr/>
        </p:nvPicPr>
        <p:blipFill>
          <a:blip r:embed="rId3"/>
          <a:stretch>
            <a:fillRect/>
          </a:stretch>
        </p:blipFill>
        <p:spPr>
          <a:xfrm>
            <a:off x="5075435" y="2380219"/>
            <a:ext cx="3756739" cy="2611522"/>
          </a:xfrm>
          <a:prstGeom prst="rect">
            <a:avLst/>
          </a:prstGeom>
        </p:spPr>
      </p:pic>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Shape 511"/>
        <p:cNvGrpSpPr/>
        <p:nvPr/>
      </p:nvGrpSpPr>
      <p:grpSpPr>
        <a:xfrm>
          <a:off x="0" y="0"/>
          <a:ext cx="0" cy="0"/>
          <a:chOff x="0" y="0"/>
          <a:chExt cx="0" cy="0"/>
        </a:xfrm>
      </p:grpSpPr>
      <p:sp>
        <p:nvSpPr>
          <p:cNvPr id="512" name="Google Shape;512;p78"/>
          <p:cNvSpPr txBox="1">
            <a:spLocks noGrp="1"/>
          </p:cNvSpPr>
          <p:nvPr>
            <p:ph type="title"/>
          </p:nvPr>
        </p:nvSpPr>
        <p:spPr>
          <a:prstGeom prst="rect">
            <a:avLst/>
          </a:prstGeom>
          <a:noFill/>
          <a:ln>
            <a:noFill/>
          </a:ln>
        </p:spPr>
        <p:txBody>
          <a:bodyPr spcFirstLastPara="1" wrap="square" lIns="91425" tIns="91425" rIns="91425" bIns="91425" anchor="t" anchorCtr="0">
            <a:noAutofit/>
          </a:bodyPr>
          <a:lstStyle/>
          <a:p>
            <a:r>
              <a:rPr lang="en-GB">
                <a:solidFill>
                  <a:srgbClr val="005395"/>
                </a:solidFill>
              </a:rPr>
              <a:t>Roles and Responsibilities</a:t>
            </a:r>
            <a:br>
              <a:rPr lang="en-GB">
                <a:solidFill>
                  <a:srgbClr val="005395"/>
                </a:solidFill>
              </a:rPr>
            </a:br>
            <a:endParaRPr>
              <a:solidFill>
                <a:srgbClr val="005395"/>
              </a:solidFill>
            </a:endParaRPr>
          </a:p>
        </p:txBody>
      </p:sp>
      <p:cxnSp>
        <p:nvCxnSpPr>
          <p:cNvPr id="515" name="Google Shape;515;p78"/>
          <p:cNvCxnSpPr>
            <a:stCxn id="532" idx="4"/>
            <a:endCxn id="551" idx="1"/>
          </p:cNvCxnSpPr>
          <p:nvPr/>
        </p:nvCxnSpPr>
        <p:spPr>
          <a:xfrm flipH="1">
            <a:off x="300752" y="2606309"/>
            <a:ext cx="62320" cy="2224857"/>
          </a:xfrm>
          <a:prstGeom prst="straightConnector1">
            <a:avLst/>
          </a:prstGeom>
          <a:noFill/>
          <a:ln w="19050" cap="flat" cmpd="sng">
            <a:solidFill>
              <a:srgbClr val="EF8523"/>
            </a:solidFill>
            <a:prstDash val="dot"/>
            <a:round/>
            <a:headEnd type="none" w="sm" len="sm"/>
            <a:tailEnd type="none" w="sm" len="sm"/>
          </a:ln>
        </p:spPr>
      </p:cxnSp>
      <p:sp>
        <p:nvSpPr>
          <p:cNvPr id="518" name="Google Shape;518;p78"/>
          <p:cNvSpPr/>
          <p:nvPr/>
        </p:nvSpPr>
        <p:spPr>
          <a:xfrm>
            <a:off x="6515840" y="2378750"/>
            <a:ext cx="2161092" cy="1978387"/>
          </a:xfrm>
          <a:prstGeom prst="rect">
            <a:avLst/>
          </a:prstGeom>
          <a:noFill/>
          <a:ln>
            <a:noFill/>
          </a:ln>
        </p:spPr>
        <p:txBody>
          <a:bodyPr spcFirstLastPara="1" wrap="square" lIns="91425" tIns="45700" rIns="91425" bIns="45700" anchor="t" anchorCtr="0">
            <a:noAutofit/>
          </a:bodyPr>
          <a:lstStyle/>
          <a:p>
            <a:pPr>
              <a:buClr>
                <a:srgbClr val="4D4E53"/>
              </a:buClr>
            </a:pPr>
            <a:r>
              <a:rPr lang="en-GB" sz="1200" kern="0">
                <a:solidFill>
                  <a:srgbClr val="005395"/>
                </a:solidFill>
                <a:latin typeface="Helvetica Neue"/>
                <a:ea typeface="Helvetica Neue"/>
                <a:cs typeface="Helvetica Neue"/>
                <a:sym typeface="Helvetica Neue"/>
              </a:rPr>
              <a:t>Management of DPS system</a:t>
            </a:r>
          </a:p>
          <a:p>
            <a:pPr>
              <a:buClr>
                <a:srgbClr val="4D4E53"/>
              </a:buClr>
            </a:pPr>
            <a:endParaRPr lang="en-GB" sz="1200" kern="0">
              <a:solidFill>
                <a:srgbClr val="005395"/>
              </a:solidFill>
              <a:latin typeface="Helvetica Neue"/>
              <a:ea typeface="Helvetica Neue"/>
              <a:cs typeface="Helvetica Neue"/>
              <a:sym typeface="Helvetica Neue"/>
            </a:endParaRPr>
          </a:p>
          <a:p>
            <a:pPr>
              <a:buClr>
                <a:srgbClr val="4D4E53"/>
              </a:buClr>
            </a:pPr>
            <a:r>
              <a:rPr lang="en-GB" sz="1200" kern="0">
                <a:solidFill>
                  <a:srgbClr val="005395"/>
                </a:solidFill>
                <a:latin typeface="Helvetica Neue"/>
                <a:ea typeface="Helvetica Neue"/>
                <a:cs typeface="Helvetica Neue"/>
                <a:sym typeface="Helvetica Neue"/>
              </a:rPr>
              <a:t>Management of suppliers at agreement level</a:t>
            </a:r>
          </a:p>
          <a:p>
            <a:pPr>
              <a:buClr>
                <a:srgbClr val="4D4E53"/>
              </a:buClr>
            </a:pPr>
            <a:endParaRPr lang="en-GB" sz="1200" kern="0">
              <a:solidFill>
                <a:srgbClr val="005395"/>
              </a:solidFill>
              <a:latin typeface="Helvetica Neue"/>
              <a:ea typeface="Helvetica Neue"/>
              <a:cs typeface="Helvetica Neue"/>
              <a:sym typeface="Helvetica Neue"/>
            </a:endParaRPr>
          </a:p>
          <a:p>
            <a:pPr>
              <a:buClr>
                <a:srgbClr val="4D4E53"/>
              </a:buClr>
            </a:pPr>
            <a:r>
              <a:rPr lang="en-GB" sz="1200" kern="0">
                <a:solidFill>
                  <a:srgbClr val="005395"/>
                </a:solidFill>
                <a:latin typeface="Helvetica Neue"/>
                <a:ea typeface="Helvetica Neue"/>
                <a:cs typeface="Helvetica Neue"/>
                <a:sym typeface="Helvetica Neue"/>
              </a:rPr>
              <a:t>Provide help and guidance</a:t>
            </a:r>
          </a:p>
          <a:p>
            <a:pPr>
              <a:buClr>
                <a:srgbClr val="4D4E53"/>
              </a:buClr>
            </a:pPr>
            <a:endParaRPr lang="en-GB" sz="1200" kern="0">
              <a:solidFill>
                <a:srgbClr val="005395"/>
              </a:solidFill>
              <a:latin typeface="Helvetica Neue"/>
              <a:ea typeface="Helvetica Neue"/>
              <a:cs typeface="Helvetica Neue"/>
              <a:sym typeface="Helvetica Neue"/>
            </a:endParaRPr>
          </a:p>
          <a:p>
            <a:pPr>
              <a:buClr>
                <a:srgbClr val="4D4E53"/>
              </a:buClr>
            </a:pPr>
            <a:r>
              <a:rPr lang="en-GB" sz="1200" kern="0">
                <a:solidFill>
                  <a:srgbClr val="005395"/>
                </a:solidFill>
                <a:latin typeface="Helvetica Neue"/>
                <a:ea typeface="Helvetica Neue"/>
                <a:cs typeface="Helvetica Neue"/>
                <a:sym typeface="Helvetica Neue"/>
              </a:rPr>
              <a:t>Act as escalation point</a:t>
            </a:r>
          </a:p>
          <a:p>
            <a:pPr>
              <a:buClr>
                <a:srgbClr val="4D4E53"/>
              </a:buClr>
            </a:pPr>
            <a:endParaRPr lang="en-GB" sz="1400" kern="0">
              <a:solidFill>
                <a:srgbClr val="005395"/>
              </a:solidFill>
              <a:latin typeface="Helvetica Neue"/>
              <a:ea typeface="Helvetica Neue"/>
              <a:cs typeface="Helvetica Neue"/>
              <a:sym typeface="Helvetica Neue"/>
            </a:endParaRPr>
          </a:p>
          <a:p>
            <a:pPr>
              <a:buClr>
                <a:srgbClr val="4D4E53"/>
              </a:buClr>
            </a:pPr>
            <a:r>
              <a:rPr lang="en-GB" sz="1200" kern="0">
                <a:solidFill>
                  <a:srgbClr val="005395"/>
                </a:solidFill>
                <a:latin typeface="Helvetica Neue"/>
                <a:ea typeface="Helvetica Neue"/>
                <a:cs typeface="Helvetica Neue"/>
                <a:sym typeface="Helvetica Neue"/>
              </a:rPr>
              <a:t>Supplier compliance</a:t>
            </a:r>
          </a:p>
          <a:p>
            <a:pPr>
              <a:buClr>
                <a:srgbClr val="4D4E53"/>
              </a:buClr>
            </a:pPr>
            <a:endParaRPr lang="en-GB" sz="1200" kern="0">
              <a:solidFill>
                <a:srgbClr val="005395"/>
              </a:solidFill>
              <a:latin typeface="Helvetica Neue"/>
              <a:ea typeface="Helvetica Neue"/>
              <a:cs typeface="Helvetica Neue"/>
              <a:sym typeface="Helvetica Neue"/>
            </a:endParaRPr>
          </a:p>
          <a:p>
            <a:pPr>
              <a:buClr>
                <a:srgbClr val="4D4E53"/>
              </a:buClr>
            </a:pPr>
            <a:endParaRPr lang="en-GB" sz="1200" kern="0">
              <a:solidFill>
                <a:srgbClr val="005395"/>
              </a:solidFill>
              <a:latin typeface="Helvetica Neue"/>
              <a:ea typeface="Helvetica Neue"/>
              <a:cs typeface="Helvetica Neue"/>
              <a:sym typeface="Helvetica Neue"/>
            </a:endParaRPr>
          </a:p>
          <a:p>
            <a:pPr>
              <a:buClr>
                <a:srgbClr val="4D4E53"/>
              </a:buClr>
            </a:pPr>
            <a:endParaRPr lang="en-GB" sz="1400" kern="0">
              <a:solidFill>
                <a:srgbClr val="005395"/>
              </a:solidFill>
              <a:latin typeface="Helvetica Neue"/>
              <a:ea typeface="Helvetica Neue"/>
              <a:cs typeface="Helvetica Neue"/>
              <a:sym typeface="Helvetica Neue"/>
            </a:endParaRPr>
          </a:p>
          <a:p>
            <a:pPr>
              <a:buClr>
                <a:srgbClr val="4D4E53"/>
              </a:buClr>
            </a:pPr>
            <a:endParaRPr lang="en-GB" sz="1400" kern="0">
              <a:solidFill>
                <a:srgbClr val="005395"/>
              </a:solidFill>
              <a:latin typeface="Helvetica Neue"/>
              <a:ea typeface="Helvetica Neue"/>
              <a:cs typeface="Helvetica Neue"/>
              <a:sym typeface="Helvetica Neue"/>
            </a:endParaRPr>
          </a:p>
          <a:p>
            <a:pPr>
              <a:buClr>
                <a:srgbClr val="4D4E53"/>
              </a:buClr>
            </a:pPr>
            <a:endParaRPr lang="en-GB" sz="1400" kern="0">
              <a:solidFill>
                <a:srgbClr val="005395"/>
              </a:solidFill>
              <a:latin typeface="Helvetica Neue"/>
              <a:ea typeface="Helvetica Neue"/>
              <a:cs typeface="Helvetica Neue"/>
              <a:sym typeface="Helvetica Neue"/>
            </a:endParaRPr>
          </a:p>
          <a:p>
            <a:pPr>
              <a:buClr>
                <a:srgbClr val="4D4E53"/>
              </a:buClr>
            </a:pPr>
            <a:endParaRPr lang="en-GB" sz="1400" kern="0">
              <a:solidFill>
                <a:srgbClr val="005395"/>
              </a:solidFill>
              <a:latin typeface="Helvetica Neue"/>
              <a:ea typeface="Helvetica Neue"/>
              <a:cs typeface="Helvetica Neue"/>
              <a:sym typeface="Helvetica Neue"/>
            </a:endParaRPr>
          </a:p>
          <a:p>
            <a:pPr>
              <a:buClr>
                <a:srgbClr val="000000"/>
              </a:buClr>
            </a:pPr>
            <a:endParaRPr sz="1400" kern="0">
              <a:solidFill>
                <a:srgbClr val="005395"/>
              </a:solidFill>
              <a:latin typeface="Helvetica Neue"/>
              <a:ea typeface="Helvetica Neue"/>
              <a:cs typeface="Helvetica Neue"/>
              <a:sym typeface="Helvetica Neue"/>
            </a:endParaRPr>
          </a:p>
          <a:p>
            <a:pPr>
              <a:buClr>
                <a:srgbClr val="4D4E53"/>
              </a:buClr>
            </a:pPr>
            <a:endParaRPr sz="1400" kern="0">
              <a:solidFill>
                <a:srgbClr val="005395"/>
              </a:solidFill>
              <a:latin typeface="Helvetica Neue"/>
              <a:ea typeface="Helvetica Neue"/>
              <a:cs typeface="Helvetica Neue"/>
              <a:sym typeface="Helvetica Neue"/>
            </a:endParaRPr>
          </a:p>
        </p:txBody>
      </p:sp>
      <p:sp>
        <p:nvSpPr>
          <p:cNvPr id="519" name="Google Shape;519;p78"/>
          <p:cNvSpPr/>
          <p:nvPr/>
        </p:nvSpPr>
        <p:spPr>
          <a:xfrm>
            <a:off x="3506457" y="2370022"/>
            <a:ext cx="2111965" cy="1323300"/>
          </a:xfrm>
          <a:prstGeom prst="rect">
            <a:avLst/>
          </a:prstGeom>
          <a:noFill/>
          <a:ln>
            <a:noFill/>
          </a:ln>
        </p:spPr>
        <p:txBody>
          <a:bodyPr spcFirstLastPara="1" wrap="square" lIns="91425" tIns="45700" rIns="91425" bIns="45700" anchor="t" anchorCtr="0">
            <a:noAutofit/>
          </a:bodyPr>
          <a:lstStyle/>
          <a:p>
            <a:pPr>
              <a:buClr>
                <a:srgbClr val="000000"/>
              </a:buClr>
              <a:buSzPts val="1100"/>
            </a:pPr>
            <a:r>
              <a:rPr lang="en-GB" sz="1200" kern="0">
                <a:solidFill>
                  <a:srgbClr val="005395"/>
                </a:solidFill>
                <a:latin typeface="Helvetica Neue"/>
                <a:ea typeface="Helvetica Neue"/>
                <a:cs typeface="Helvetica Neue"/>
                <a:sym typeface="Helvetica Neue"/>
              </a:rPr>
              <a:t>Provide expert advice and consultation </a:t>
            </a:r>
          </a:p>
          <a:p>
            <a:pPr>
              <a:buClr>
                <a:srgbClr val="000000"/>
              </a:buClr>
              <a:buSzPts val="1100"/>
            </a:pPr>
            <a:endParaRPr lang="en-GB" sz="1200" kern="0">
              <a:solidFill>
                <a:srgbClr val="005395"/>
              </a:solidFill>
              <a:latin typeface="Helvetica Neue"/>
              <a:ea typeface="Helvetica Neue"/>
              <a:cs typeface="Helvetica Neue"/>
              <a:sym typeface="Helvetica Neue"/>
            </a:endParaRPr>
          </a:p>
          <a:p>
            <a:pPr>
              <a:buClr>
                <a:srgbClr val="000000"/>
              </a:buClr>
              <a:buSzPts val="1100"/>
            </a:pPr>
            <a:r>
              <a:rPr lang="en-GB" sz="1200" kern="0">
                <a:solidFill>
                  <a:srgbClr val="005395"/>
                </a:solidFill>
                <a:latin typeface="Helvetica Neue"/>
                <a:ea typeface="Helvetica Neue"/>
                <a:cs typeface="Helvetica Neue"/>
                <a:sym typeface="Helvetica Neue"/>
              </a:rPr>
              <a:t>Submit management information in timely manner</a:t>
            </a:r>
          </a:p>
          <a:p>
            <a:pPr>
              <a:buClr>
                <a:srgbClr val="000000"/>
              </a:buClr>
              <a:buSzPts val="1100"/>
            </a:pPr>
            <a:r>
              <a:rPr lang="en-GB" sz="1200" kern="0">
                <a:solidFill>
                  <a:srgbClr val="005395"/>
                </a:solidFill>
                <a:latin typeface="Helvetica Neue"/>
                <a:ea typeface="Helvetica Neue"/>
                <a:cs typeface="Helvetica Neue"/>
                <a:sym typeface="Helvetica Neue"/>
              </a:rPr>
              <a:t> </a:t>
            </a:r>
          </a:p>
          <a:p>
            <a:pPr>
              <a:buClr>
                <a:srgbClr val="000000"/>
              </a:buClr>
              <a:buSzPts val="1100"/>
            </a:pPr>
            <a:r>
              <a:rPr lang="en-GB" sz="1200" kern="0">
                <a:solidFill>
                  <a:srgbClr val="005395"/>
                </a:solidFill>
                <a:latin typeface="Helvetica Neue"/>
                <a:ea typeface="Helvetica Neue"/>
                <a:cs typeface="Helvetica Neue"/>
                <a:sym typeface="Helvetica Neue"/>
              </a:rPr>
              <a:t>Ensure DPS agreement obligations are met</a:t>
            </a:r>
          </a:p>
          <a:p>
            <a:pPr>
              <a:buClr>
                <a:srgbClr val="000000"/>
              </a:buClr>
              <a:buSzPts val="1100"/>
            </a:pPr>
            <a:endParaRPr lang="en-GB" sz="1200" kern="0">
              <a:solidFill>
                <a:srgbClr val="005395"/>
              </a:solidFill>
              <a:latin typeface="Helvetica Neue"/>
              <a:ea typeface="Helvetica Neue"/>
              <a:cs typeface="Helvetica Neue"/>
              <a:sym typeface="Helvetica Neue"/>
            </a:endParaRPr>
          </a:p>
          <a:p>
            <a:pPr>
              <a:buClr>
                <a:srgbClr val="000000"/>
              </a:buClr>
              <a:buSzPts val="1100"/>
            </a:pPr>
            <a:r>
              <a:rPr lang="en-GB" sz="1200" kern="0">
                <a:solidFill>
                  <a:srgbClr val="005395"/>
                </a:solidFill>
                <a:latin typeface="Helvetica Neue"/>
                <a:ea typeface="Helvetica Neue"/>
                <a:cs typeface="Helvetica Neue"/>
                <a:sym typeface="Helvetica Neue"/>
              </a:rPr>
              <a:t>Adhere to KPI requirements   </a:t>
            </a:r>
          </a:p>
          <a:p>
            <a:pPr>
              <a:buClr>
                <a:srgbClr val="000000"/>
              </a:buClr>
              <a:buSzPts val="1100"/>
            </a:pPr>
            <a:endParaRPr lang="en-GB" sz="1200" kern="0">
              <a:solidFill>
                <a:srgbClr val="005395"/>
              </a:solidFill>
              <a:latin typeface="Helvetica Neue"/>
              <a:ea typeface="Helvetica Neue"/>
              <a:cs typeface="Helvetica Neue"/>
              <a:sym typeface="Helvetica Neue"/>
            </a:endParaRPr>
          </a:p>
        </p:txBody>
      </p:sp>
      <p:sp>
        <p:nvSpPr>
          <p:cNvPr id="520" name="Google Shape;520;p78"/>
          <p:cNvSpPr/>
          <p:nvPr/>
        </p:nvSpPr>
        <p:spPr>
          <a:xfrm>
            <a:off x="439875" y="2384599"/>
            <a:ext cx="2101267" cy="2137875"/>
          </a:xfrm>
          <a:prstGeom prst="rect">
            <a:avLst/>
          </a:prstGeom>
          <a:noFill/>
          <a:ln>
            <a:noFill/>
          </a:ln>
        </p:spPr>
        <p:txBody>
          <a:bodyPr spcFirstLastPara="1" wrap="square" lIns="91425" tIns="45700" rIns="91425" bIns="45700" anchor="t" anchorCtr="0">
            <a:noAutofit/>
          </a:bodyPr>
          <a:lstStyle/>
          <a:p>
            <a:pPr>
              <a:buClr>
                <a:srgbClr val="000000"/>
              </a:buClr>
              <a:buSzPts val="1100"/>
            </a:pPr>
            <a:r>
              <a:rPr lang="en-GB" sz="1200" kern="0">
                <a:solidFill>
                  <a:srgbClr val="005395"/>
                </a:solidFill>
                <a:latin typeface="Helvetica Neue"/>
                <a:ea typeface="Helvetica Neue"/>
                <a:cs typeface="Helvetica Neue"/>
                <a:sym typeface="Helvetica Neue"/>
              </a:rPr>
              <a:t>Management of supplier at contract level – including issues</a:t>
            </a:r>
          </a:p>
          <a:p>
            <a:pPr>
              <a:buClr>
                <a:srgbClr val="000000"/>
              </a:buClr>
              <a:buSzPts val="1100"/>
            </a:pPr>
            <a:endParaRPr lang="en-GB" sz="1200" kern="0">
              <a:solidFill>
                <a:srgbClr val="005395"/>
              </a:solidFill>
              <a:latin typeface="Helvetica Neue"/>
              <a:ea typeface="Helvetica Neue"/>
              <a:cs typeface="Helvetica Neue"/>
              <a:sym typeface="Helvetica Neue"/>
            </a:endParaRPr>
          </a:p>
          <a:p>
            <a:pPr>
              <a:buClr>
                <a:srgbClr val="000000"/>
              </a:buClr>
              <a:buSzPts val="1100"/>
            </a:pPr>
            <a:r>
              <a:rPr lang="en-GB" sz="1200" kern="0">
                <a:solidFill>
                  <a:srgbClr val="005395"/>
                </a:solidFill>
                <a:latin typeface="Helvetica Neue"/>
                <a:ea typeface="Helvetica Neue"/>
                <a:cs typeface="Helvetica Neue"/>
                <a:sym typeface="Helvetica Neue"/>
              </a:rPr>
              <a:t>Provide a clear specification</a:t>
            </a:r>
          </a:p>
          <a:p>
            <a:pPr>
              <a:buClr>
                <a:srgbClr val="000000"/>
              </a:buClr>
              <a:buSzPts val="1100"/>
            </a:pPr>
            <a:endParaRPr lang="en-GB" sz="1200" kern="0">
              <a:solidFill>
                <a:srgbClr val="005395"/>
              </a:solidFill>
              <a:latin typeface="Helvetica Neue"/>
              <a:ea typeface="Helvetica Neue"/>
              <a:cs typeface="Helvetica Neue"/>
              <a:sym typeface="Helvetica Neue"/>
            </a:endParaRPr>
          </a:p>
          <a:p>
            <a:pPr>
              <a:buClr>
                <a:srgbClr val="000000"/>
              </a:buClr>
              <a:buSzPts val="1100"/>
            </a:pPr>
            <a:r>
              <a:rPr lang="en-GB" sz="1200" kern="0">
                <a:solidFill>
                  <a:srgbClr val="005395"/>
                </a:solidFill>
                <a:latin typeface="Helvetica Neue"/>
                <a:ea typeface="Helvetica Neue"/>
                <a:cs typeface="Helvetica Neue"/>
                <a:sym typeface="Helvetica Neue"/>
              </a:rPr>
              <a:t>Act in a fair and transparent way</a:t>
            </a:r>
          </a:p>
          <a:p>
            <a:pPr>
              <a:buClr>
                <a:srgbClr val="000000"/>
              </a:buClr>
              <a:buSzPts val="1100"/>
            </a:pPr>
            <a:endParaRPr lang="en-GB" sz="1200" kern="0">
              <a:solidFill>
                <a:srgbClr val="005395"/>
              </a:solidFill>
              <a:latin typeface="Helvetica Neue"/>
              <a:ea typeface="Helvetica Neue"/>
              <a:cs typeface="Helvetica Neue"/>
              <a:sym typeface="Helvetica Neue"/>
            </a:endParaRPr>
          </a:p>
          <a:p>
            <a:pPr>
              <a:buClr>
                <a:srgbClr val="000000"/>
              </a:buClr>
              <a:buSzPts val="1100"/>
            </a:pPr>
            <a:r>
              <a:rPr lang="en-GB" sz="1200" kern="0">
                <a:solidFill>
                  <a:srgbClr val="005395"/>
                </a:solidFill>
                <a:latin typeface="Helvetica Neue"/>
                <a:ea typeface="Helvetica Neue"/>
                <a:cs typeface="Helvetica Neue"/>
                <a:sym typeface="Helvetica Neue"/>
              </a:rPr>
              <a:t>Pay suppliers within 30 days </a:t>
            </a:r>
          </a:p>
          <a:p>
            <a:pPr>
              <a:buClr>
                <a:srgbClr val="000000"/>
              </a:buClr>
              <a:buSzPts val="1100"/>
            </a:pPr>
            <a:endParaRPr lang="en-GB" sz="1200" kern="0">
              <a:solidFill>
                <a:srgbClr val="005395"/>
              </a:solidFill>
              <a:latin typeface="Helvetica Neue"/>
              <a:ea typeface="Helvetica Neue"/>
              <a:cs typeface="Helvetica Neue"/>
              <a:sym typeface="Helvetica Neue"/>
            </a:endParaRPr>
          </a:p>
          <a:p>
            <a:pPr>
              <a:buClr>
                <a:srgbClr val="000000"/>
              </a:buClr>
              <a:buSzPts val="1100"/>
            </a:pPr>
            <a:r>
              <a:rPr lang="en-GB" sz="1200" kern="0">
                <a:solidFill>
                  <a:srgbClr val="005395"/>
                </a:solidFill>
                <a:latin typeface="Helvetica Neue"/>
                <a:ea typeface="Helvetica Neue"/>
                <a:cs typeface="Helvetica Neue"/>
                <a:sym typeface="Helvetica Neue"/>
              </a:rPr>
              <a:t>Regular communication</a:t>
            </a:r>
          </a:p>
          <a:p>
            <a:pPr>
              <a:buClr>
                <a:srgbClr val="000000"/>
              </a:buClr>
              <a:buSzPts val="1100"/>
            </a:pPr>
            <a:endParaRPr lang="en-GB" sz="1200" kern="0">
              <a:solidFill>
                <a:srgbClr val="005395"/>
              </a:solidFill>
              <a:latin typeface="Helvetica Neue"/>
              <a:ea typeface="Helvetica Neue"/>
              <a:cs typeface="Helvetica Neue"/>
              <a:sym typeface="Helvetica Neue"/>
            </a:endParaRPr>
          </a:p>
          <a:p>
            <a:pPr>
              <a:buClr>
                <a:srgbClr val="000000"/>
              </a:buClr>
              <a:buSzPts val="1100"/>
            </a:pPr>
            <a:r>
              <a:rPr lang="en-GB" sz="1200" kern="0">
                <a:solidFill>
                  <a:srgbClr val="005395"/>
                </a:solidFill>
                <a:latin typeface="Helvetica Neue"/>
                <a:ea typeface="Helvetica Neue"/>
                <a:cs typeface="Helvetica Neue"/>
                <a:sym typeface="Helvetica Neue"/>
              </a:rPr>
              <a:t>Provide feedback</a:t>
            </a:r>
          </a:p>
          <a:p>
            <a:pPr>
              <a:buClr>
                <a:srgbClr val="000000"/>
              </a:buClr>
              <a:buSzPts val="1100"/>
            </a:pPr>
            <a:endParaRPr lang="en-GB" sz="1200" kern="0">
              <a:solidFill>
                <a:srgbClr val="005395"/>
              </a:solidFill>
              <a:latin typeface="Helvetica Neue"/>
              <a:ea typeface="Helvetica Neue"/>
              <a:cs typeface="Helvetica Neue"/>
              <a:sym typeface="Helvetica Neue"/>
            </a:endParaRPr>
          </a:p>
          <a:p>
            <a:pPr>
              <a:buClr>
                <a:srgbClr val="000000"/>
              </a:buClr>
              <a:buSzPts val="1100"/>
            </a:pPr>
            <a:endParaRPr sz="1200" kern="0">
              <a:solidFill>
                <a:srgbClr val="005395"/>
              </a:solidFill>
              <a:latin typeface="Helvetica Neue"/>
              <a:ea typeface="Helvetica Neue"/>
              <a:cs typeface="Helvetica Neue"/>
              <a:sym typeface="Helvetica Neue"/>
            </a:endParaRPr>
          </a:p>
        </p:txBody>
      </p:sp>
      <p:cxnSp>
        <p:nvCxnSpPr>
          <p:cNvPr id="527" name="Google Shape;527;p78"/>
          <p:cNvCxnSpPr>
            <a:stCxn id="535" idx="0"/>
            <a:endCxn id="536" idx="4"/>
          </p:cNvCxnSpPr>
          <p:nvPr/>
        </p:nvCxnSpPr>
        <p:spPr>
          <a:xfrm flipH="1">
            <a:off x="3434069" y="2429191"/>
            <a:ext cx="4490" cy="1806395"/>
          </a:xfrm>
          <a:prstGeom prst="straightConnector1">
            <a:avLst/>
          </a:prstGeom>
          <a:noFill/>
          <a:ln w="19050" cap="flat" cmpd="sng">
            <a:solidFill>
              <a:srgbClr val="005395"/>
            </a:solidFill>
            <a:prstDash val="dot"/>
            <a:round/>
            <a:headEnd type="none" w="sm" len="sm"/>
            <a:tailEnd type="none" w="sm" len="sm"/>
          </a:ln>
        </p:spPr>
      </p:cxnSp>
      <p:cxnSp>
        <p:nvCxnSpPr>
          <p:cNvPr id="529" name="Google Shape;529;p78"/>
          <p:cNvCxnSpPr>
            <a:stCxn id="538" idx="4"/>
            <a:endCxn id="52" idx="4"/>
          </p:cNvCxnSpPr>
          <p:nvPr/>
        </p:nvCxnSpPr>
        <p:spPr>
          <a:xfrm>
            <a:off x="6388686" y="2594353"/>
            <a:ext cx="19327" cy="1692096"/>
          </a:xfrm>
          <a:prstGeom prst="straightConnector1">
            <a:avLst/>
          </a:prstGeom>
          <a:noFill/>
          <a:ln w="19050" cap="flat" cmpd="sng">
            <a:solidFill>
              <a:srgbClr val="44A999"/>
            </a:solidFill>
            <a:prstDash val="dot"/>
            <a:round/>
            <a:headEnd type="none" w="sm" len="sm"/>
            <a:tailEnd type="none" w="sm" len="sm"/>
          </a:ln>
        </p:spPr>
      </p:cxnSp>
      <p:sp>
        <p:nvSpPr>
          <p:cNvPr id="532" name="Google Shape;532;p78"/>
          <p:cNvSpPr/>
          <p:nvPr/>
        </p:nvSpPr>
        <p:spPr>
          <a:xfrm>
            <a:off x="283722" y="2448808"/>
            <a:ext cx="158700" cy="157500"/>
          </a:xfrm>
          <a:prstGeom prst="ellipse">
            <a:avLst/>
          </a:prstGeom>
          <a:solidFill>
            <a:srgbClr val="EF8523"/>
          </a:solidFill>
          <a:ln>
            <a:noFill/>
          </a:ln>
        </p:spPr>
        <p:txBody>
          <a:bodyPr spcFirstLastPara="1" wrap="square" lIns="91425" tIns="45700" rIns="91425" bIns="45700" anchor="ctr" anchorCtr="0">
            <a:noAutofit/>
          </a:bodyPr>
          <a:lstStyle/>
          <a:p>
            <a:pPr algn="ctr">
              <a:buClr>
                <a:srgbClr val="000000"/>
              </a:buClr>
            </a:pPr>
            <a:endParaRPr sz="1400" kern="0">
              <a:solidFill>
                <a:srgbClr val="C74F21"/>
              </a:solidFill>
              <a:latin typeface="Arial"/>
              <a:ea typeface="Arial"/>
              <a:cs typeface="Arial"/>
              <a:sym typeface="Arial"/>
            </a:endParaRPr>
          </a:p>
        </p:txBody>
      </p:sp>
      <p:sp>
        <p:nvSpPr>
          <p:cNvPr id="533" name="Google Shape;533;p78"/>
          <p:cNvSpPr/>
          <p:nvPr/>
        </p:nvSpPr>
        <p:spPr>
          <a:xfrm>
            <a:off x="276040" y="3179964"/>
            <a:ext cx="158700" cy="157500"/>
          </a:xfrm>
          <a:prstGeom prst="ellipse">
            <a:avLst/>
          </a:prstGeom>
          <a:solidFill>
            <a:srgbClr val="EF8523"/>
          </a:solidFill>
          <a:ln>
            <a:noFill/>
          </a:ln>
        </p:spPr>
        <p:txBody>
          <a:bodyPr spcFirstLastPara="1" wrap="square" lIns="91425" tIns="45700" rIns="91425" bIns="45700" anchor="ctr" anchorCtr="0">
            <a:noAutofit/>
          </a:bodyPr>
          <a:lstStyle/>
          <a:p>
            <a:pPr algn="ctr">
              <a:buClr>
                <a:srgbClr val="000000"/>
              </a:buClr>
            </a:pPr>
            <a:endParaRPr sz="1400" kern="0">
              <a:solidFill>
                <a:srgbClr val="C74F21"/>
              </a:solidFill>
              <a:latin typeface="Arial"/>
              <a:ea typeface="Arial"/>
              <a:cs typeface="Arial"/>
              <a:sym typeface="Arial"/>
            </a:endParaRPr>
          </a:p>
        </p:txBody>
      </p:sp>
      <p:sp>
        <p:nvSpPr>
          <p:cNvPr id="535" name="Google Shape;535;p78"/>
          <p:cNvSpPr/>
          <p:nvPr/>
        </p:nvSpPr>
        <p:spPr>
          <a:xfrm>
            <a:off x="3359209" y="2429190"/>
            <a:ext cx="158700" cy="158700"/>
          </a:xfrm>
          <a:prstGeom prst="ellipse">
            <a:avLst/>
          </a:prstGeom>
          <a:solidFill>
            <a:srgbClr val="0A54A6"/>
          </a:solidFill>
          <a:ln>
            <a:noFill/>
          </a:ln>
        </p:spPr>
        <p:txBody>
          <a:bodyPr spcFirstLastPara="1" wrap="square" lIns="91425" tIns="45700" rIns="91425" bIns="45700" anchor="ctr" anchorCtr="0">
            <a:noAutofit/>
          </a:bodyPr>
          <a:lstStyle/>
          <a:p>
            <a:pPr algn="ctr">
              <a:buClr>
                <a:srgbClr val="000000"/>
              </a:buClr>
            </a:pPr>
            <a:endParaRPr sz="1400" kern="0">
              <a:solidFill>
                <a:srgbClr val="C74F21"/>
              </a:solidFill>
              <a:latin typeface="Arial"/>
              <a:ea typeface="Arial"/>
              <a:cs typeface="Arial"/>
              <a:sym typeface="Arial"/>
            </a:endParaRPr>
          </a:p>
        </p:txBody>
      </p:sp>
      <p:sp>
        <p:nvSpPr>
          <p:cNvPr id="536" name="Google Shape;536;p78"/>
          <p:cNvSpPr/>
          <p:nvPr/>
        </p:nvSpPr>
        <p:spPr>
          <a:xfrm>
            <a:off x="3354719" y="4076885"/>
            <a:ext cx="158700" cy="158700"/>
          </a:xfrm>
          <a:prstGeom prst="ellipse">
            <a:avLst/>
          </a:prstGeom>
          <a:solidFill>
            <a:srgbClr val="0A54A6"/>
          </a:solidFill>
          <a:ln>
            <a:noFill/>
          </a:ln>
        </p:spPr>
        <p:txBody>
          <a:bodyPr spcFirstLastPara="1" wrap="square" lIns="91425" tIns="45700" rIns="91425" bIns="45700" anchor="ctr" anchorCtr="0">
            <a:noAutofit/>
          </a:bodyPr>
          <a:lstStyle/>
          <a:p>
            <a:pPr algn="ctr">
              <a:buClr>
                <a:srgbClr val="000000"/>
              </a:buClr>
            </a:pPr>
            <a:endParaRPr sz="1400" kern="0">
              <a:solidFill>
                <a:srgbClr val="C74F21"/>
              </a:solidFill>
              <a:latin typeface="Arial"/>
              <a:ea typeface="Arial"/>
              <a:cs typeface="Arial"/>
              <a:sym typeface="Arial"/>
            </a:endParaRPr>
          </a:p>
        </p:txBody>
      </p:sp>
      <p:sp>
        <p:nvSpPr>
          <p:cNvPr id="538" name="Google Shape;538;p78"/>
          <p:cNvSpPr/>
          <p:nvPr/>
        </p:nvSpPr>
        <p:spPr>
          <a:xfrm>
            <a:off x="6309335" y="2435653"/>
            <a:ext cx="158700" cy="158700"/>
          </a:xfrm>
          <a:prstGeom prst="ellipse">
            <a:avLst/>
          </a:prstGeom>
          <a:solidFill>
            <a:srgbClr val="46AFA8"/>
          </a:solidFill>
          <a:ln>
            <a:noFill/>
          </a:ln>
        </p:spPr>
        <p:txBody>
          <a:bodyPr spcFirstLastPara="1" wrap="square" lIns="91425" tIns="45700" rIns="91425" bIns="45700" anchor="ctr" anchorCtr="0">
            <a:noAutofit/>
          </a:bodyPr>
          <a:lstStyle/>
          <a:p>
            <a:pPr algn="ctr">
              <a:buClr>
                <a:srgbClr val="000000"/>
              </a:buClr>
            </a:pPr>
            <a:endParaRPr sz="1400" kern="0">
              <a:solidFill>
                <a:srgbClr val="C74F21"/>
              </a:solidFill>
              <a:latin typeface="Arial"/>
              <a:ea typeface="Arial"/>
              <a:cs typeface="Arial"/>
              <a:sym typeface="Arial"/>
            </a:endParaRPr>
          </a:p>
        </p:txBody>
      </p:sp>
      <p:sp>
        <p:nvSpPr>
          <p:cNvPr id="539" name="Google Shape;539;p78"/>
          <p:cNvSpPr/>
          <p:nvPr/>
        </p:nvSpPr>
        <p:spPr>
          <a:xfrm>
            <a:off x="6321568" y="3343595"/>
            <a:ext cx="158700" cy="158700"/>
          </a:xfrm>
          <a:prstGeom prst="ellipse">
            <a:avLst/>
          </a:prstGeom>
          <a:solidFill>
            <a:srgbClr val="46AFA8"/>
          </a:solidFill>
          <a:ln>
            <a:noFill/>
          </a:ln>
        </p:spPr>
        <p:txBody>
          <a:bodyPr spcFirstLastPara="1" wrap="square" lIns="91425" tIns="45700" rIns="91425" bIns="45700" anchor="ctr" anchorCtr="0">
            <a:noAutofit/>
          </a:bodyPr>
          <a:lstStyle/>
          <a:p>
            <a:pPr algn="ctr">
              <a:buClr>
                <a:srgbClr val="000000"/>
              </a:buClr>
            </a:pPr>
            <a:endParaRPr sz="1400" kern="0">
              <a:solidFill>
                <a:srgbClr val="C74F21"/>
              </a:solidFill>
              <a:latin typeface="Arial"/>
              <a:ea typeface="Arial"/>
              <a:cs typeface="Arial"/>
              <a:sym typeface="Arial"/>
            </a:endParaRPr>
          </a:p>
        </p:txBody>
      </p:sp>
      <p:sp>
        <p:nvSpPr>
          <p:cNvPr id="540" name="Google Shape;540;p78"/>
          <p:cNvSpPr/>
          <p:nvPr/>
        </p:nvSpPr>
        <p:spPr>
          <a:xfrm>
            <a:off x="6328662" y="3708060"/>
            <a:ext cx="158700" cy="158700"/>
          </a:xfrm>
          <a:prstGeom prst="ellipse">
            <a:avLst/>
          </a:prstGeom>
          <a:solidFill>
            <a:srgbClr val="46AFA8"/>
          </a:solidFill>
          <a:ln>
            <a:noFill/>
          </a:ln>
        </p:spPr>
        <p:txBody>
          <a:bodyPr spcFirstLastPara="1" wrap="square" lIns="91425" tIns="45700" rIns="91425" bIns="45700" anchor="ctr" anchorCtr="0">
            <a:noAutofit/>
          </a:bodyPr>
          <a:lstStyle/>
          <a:p>
            <a:pPr algn="ctr">
              <a:buClr>
                <a:srgbClr val="000000"/>
              </a:buClr>
            </a:pPr>
            <a:endParaRPr sz="1400" kern="0">
              <a:solidFill>
                <a:srgbClr val="C74F21"/>
              </a:solidFill>
              <a:latin typeface="Arial"/>
              <a:ea typeface="Arial"/>
              <a:cs typeface="Arial"/>
              <a:sym typeface="Arial"/>
            </a:endParaRPr>
          </a:p>
        </p:txBody>
      </p:sp>
      <p:sp>
        <p:nvSpPr>
          <p:cNvPr id="544" name="Google Shape;544;p78"/>
          <p:cNvSpPr/>
          <p:nvPr/>
        </p:nvSpPr>
        <p:spPr>
          <a:xfrm>
            <a:off x="7159875" y="2016300"/>
            <a:ext cx="1860300" cy="2597700"/>
          </a:xfrm>
          <a:prstGeom prst="rect">
            <a:avLst/>
          </a:prstGeom>
          <a:noFill/>
          <a:ln>
            <a:noFill/>
          </a:ln>
        </p:spPr>
        <p:txBody>
          <a:bodyPr spcFirstLastPara="1" wrap="square" lIns="91425" tIns="45700" rIns="91425" bIns="45700" anchor="t" anchorCtr="0">
            <a:noAutofit/>
          </a:bodyPr>
          <a:lstStyle/>
          <a:p>
            <a:pPr>
              <a:buClr>
                <a:srgbClr val="000000"/>
              </a:buClr>
              <a:buSzPts val="1100"/>
            </a:pPr>
            <a:endParaRPr sz="1400" kern="0">
              <a:solidFill>
                <a:srgbClr val="005395"/>
              </a:solidFill>
              <a:latin typeface="Helvetica Neue"/>
              <a:ea typeface="Helvetica Neue"/>
              <a:cs typeface="Helvetica Neue"/>
              <a:sym typeface="Helvetica Neue"/>
            </a:endParaRPr>
          </a:p>
          <a:p>
            <a:pPr>
              <a:buClr>
                <a:srgbClr val="000000"/>
              </a:buClr>
              <a:buSzPts val="1100"/>
            </a:pPr>
            <a:endParaRPr sz="800" kern="0">
              <a:solidFill>
                <a:srgbClr val="005395"/>
              </a:solidFill>
              <a:latin typeface="Helvetica Neue"/>
              <a:ea typeface="Helvetica Neue"/>
              <a:cs typeface="Helvetica Neue"/>
              <a:sym typeface="Helvetica Neue"/>
            </a:endParaRPr>
          </a:p>
          <a:p>
            <a:pPr>
              <a:buClr>
                <a:srgbClr val="000000"/>
              </a:buClr>
            </a:pPr>
            <a:endParaRPr sz="1400" kern="0">
              <a:solidFill>
                <a:srgbClr val="005395"/>
              </a:solidFill>
              <a:latin typeface="Helvetica Neue"/>
              <a:ea typeface="Helvetica Neue"/>
              <a:cs typeface="Helvetica Neue"/>
              <a:sym typeface="Helvetica Neue"/>
            </a:endParaRPr>
          </a:p>
        </p:txBody>
      </p:sp>
      <p:sp>
        <p:nvSpPr>
          <p:cNvPr id="545" name="Google Shape;545;p78"/>
          <p:cNvSpPr txBox="1"/>
          <p:nvPr/>
        </p:nvSpPr>
        <p:spPr>
          <a:xfrm>
            <a:off x="277511" y="1819179"/>
            <a:ext cx="1989300" cy="407400"/>
          </a:xfrm>
          <a:prstGeom prst="rect">
            <a:avLst/>
          </a:prstGeom>
          <a:noFill/>
          <a:ln>
            <a:noFill/>
          </a:ln>
        </p:spPr>
        <p:txBody>
          <a:bodyPr spcFirstLastPara="1" wrap="square" lIns="91425" tIns="91425" rIns="91425" bIns="91425" anchor="t" anchorCtr="0">
            <a:noAutofit/>
          </a:bodyPr>
          <a:lstStyle/>
          <a:p>
            <a:pPr>
              <a:buClr>
                <a:srgbClr val="000000"/>
              </a:buClr>
            </a:pPr>
            <a:r>
              <a:rPr lang="en-GB" sz="2000" b="1" kern="0">
                <a:solidFill>
                  <a:srgbClr val="005395"/>
                </a:solidFill>
                <a:latin typeface="Helvetica Neue"/>
                <a:ea typeface="Helvetica Neue"/>
                <a:cs typeface="Helvetica Neue"/>
                <a:sym typeface="Helvetica Neue"/>
              </a:rPr>
              <a:t>Customer</a:t>
            </a:r>
            <a:endParaRPr sz="2000" b="1" kern="0">
              <a:solidFill>
                <a:srgbClr val="005395"/>
              </a:solidFill>
              <a:latin typeface="Helvetica Neue"/>
              <a:ea typeface="Helvetica Neue"/>
              <a:cs typeface="Helvetica Neue"/>
              <a:sym typeface="Helvetica Neue"/>
            </a:endParaRPr>
          </a:p>
        </p:txBody>
      </p:sp>
      <p:sp>
        <p:nvSpPr>
          <p:cNvPr id="546" name="Google Shape;546;p78"/>
          <p:cNvSpPr txBox="1"/>
          <p:nvPr/>
        </p:nvSpPr>
        <p:spPr>
          <a:xfrm>
            <a:off x="3354720" y="1831962"/>
            <a:ext cx="2430600" cy="407400"/>
          </a:xfrm>
          <a:prstGeom prst="rect">
            <a:avLst/>
          </a:prstGeom>
          <a:noFill/>
          <a:ln>
            <a:noFill/>
          </a:ln>
        </p:spPr>
        <p:txBody>
          <a:bodyPr spcFirstLastPara="1" wrap="square" lIns="91425" tIns="91425" rIns="91425" bIns="91425" anchor="t" anchorCtr="0">
            <a:noAutofit/>
          </a:bodyPr>
          <a:lstStyle/>
          <a:p>
            <a:pPr>
              <a:buClr>
                <a:srgbClr val="000000"/>
              </a:buClr>
            </a:pPr>
            <a:r>
              <a:rPr lang="en-GB" sz="2000" b="1" kern="0">
                <a:solidFill>
                  <a:srgbClr val="005395"/>
                </a:solidFill>
                <a:latin typeface="Helvetica Neue"/>
                <a:ea typeface="Helvetica Neue"/>
                <a:cs typeface="Helvetica Neue"/>
                <a:sym typeface="Helvetica Neue"/>
              </a:rPr>
              <a:t>Supplier</a:t>
            </a:r>
            <a:endParaRPr sz="2000" b="1" kern="0">
              <a:solidFill>
                <a:srgbClr val="005395"/>
              </a:solidFill>
              <a:latin typeface="Helvetica Neue"/>
              <a:ea typeface="Helvetica Neue"/>
              <a:cs typeface="Helvetica Neue"/>
              <a:sym typeface="Helvetica Neue"/>
            </a:endParaRPr>
          </a:p>
        </p:txBody>
      </p:sp>
      <p:sp>
        <p:nvSpPr>
          <p:cNvPr id="547" name="Google Shape;547;p78"/>
          <p:cNvSpPr/>
          <p:nvPr/>
        </p:nvSpPr>
        <p:spPr>
          <a:xfrm>
            <a:off x="272582" y="4456500"/>
            <a:ext cx="158700" cy="157500"/>
          </a:xfrm>
          <a:prstGeom prst="ellipse">
            <a:avLst/>
          </a:prstGeom>
          <a:solidFill>
            <a:srgbClr val="EF8523"/>
          </a:solidFill>
          <a:ln>
            <a:noFill/>
          </a:ln>
        </p:spPr>
        <p:txBody>
          <a:bodyPr spcFirstLastPara="1" wrap="square" lIns="91425" tIns="45700" rIns="91425" bIns="45700" anchor="ctr" anchorCtr="0">
            <a:noAutofit/>
          </a:bodyPr>
          <a:lstStyle/>
          <a:p>
            <a:pPr algn="ctr">
              <a:buClr>
                <a:srgbClr val="000000"/>
              </a:buClr>
            </a:pPr>
            <a:endParaRPr sz="1400" kern="0">
              <a:solidFill>
                <a:srgbClr val="C74F21"/>
              </a:solidFill>
              <a:latin typeface="Arial"/>
              <a:ea typeface="Arial"/>
              <a:cs typeface="Arial"/>
              <a:sym typeface="Arial"/>
            </a:endParaRPr>
          </a:p>
        </p:txBody>
      </p:sp>
      <p:sp>
        <p:nvSpPr>
          <p:cNvPr id="548" name="Google Shape;548;p78"/>
          <p:cNvSpPr txBox="1"/>
          <p:nvPr/>
        </p:nvSpPr>
        <p:spPr>
          <a:xfrm>
            <a:off x="6232995" y="1823505"/>
            <a:ext cx="2108400" cy="517800"/>
          </a:xfrm>
          <a:prstGeom prst="rect">
            <a:avLst/>
          </a:prstGeom>
          <a:noFill/>
          <a:ln>
            <a:noFill/>
          </a:ln>
        </p:spPr>
        <p:txBody>
          <a:bodyPr spcFirstLastPara="1" wrap="square" lIns="91425" tIns="91425" rIns="91425" bIns="91425" anchor="t" anchorCtr="0">
            <a:noAutofit/>
          </a:bodyPr>
          <a:lstStyle/>
          <a:p>
            <a:pPr>
              <a:buClr>
                <a:srgbClr val="000000"/>
              </a:buClr>
            </a:pPr>
            <a:r>
              <a:rPr lang="en-GB" sz="2000" b="1" kern="0">
                <a:solidFill>
                  <a:srgbClr val="005395"/>
                </a:solidFill>
                <a:latin typeface="Helvetica Neue"/>
                <a:ea typeface="Helvetica Neue"/>
                <a:cs typeface="Helvetica Neue"/>
                <a:sym typeface="Helvetica Neue"/>
              </a:rPr>
              <a:t>CCS</a:t>
            </a:r>
          </a:p>
          <a:p>
            <a:pPr>
              <a:buClr>
                <a:srgbClr val="000000"/>
              </a:buClr>
            </a:pPr>
            <a:endParaRPr sz="1400" b="1" kern="0">
              <a:solidFill>
                <a:srgbClr val="005395"/>
              </a:solidFill>
              <a:latin typeface="Helvetica Neue"/>
              <a:ea typeface="Helvetica Neue"/>
              <a:cs typeface="Helvetica Neue"/>
              <a:sym typeface="Helvetica Neue"/>
            </a:endParaRPr>
          </a:p>
        </p:txBody>
      </p:sp>
      <p:sp>
        <p:nvSpPr>
          <p:cNvPr id="549" name="Google Shape;549;p78"/>
          <p:cNvSpPr txBox="1"/>
          <p:nvPr/>
        </p:nvSpPr>
        <p:spPr>
          <a:xfrm>
            <a:off x="5020992" y="1782429"/>
            <a:ext cx="2108400" cy="517800"/>
          </a:xfrm>
          <a:prstGeom prst="rect">
            <a:avLst/>
          </a:prstGeom>
          <a:noFill/>
          <a:ln>
            <a:noFill/>
          </a:ln>
        </p:spPr>
        <p:txBody>
          <a:bodyPr spcFirstLastPara="1" wrap="square" lIns="91425" tIns="91425" rIns="91425" bIns="91425" anchor="t" anchorCtr="0">
            <a:noAutofit/>
          </a:bodyPr>
          <a:lstStyle/>
          <a:p>
            <a:pPr>
              <a:buClr>
                <a:srgbClr val="000000"/>
              </a:buClr>
            </a:pPr>
            <a:endParaRPr sz="1400" b="1" kern="0">
              <a:solidFill>
                <a:srgbClr val="005395"/>
              </a:solidFill>
              <a:latin typeface="Helvetica Neue"/>
              <a:ea typeface="Helvetica Neue"/>
              <a:cs typeface="Helvetica Neue"/>
              <a:sym typeface="Helvetica Neue"/>
            </a:endParaRPr>
          </a:p>
        </p:txBody>
      </p:sp>
      <p:sp>
        <p:nvSpPr>
          <p:cNvPr id="551" name="Google Shape;551;p78"/>
          <p:cNvSpPr/>
          <p:nvPr/>
        </p:nvSpPr>
        <p:spPr>
          <a:xfrm>
            <a:off x="277511" y="4808100"/>
            <a:ext cx="158700" cy="157500"/>
          </a:xfrm>
          <a:prstGeom prst="ellipse">
            <a:avLst/>
          </a:prstGeom>
          <a:solidFill>
            <a:srgbClr val="EF8523"/>
          </a:solidFill>
          <a:ln>
            <a:noFill/>
          </a:ln>
        </p:spPr>
        <p:txBody>
          <a:bodyPr spcFirstLastPara="1" wrap="square" lIns="91425" tIns="45700" rIns="91425" bIns="45700" anchor="ctr" anchorCtr="0">
            <a:noAutofit/>
          </a:bodyPr>
          <a:lstStyle/>
          <a:p>
            <a:pPr algn="ctr">
              <a:buClr>
                <a:srgbClr val="000000"/>
              </a:buClr>
            </a:pPr>
            <a:endParaRPr sz="1400" kern="0">
              <a:solidFill>
                <a:srgbClr val="C74F21"/>
              </a:solidFill>
              <a:latin typeface="Arial"/>
              <a:ea typeface="Arial"/>
              <a:cs typeface="Arial"/>
              <a:sym typeface="Arial"/>
            </a:endParaRPr>
          </a:p>
        </p:txBody>
      </p:sp>
      <p:sp>
        <p:nvSpPr>
          <p:cNvPr id="45" name="Google Shape;532;p78"/>
          <p:cNvSpPr/>
          <p:nvPr/>
        </p:nvSpPr>
        <p:spPr>
          <a:xfrm>
            <a:off x="272582" y="3550560"/>
            <a:ext cx="158700" cy="157500"/>
          </a:xfrm>
          <a:prstGeom prst="ellipse">
            <a:avLst/>
          </a:prstGeom>
          <a:solidFill>
            <a:srgbClr val="EF8523"/>
          </a:solidFill>
          <a:ln>
            <a:noFill/>
          </a:ln>
        </p:spPr>
        <p:txBody>
          <a:bodyPr spcFirstLastPara="1" wrap="square" lIns="91425" tIns="45700" rIns="91425" bIns="45700" anchor="ctr" anchorCtr="0">
            <a:noAutofit/>
          </a:bodyPr>
          <a:lstStyle/>
          <a:p>
            <a:pPr algn="ctr">
              <a:buClr>
                <a:srgbClr val="000000"/>
              </a:buClr>
            </a:pPr>
            <a:endParaRPr sz="1400" kern="0">
              <a:solidFill>
                <a:srgbClr val="C74F21"/>
              </a:solidFill>
              <a:latin typeface="Arial"/>
              <a:ea typeface="Arial"/>
              <a:cs typeface="Arial"/>
              <a:sym typeface="Arial"/>
            </a:endParaRPr>
          </a:p>
        </p:txBody>
      </p:sp>
      <p:sp>
        <p:nvSpPr>
          <p:cNvPr id="46" name="Google Shape;532;p78"/>
          <p:cNvSpPr/>
          <p:nvPr/>
        </p:nvSpPr>
        <p:spPr>
          <a:xfrm>
            <a:off x="279343" y="4076771"/>
            <a:ext cx="158700" cy="157500"/>
          </a:xfrm>
          <a:prstGeom prst="ellipse">
            <a:avLst/>
          </a:prstGeom>
          <a:solidFill>
            <a:srgbClr val="EF8523"/>
          </a:solidFill>
          <a:ln>
            <a:noFill/>
          </a:ln>
        </p:spPr>
        <p:txBody>
          <a:bodyPr spcFirstLastPara="1" wrap="square" lIns="91425" tIns="45700" rIns="91425" bIns="45700" anchor="ctr" anchorCtr="0">
            <a:noAutofit/>
          </a:bodyPr>
          <a:lstStyle/>
          <a:p>
            <a:pPr algn="ctr">
              <a:buClr>
                <a:srgbClr val="000000"/>
              </a:buClr>
            </a:pPr>
            <a:endParaRPr sz="1400" kern="0">
              <a:solidFill>
                <a:srgbClr val="C74F21"/>
              </a:solidFill>
              <a:latin typeface="Arial"/>
              <a:ea typeface="Arial"/>
              <a:cs typeface="Arial"/>
              <a:sym typeface="Arial"/>
            </a:endParaRPr>
          </a:p>
        </p:txBody>
      </p:sp>
      <p:sp>
        <p:nvSpPr>
          <p:cNvPr id="48" name="Google Shape;535;p78"/>
          <p:cNvSpPr/>
          <p:nvPr/>
        </p:nvSpPr>
        <p:spPr>
          <a:xfrm>
            <a:off x="3360176" y="2981906"/>
            <a:ext cx="158700" cy="158700"/>
          </a:xfrm>
          <a:prstGeom prst="ellipse">
            <a:avLst/>
          </a:prstGeom>
          <a:solidFill>
            <a:srgbClr val="0A54A6"/>
          </a:solidFill>
          <a:ln>
            <a:noFill/>
          </a:ln>
        </p:spPr>
        <p:txBody>
          <a:bodyPr spcFirstLastPara="1" wrap="square" lIns="91425" tIns="45700" rIns="91425" bIns="45700" anchor="ctr" anchorCtr="0">
            <a:noAutofit/>
          </a:bodyPr>
          <a:lstStyle/>
          <a:p>
            <a:pPr algn="ctr">
              <a:buClr>
                <a:srgbClr val="000000"/>
              </a:buClr>
            </a:pPr>
            <a:endParaRPr sz="1400" kern="0">
              <a:solidFill>
                <a:srgbClr val="C74F21"/>
              </a:solidFill>
              <a:latin typeface="Arial"/>
              <a:ea typeface="Arial"/>
              <a:cs typeface="Arial"/>
              <a:sym typeface="Arial"/>
            </a:endParaRPr>
          </a:p>
        </p:txBody>
      </p:sp>
      <p:sp>
        <p:nvSpPr>
          <p:cNvPr id="49" name="Google Shape;535;p78"/>
          <p:cNvSpPr/>
          <p:nvPr/>
        </p:nvSpPr>
        <p:spPr>
          <a:xfrm>
            <a:off x="3354940" y="3517515"/>
            <a:ext cx="158700" cy="158700"/>
          </a:xfrm>
          <a:prstGeom prst="ellipse">
            <a:avLst/>
          </a:prstGeom>
          <a:solidFill>
            <a:srgbClr val="0A54A6"/>
          </a:solidFill>
          <a:ln>
            <a:noFill/>
          </a:ln>
        </p:spPr>
        <p:txBody>
          <a:bodyPr spcFirstLastPara="1" wrap="square" lIns="91425" tIns="45700" rIns="91425" bIns="45700" anchor="ctr" anchorCtr="0">
            <a:noAutofit/>
          </a:bodyPr>
          <a:lstStyle/>
          <a:p>
            <a:pPr algn="ctr">
              <a:buClr>
                <a:srgbClr val="000000"/>
              </a:buClr>
            </a:pPr>
            <a:endParaRPr sz="1400" kern="0">
              <a:solidFill>
                <a:srgbClr val="C74F21"/>
              </a:solidFill>
              <a:latin typeface="Arial"/>
              <a:ea typeface="Arial"/>
              <a:cs typeface="Arial"/>
              <a:sym typeface="Arial"/>
            </a:endParaRPr>
          </a:p>
        </p:txBody>
      </p:sp>
      <p:sp>
        <p:nvSpPr>
          <p:cNvPr id="51" name="Google Shape;538;p78"/>
          <p:cNvSpPr/>
          <p:nvPr/>
        </p:nvSpPr>
        <p:spPr>
          <a:xfrm>
            <a:off x="6309335" y="2813967"/>
            <a:ext cx="158700" cy="158700"/>
          </a:xfrm>
          <a:prstGeom prst="ellipse">
            <a:avLst/>
          </a:prstGeom>
          <a:solidFill>
            <a:srgbClr val="46AFA8"/>
          </a:solidFill>
          <a:ln>
            <a:noFill/>
          </a:ln>
        </p:spPr>
        <p:txBody>
          <a:bodyPr spcFirstLastPara="1" wrap="square" lIns="91425" tIns="45700" rIns="91425" bIns="45700" anchor="ctr" anchorCtr="0">
            <a:noAutofit/>
          </a:bodyPr>
          <a:lstStyle/>
          <a:p>
            <a:pPr algn="ctr">
              <a:buClr>
                <a:srgbClr val="000000"/>
              </a:buClr>
            </a:pPr>
            <a:endParaRPr sz="1400" kern="0">
              <a:solidFill>
                <a:srgbClr val="C74F21"/>
              </a:solidFill>
              <a:latin typeface="Arial"/>
              <a:ea typeface="Arial"/>
              <a:cs typeface="Arial"/>
              <a:sym typeface="Arial"/>
            </a:endParaRPr>
          </a:p>
        </p:txBody>
      </p:sp>
      <p:sp>
        <p:nvSpPr>
          <p:cNvPr id="52" name="Google Shape;540;p78"/>
          <p:cNvSpPr/>
          <p:nvPr/>
        </p:nvSpPr>
        <p:spPr>
          <a:xfrm>
            <a:off x="6328662" y="4127749"/>
            <a:ext cx="158700" cy="158700"/>
          </a:xfrm>
          <a:prstGeom prst="ellipse">
            <a:avLst/>
          </a:prstGeom>
          <a:solidFill>
            <a:srgbClr val="46AFA8"/>
          </a:solidFill>
          <a:ln>
            <a:noFill/>
          </a:ln>
        </p:spPr>
        <p:txBody>
          <a:bodyPr spcFirstLastPara="1" wrap="square" lIns="91425" tIns="45700" rIns="91425" bIns="45700" anchor="ctr" anchorCtr="0">
            <a:noAutofit/>
          </a:bodyPr>
          <a:lstStyle/>
          <a:p>
            <a:pPr algn="ctr">
              <a:buClr>
                <a:srgbClr val="000000"/>
              </a:buClr>
            </a:pPr>
            <a:endParaRPr sz="1400" kern="0">
              <a:solidFill>
                <a:srgbClr val="C74F21"/>
              </a:solidFill>
              <a:latin typeface="Arial"/>
              <a:ea typeface="Arial"/>
              <a:cs typeface="Arial"/>
              <a:sym typeface="Arial"/>
            </a:endParaRPr>
          </a:p>
        </p:txBody>
      </p:sp>
    </p:spTree>
    <p:extLst>
      <p:ext uri="{BB962C8B-B14F-4D97-AF65-F5344CB8AC3E}">
        <p14:creationId xmlns:p14="http://schemas.microsoft.com/office/powerpoint/2010/main" val="93448147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Shape 260"/>
        <p:cNvGrpSpPr/>
        <p:nvPr/>
      </p:nvGrpSpPr>
      <p:grpSpPr>
        <a:xfrm>
          <a:off x="0" y="0"/>
          <a:ext cx="0" cy="0"/>
          <a:chOff x="0" y="0"/>
          <a:chExt cx="0" cy="0"/>
        </a:xfrm>
      </p:grpSpPr>
      <p:sp>
        <p:nvSpPr>
          <p:cNvPr id="261" name="Google Shape;261;p22"/>
          <p:cNvSpPr txBox="1">
            <a:spLocks noGrp="1"/>
          </p:cNvSpPr>
          <p:nvPr>
            <p:ph type="title"/>
          </p:nvPr>
        </p:nvSpPr>
        <p:spPr>
          <a:xfrm>
            <a:off x="3707904" y="260648"/>
            <a:ext cx="5223000" cy="588600"/>
          </a:xfrm>
          <a:prstGeom prst="rect">
            <a:avLst/>
          </a:prstGeom>
        </p:spPr>
        <p:txBody>
          <a:bodyPr spcFirstLastPara="1" wrap="square" lIns="91425" tIns="91425" rIns="91425" bIns="91425" anchor="t" anchorCtr="0">
            <a:noAutofit/>
          </a:bodyPr>
          <a:lstStyle/>
          <a:p>
            <a:r>
              <a:rPr lang="en-GB"/>
              <a:t>Benefits</a:t>
            </a:r>
            <a:endParaRPr/>
          </a:p>
        </p:txBody>
      </p:sp>
      <p:sp>
        <p:nvSpPr>
          <p:cNvPr id="262" name="Google Shape;262;p22"/>
          <p:cNvSpPr txBox="1">
            <a:spLocks noGrp="1"/>
          </p:cNvSpPr>
          <p:nvPr>
            <p:ph type="body" idx="1"/>
          </p:nvPr>
        </p:nvSpPr>
        <p:spPr>
          <a:xfrm>
            <a:off x="311141" y="1954393"/>
            <a:ext cx="8363303" cy="2539989"/>
          </a:xfrm>
          <a:prstGeom prst="rect">
            <a:avLst/>
          </a:prstGeom>
        </p:spPr>
        <p:txBody>
          <a:bodyPr spcFirstLastPara="1" wrap="square" lIns="91425" tIns="91425" rIns="91425" bIns="91425" numCol="1" anchor="t" anchorCtr="0">
            <a:noAutofit/>
          </a:bodyPr>
          <a:lstStyle/>
          <a:p>
            <a:pPr marL="0" indent="0">
              <a:spcAft>
                <a:spcPts val="1200"/>
              </a:spcAft>
              <a:buSzPct val="100000"/>
            </a:pPr>
            <a:r>
              <a:rPr lang="en-US" sz="2000">
                <a:latin typeface="+mn-lt"/>
              </a:rPr>
              <a:t>The HELGA DPS offers a number of key benefits for customers:</a:t>
            </a:r>
          </a:p>
          <a:p>
            <a:pPr marL="171450" indent="-171450">
              <a:spcAft>
                <a:spcPts val="600"/>
              </a:spcAft>
              <a:buSzPct val="100000"/>
              <a:buFont typeface="Arial" panose="020B0604020202020204" pitchFamily="34" charset="0"/>
              <a:buChar char="•"/>
            </a:pPr>
            <a:r>
              <a:rPr lang="en-US" sz="1400" b="1" i="1">
                <a:latin typeface="+mn-lt"/>
              </a:rPr>
              <a:t>Dynamic </a:t>
            </a:r>
            <a:r>
              <a:rPr lang="en-US" sz="1400">
                <a:latin typeface="+mn-lt"/>
              </a:rPr>
              <a:t>– customers can build specifications, competitions and contracts to suit their needs</a:t>
            </a:r>
          </a:p>
          <a:p>
            <a:pPr marL="171450" indent="-171450">
              <a:spcAft>
                <a:spcPts val="600"/>
              </a:spcAft>
              <a:buSzPct val="100000"/>
              <a:buFont typeface="Arial" panose="020B0604020202020204" pitchFamily="34" charset="0"/>
              <a:buChar char="•"/>
            </a:pPr>
            <a:r>
              <a:rPr lang="en-US" sz="1400" b="1" i="1">
                <a:latin typeface="+mn-lt"/>
              </a:rPr>
              <a:t>Easy to Use </a:t>
            </a:r>
            <a:r>
              <a:rPr lang="en-US" sz="1400">
                <a:latin typeface="+mn-lt"/>
              </a:rPr>
              <a:t>– simple electronic process using widely available systems</a:t>
            </a:r>
          </a:p>
          <a:p>
            <a:pPr marL="171450" indent="-171450">
              <a:spcAft>
                <a:spcPts val="600"/>
              </a:spcAft>
              <a:buSzPct val="100000"/>
              <a:buFont typeface="Arial" panose="020B0604020202020204" pitchFamily="34" charset="0"/>
              <a:buChar char="•"/>
            </a:pPr>
            <a:r>
              <a:rPr lang="en-US" sz="1400" b="1" i="1">
                <a:latin typeface="+mn-lt"/>
              </a:rPr>
              <a:t>Market access </a:t>
            </a:r>
            <a:r>
              <a:rPr lang="en-US" sz="1400">
                <a:latin typeface="+mn-lt"/>
              </a:rPr>
              <a:t>– access to a wide range of suppliers, driving competition and offering an increased scope of services</a:t>
            </a:r>
          </a:p>
          <a:p>
            <a:pPr marL="171450" indent="-171450">
              <a:spcAft>
                <a:spcPts val="600"/>
              </a:spcAft>
              <a:buSzPct val="100000"/>
              <a:buFont typeface="Arial" panose="020B0604020202020204" pitchFamily="34" charset="0"/>
              <a:buChar char="•"/>
            </a:pPr>
            <a:r>
              <a:rPr lang="en-US" sz="1400" b="1" i="1">
                <a:latin typeface="+mn-lt"/>
              </a:rPr>
              <a:t>Supplier filtering </a:t>
            </a:r>
            <a:r>
              <a:rPr lang="en-US" sz="1400">
                <a:latin typeface="+mn-lt"/>
              </a:rPr>
              <a:t>– quickly find relevant suppliers for competitions, including local and SME suppliers to suit customer’s requirements</a:t>
            </a:r>
          </a:p>
          <a:p>
            <a:pPr marL="171450" indent="-171450">
              <a:spcAft>
                <a:spcPts val="600"/>
              </a:spcAft>
              <a:buSzPct val="100000"/>
              <a:buFont typeface="Arial" panose="020B0604020202020204" pitchFamily="34" charset="0"/>
              <a:buChar char="•"/>
            </a:pPr>
            <a:r>
              <a:rPr lang="en-US" sz="1400" b="1" i="1">
                <a:latin typeface="+mn-lt"/>
              </a:rPr>
              <a:t>Compliance</a:t>
            </a:r>
            <a:r>
              <a:rPr lang="en-US" sz="1400">
                <a:latin typeface="+mn-lt"/>
              </a:rPr>
              <a:t> - Fully compliant with UK and EU regulations</a:t>
            </a:r>
          </a:p>
        </p:txBody>
      </p:sp>
    </p:spTree>
    <p:extLst>
      <p:ext uri="{BB962C8B-B14F-4D97-AF65-F5344CB8AC3E}">
        <p14:creationId xmlns:p14="http://schemas.microsoft.com/office/powerpoint/2010/main" val="179581479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936F74F1-29C5-4F04-9D0C-581CC5D30DF4}"/>
              </a:ext>
            </a:extLst>
          </p:cNvPr>
          <p:cNvSpPr>
            <a:spLocks noGrp="1"/>
          </p:cNvSpPr>
          <p:nvPr>
            <p:ph idx="1"/>
          </p:nvPr>
        </p:nvSpPr>
        <p:spPr/>
        <p:txBody>
          <a:bodyPr>
            <a:normAutofit/>
          </a:bodyPr>
          <a:lstStyle/>
          <a:p>
            <a:pPr marL="0" indent="0">
              <a:buNone/>
            </a:pPr>
            <a:endParaRPr lang="en-GB" sz="2800" b="1">
              <a:solidFill>
                <a:schemeClr val="tx1"/>
              </a:solidFill>
            </a:endParaRPr>
          </a:p>
          <a:p>
            <a:pPr marL="0" indent="0">
              <a:buNone/>
            </a:pPr>
            <a:endParaRPr lang="en-GB" sz="2800" b="1">
              <a:solidFill>
                <a:schemeClr val="tx1"/>
              </a:solidFill>
            </a:endParaRPr>
          </a:p>
          <a:p>
            <a:pPr marL="0" indent="0">
              <a:buNone/>
            </a:pPr>
            <a:r>
              <a:rPr lang="en-GB" sz="2800" b="1">
                <a:solidFill>
                  <a:schemeClr val="tx1"/>
                </a:solidFill>
              </a:rPr>
              <a:t>Increasing Sustainable Bioenergy Feedstocks</a:t>
            </a:r>
            <a:br>
              <a:rPr lang="en-GB" sz="2800" b="1">
                <a:solidFill>
                  <a:schemeClr val="tx1"/>
                </a:solidFill>
              </a:rPr>
            </a:br>
            <a:br>
              <a:rPr lang="en-GB" sz="2800" b="1">
                <a:solidFill>
                  <a:schemeClr val="tx1"/>
                </a:solidFill>
              </a:rPr>
            </a:br>
            <a:r>
              <a:rPr lang="en-GB" sz="2800" b="1">
                <a:solidFill>
                  <a:schemeClr val="tx1"/>
                </a:solidFill>
              </a:rPr>
              <a:t>Presented by: Ben Brenton</a:t>
            </a:r>
            <a:br>
              <a:rPr lang="en-US" sz="2800"/>
            </a:br>
            <a:endParaRPr lang="en-GB" sz="2800"/>
          </a:p>
        </p:txBody>
      </p:sp>
      <p:sp>
        <p:nvSpPr>
          <p:cNvPr id="3" name="Title 2">
            <a:extLst>
              <a:ext uri="{FF2B5EF4-FFF2-40B4-BE49-F238E27FC236}">
                <a16:creationId xmlns:a16="http://schemas.microsoft.com/office/drawing/2014/main" id="{6857721B-00C1-4535-9DD5-B91CA7E136EC}"/>
              </a:ext>
            </a:extLst>
          </p:cNvPr>
          <p:cNvSpPr>
            <a:spLocks noGrp="1"/>
          </p:cNvSpPr>
          <p:nvPr>
            <p:ph type="title"/>
          </p:nvPr>
        </p:nvSpPr>
        <p:spPr>
          <a:xfrm>
            <a:off x="489098" y="152774"/>
            <a:ext cx="8363272" cy="864096"/>
          </a:xfrm>
        </p:spPr>
        <p:txBody>
          <a:bodyPr>
            <a:normAutofit fontScale="90000"/>
          </a:bodyPr>
          <a:lstStyle/>
          <a:p>
            <a:r>
              <a:rPr lang="en-US" b="1">
                <a:solidFill>
                  <a:schemeClr val="tx1"/>
                </a:solidFill>
              </a:rPr>
              <a:t>Procurement Pre-Market Engagement Session:</a:t>
            </a:r>
            <a:endParaRPr lang="en-GB"/>
          </a:p>
        </p:txBody>
      </p:sp>
    </p:spTree>
    <p:extLst>
      <p:ext uri="{BB962C8B-B14F-4D97-AF65-F5344CB8AC3E}">
        <p14:creationId xmlns:p14="http://schemas.microsoft.com/office/powerpoint/2010/main" val="201805227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Shape 294"/>
        <p:cNvGrpSpPr/>
        <p:nvPr/>
      </p:nvGrpSpPr>
      <p:grpSpPr>
        <a:xfrm>
          <a:off x="0" y="0"/>
          <a:ext cx="0" cy="0"/>
          <a:chOff x="0" y="0"/>
          <a:chExt cx="0" cy="0"/>
        </a:xfrm>
      </p:grpSpPr>
      <p:sp>
        <p:nvSpPr>
          <p:cNvPr id="295" name="Google Shape;295;p26"/>
          <p:cNvSpPr txBox="1">
            <a:spLocks noGrp="1"/>
          </p:cNvSpPr>
          <p:nvPr>
            <p:ph type="body" idx="2"/>
          </p:nvPr>
        </p:nvSpPr>
        <p:spPr>
          <a:xfrm>
            <a:off x="129104" y="1914337"/>
            <a:ext cx="8520599" cy="2058054"/>
          </a:xfrm>
          <a:prstGeom prst="rect">
            <a:avLst/>
          </a:prstGeom>
          <a:noFill/>
          <a:ln>
            <a:noFill/>
          </a:ln>
        </p:spPr>
        <p:txBody>
          <a:bodyPr spcFirstLastPara="1" wrap="square" lIns="91425" tIns="91425" rIns="91425" bIns="91425" anchor="t" anchorCtr="0">
            <a:noAutofit/>
          </a:bodyPr>
          <a:lstStyle/>
          <a:p>
            <a:pPr marL="0" indent="0" algn="ctr">
              <a:lnSpc>
                <a:spcPct val="250000"/>
              </a:lnSpc>
              <a:buSzPts val="2000"/>
            </a:pPr>
            <a:r>
              <a:rPr lang="en-GB" sz="3200">
                <a:solidFill>
                  <a:schemeClr val="bg2"/>
                </a:solidFill>
              </a:rPr>
              <a:t>Questions?</a:t>
            </a:r>
            <a:endParaRPr sz="3200" b="1">
              <a:solidFill>
                <a:schemeClr val="bg2"/>
              </a:solidFill>
            </a:endParaRPr>
          </a:p>
        </p:txBody>
      </p:sp>
      <p:pic>
        <p:nvPicPr>
          <p:cNvPr id="296" name="Google Shape;296;p26" descr="Footer.jpg"/>
          <p:cNvPicPr preferRelativeResize="0"/>
          <p:nvPr/>
        </p:nvPicPr>
        <p:blipFill rotWithShape="1">
          <a:blip r:embed="rId3">
            <a:alphaModFix/>
          </a:blip>
          <a:srcRect/>
          <a:stretch/>
        </p:blipFill>
        <p:spPr>
          <a:xfrm>
            <a:off x="914268" y="5001419"/>
            <a:ext cx="7415784" cy="612757"/>
          </a:xfrm>
          <a:prstGeom prst="rect">
            <a:avLst/>
          </a:prstGeom>
          <a:noFill/>
          <a:ln>
            <a:noFill/>
          </a:ln>
        </p:spPr>
      </p:pic>
      <p:sp>
        <p:nvSpPr>
          <p:cNvPr id="297" name="Google Shape;297;p26"/>
          <p:cNvSpPr txBox="1">
            <a:spLocks noGrp="1"/>
          </p:cNvSpPr>
          <p:nvPr>
            <p:ph type="title"/>
          </p:nvPr>
        </p:nvSpPr>
        <p:spPr>
          <a:xfrm>
            <a:off x="3609173" y="1115514"/>
            <a:ext cx="5223126" cy="588663"/>
          </a:xfrm>
          <a:prstGeom prst="rect">
            <a:avLst/>
          </a:prstGeom>
          <a:noFill/>
          <a:ln>
            <a:noFill/>
          </a:ln>
        </p:spPr>
        <p:txBody>
          <a:bodyPr spcFirstLastPara="1" wrap="square" lIns="91425" tIns="91425" rIns="91425" bIns="91425" anchor="t" anchorCtr="0">
            <a:noAutofit/>
          </a:bodyPr>
          <a:lstStyle/>
          <a:p>
            <a:r>
              <a:rPr lang="en-GB"/>
              <a:t>Q&amp;A Opportunity</a:t>
            </a:r>
            <a:endParaRP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Shape 302"/>
        <p:cNvGrpSpPr/>
        <p:nvPr/>
      </p:nvGrpSpPr>
      <p:grpSpPr>
        <a:xfrm>
          <a:off x="0" y="0"/>
          <a:ext cx="0" cy="0"/>
          <a:chOff x="0" y="0"/>
          <a:chExt cx="0" cy="0"/>
        </a:xfrm>
      </p:grpSpPr>
      <p:sp>
        <p:nvSpPr>
          <p:cNvPr id="303" name="Google Shape;303;p27"/>
          <p:cNvSpPr txBox="1">
            <a:spLocks noGrp="1"/>
          </p:cNvSpPr>
          <p:nvPr>
            <p:ph type="title"/>
          </p:nvPr>
        </p:nvSpPr>
        <p:spPr>
          <a:xfrm>
            <a:off x="3609173" y="1115514"/>
            <a:ext cx="5223126" cy="588663"/>
          </a:xfrm>
          <a:prstGeom prst="rect">
            <a:avLst/>
          </a:prstGeom>
          <a:noFill/>
          <a:ln>
            <a:noFill/>
          </a:ln>
        </p:spPr>
        <p:txBody>
          <a:bodyPr spcFirstLastPara="1" wrap="square" lIns="91425" tIns="91425" rIns="91425" bIns="91425" anchor="t" anchorCtr="0">
            <a:noAutofit/>
          </a:bodyPr>
          <a:lstStyle/>
          <a:p>
            <a:r>
              <a:rPr lang="en-GB">
                <a:solidFill>
                  <a:srgbClr val="005395"/>
                </a:solidFill>
              </a:rPr>
              <a:t>Keeping in touch</a:t>
            </a:r>
            <a:endParaRPr/>
          </a:p>
        </p:txBody>
      </p:sp>
      <p:sp>
        <p:nvSpPr>
          <p:cNvPr id="304" name="Google Shape;304;p27"/>
          <p:cNvSpPr/>
          <p:nvPr/>
        </p:nvSpPr>
        <p:spPr>
          <a:xfrm>
            <a:off x="2086134" y="4408107"/>
            <a:ext cx="2617671" cy="390000"/>
          </a:xfrm>
          <a:prstGeom prst="rect">
            <a:avLst/>
          </a:prstGeom>
          <a:noFill/>
          <a:ln>
            <a:noFill/>
          </a:ln>
        </p:spPr>
        <p:txBody>
          <a:bodyPr spcFirstLastPara="1" wrap="square" lIns="91425" tIns="45700" rIns="91425" bIns="45700" anchor="t" anchorCtr="0">
            <a:noAutofit/>
          </a:bodyPr>
          <a:lstStyle/>
          <a:p>
            <a:pPr>
              <a:buClr>
                <a:srgbClr val="000000"/>
              </a:buClr>
            </a:pPr>
            <a:r>
              <a:rPr lang="en-GB" sz="2000" kern="0">
                <a:solidFill>
                  <a:srgbClr val="1F497D">
                    <a:lumMod val="75000"/>
                  </a:srgbClr>
                </a:solidFill>
                <a:latin typeface="Helvetica Neue Light"/>
                <a:ea typeface="Helvetica Neue Light"/>
                <a:cs typeface="Helvetica Neue Light"/>
                <a:sym typeface="Helvetica Neue Light"/>
              </a:rPr>
              <a:t>@gov_procurement</a:t>
            </a:r>
            <a:endParaRPr sz="2000" kern="0">
              <a:solidFill>
                <a:srgbClr val="1F497D">
                  <a:lumMod val="75000"/>
                </a:srgbClr>
              </a:solidFill>
              <a:latin typeface="Helvetica Neue Light"/>
              <a:ea typeface="Helvetica Neue Light"/>
              <a:cs typeface="Helvetica Neue Light"/>
              <a:sym typeface="Helvetica Neue Light"/>
            </a:endParaRPr>
          </a:p>
        </p:txBody>
      </p:sp>
      <p:sp>
        <p:nvSpPr>
          <p:cNvPr id="305" name="Google Shape;305;p27"/>
          <p:cNvSpPr/>
          <p:nvPr/>
        </p:nvSpPr>
        <p:spPr>
          <a:xfrm>
            <a:off x="2086134" y="5065620"/>
            <a:ext cx="3267600" cy="390000"/>
          </a:xfrm>
          <a:prstGeom prst="rect">
            <a:avLst/>
          </a:prstGeom>
          <a:noFill/>
          <a:ln>
            <a:noFill/>
          </a:ln>
        </p:spPr>
        <p:txBody>
          <a:bodyPr spcFirstLastPara="1" wrap="square" lIns="91425" tIns="45700" rIns="91425" bIns="45700" anchor="t" anchorCtr="0">
            <a:noAutofit/>
          </a:bodyPr>
          <a:lstStyle/>
          <a:p>
            <a:pPr>
              <a:buClr>
                <a:srgbClr val="000000"/>
              </a:buClr>
            </a:pPr>
            <a:r>
              <a:rPr lang="en-GB" sz="2000" kern="0">
                <a:solidFill>
                  <a:srgbClr val="1F497D">
                    <a:lumMod val="75000"/>
                  </a:srgbClr>
                </a:solidFill>
                <a:latin typeface="Helvetica Neue Light"/>
                <a:ea typeface="Helvetica Neue Light"/>
                <a:cs typeface="Helvetica Neue Light"/>
                <a:sym typeface="Helvetica Neue Light"/>
              </a:rPr>
              <a:t>Crown Commercial Service </a:t>
            </a:r>
            <a:endParaRPr sz="1400" kern="0">
              <a:solidFill>
                <a:srgbClr val="1F497D">
                  <a:lumMod val="75000"/>
                </a:srgbClr>
              </a:solidFill>
              <a:latin typeface="Arial"/>
              <a:cs typeface="Arial"/>
              <a:sym typeface="Arial"/>
            </a:endParaRPr>
          </a:p>
        </p:txBody>
      </p:sp>
      <p:pic>
        <p:nvPicPr>
          <p:cNvPr id="306" name="Google Shape;306;p27"/>
          <p:cNvPicPr preferRelativeResize="0"/>
          <p:nvPr/>
        </p:nvPicPr>
        <p:blipFill rotWithShape="1">
          <a:blip r:embed="rId3">
            <a:alphaModFix/>
          </a:blip>
          <a:srcRect/>
          <a:stretch/>
        </p:blipFill>
        <p:spPr>
          <a:xfrm>
            <a:off x="1580893" y="3686429"/>
            <a:ext cx="432135" cy="411355"/>
          </a:xfrm>
          <a:prstGeom prst="rect">
            <a:avLst/>
          </a:prstGeom>
          <a:noFill/>
          <a:ln>
            <a:noFill/>
          </a:ln>
        </p:spPr>
      </p:pic>
      <p:pic>
        <p:nvPicPr>
          <p:cNvPr id="307" name="Google Shape;307;p27"/>
          <p:cNvPicPr preferRelativeResize="0"/>
          <p:nvPr/>
        </p:nvPicPr>
        <p:blipFill>
          <a:blip r:embed="rId4">
            <a:alphaModFix/>
          </a:blip>
          <a:stretch>
            <a:fillRect/>
          </a:stretch>
        </p:blipFill>
        <p:spPr>
          <a:xfrm>
            <a:off x="1551933" y="2188222"/>
            <a:ext cx="432135" cy="432135"/>
          </a:xfrm>
          <a:prstGeom prst="rect">
            <a:avLst/>
          </a:prstGeom>
          <a:noFill/>
          <a:ln>
            <a:noFill/>
          </a:ln>
        </p:spPr>
      </p:pic>
      <p:pic>
        <p:nvPicPr>
          <p:cNvPr id="308" name="Google Shape;308;p27"/>
          <p:cNvPicPr preferRelativeResize="0"/>
          <p:nvPr/>
        </p:nvPicPr>
        <p:blipFill rotWithShape="1">
          <a:blip r:embed="rId5">
            <a:alphaModFix/>
          </a:blip>
          <a:srcRect/>
          <a:stretch/>
        </p:blipFill>
        <p:spPr>
          <a:xfrm>
            <a:off x="1559918" y="2958952"/>
            <a:ext cx="432135" cy="411353"/>
          </a:xfrm>
          <a:prstGeom prst="rect">
            <a:avLst/>
          </a:prstGeom>
          <a:noFill/>
          <a:ln>
            <a:noFill/>
          </a:ln>
        </p:spPr>
      </p:pic>
      <p:pic>
        <p:nvPicPr>
          <p:cNvPr id="309" name="Google Shape;309;p27"/>
          <p:cNvPicPr preferRelativeResize="0"/>
          <p:nvPr/>
        </p:nvPicPr>
        <p:blipFill rotWithShape="1">
          <a:blip r:embed="rId6">
            <a:alphaModFix/>
          </a:blip>
          <a:srcRect/>
          <a:stretch/>
        </p:blipFill>
        <p:spPr>
          <a:xfrm>
            <a:off x="1504600" y="4401979"/>
            <a:ext cx="508430" cy="395981"/>
          </a:xfrm>
          <a:prstGeom prst="rect">
            <a:avLst/>
          </a:prstGeom>
          <a:noFill/>
          <a:ln>
            <a:noFill/>
          </a:ln>
        </p:spPr>
      </p:pic>
      <p:pic>
        <p:nvPicPr>
          <p:cNvPr id="310" name="Google Shape;310;p27"/>
          <p:cNvPicPr preferRelativeResize="0"/>
          <p:nvPr/>
        </p:nvPicPr>
        <p:blipFill rotWithShape="1">
          <a:blip r:embed="rId7">
            <a:alphaModFix/>
          </a:blip>
          <a:srcRect/>
          <a:stretch/>
        </p:blipFill>
        <p:spPr>
          <a:xfrm>
            <a:off x="1567893" y="5060792"/>
            <a:ext cx="367773" cy="350088"/>
          </a:xfrm>
          <a:prstGeom prst="rect">
            <a:avLst/>
          </a:prstGeom>
          <a:noFill/>
          <a:ln>
            <a:noFill/>
          </a:ln>
        </p:spPr>
      </p:pic>
      <p:sp>
        <p:nvSpPr>
          <p:cNvPr id="311" name="Google Shape;311;p27"/>
          <p:cNvSpPr/>
          <p:nvPr/>
        </p:nvSpPr>
        <p:spPr>
          <a:xfrm>
            <a:off x="2086134" y="2235309"/>
            <a:ext cx="5931900" cy="390000"/>
          </a:xfrm>
          <a:prstGeom prst="rect">
            <a:avLst/>
          </a:prstGeom>
          <a:noFill/>
          <a:ln>
            <a:noFill/>
          </a:ln>
        </p:spPr>
        <p:txBody>
          <a:bodyPr spcFirstLastPara="1" wrap="square" lIns="91425" tIns="45700" rIns="91425" bIns="45700" anchor="t" anchorCtr="0">
            <a:noAutofit/>
          </a:bodyPr>
          <a:lstStyle/>
          <a:p>
            <a:pPr>
              <a:buClr>
                <a:srgbClr val="000000"/>
              </a:buClr>
            </a:pPr>
            <a:r>
              <a:rPr lang="en-GB" sz="2000" kern="0">
                <a:solidFill>
                  <a:srgbClr val="1F497D">
                    <a:lumMod val="75000"/>
                  </a:srgbClr>
                </a:solidFill>
                <a:latin typeface="Helvetica Neue Light"/>
                <a:ea typeface="Helvetica Neue Light"/>
                <a:cs typeface="Helvetica Neue Light"/>
                <a:sym typeface="Helvetica Neue Light"/>
              </a:rPr>
              <a:t>info@crowncommercial.gov.uk </a:t>
            </a:r>
            <a:endParaRPr sz="2000" kern="0">
              <a:solidFill>
                <a:srgbClr val="1F497D">
                  <a:lumMod val="75000"/>
                </a:srgbClr>
              </a:solidFill>
              <a:latin typeface="Helvetica Neue Light"/>
              <a:ea typeface="Helvetica Neue Light"/>
              <a:cs typeface="Helvetica Neue Light"/>
              <a:sym typeface="Helvetica Neue Light"/>
            </a:endParaRPr>
          </a:p>
        </p:txBody>
      </p:sp>
      <p:sp>
        <p:nvSpPr>
          <p:cNvPr id="312" name="Google Shape;312;p27"/>
          <p:cNvSpPr/>
          <p:nvPr/>
        </p:nvSpPr>
        <p:spPr>
          <a:xfrm>
            <a:off x="2091612" y="3697178"/>
            <a:ext cx="2092500" cy="390000"/>
          </a:xfrm>
          <a:prstGeom prst="rect">
            <a:avLst/>
          </a:prstGeom>
          <a:noFill/>
          <a:ln>
            <a:noFill/>
          </a:ln>
        </p:spPr>
        <p:txBody>
          <a:bodyPr spcFirstLastPara="1" wrap="square" lIns="91425" tIns="45700" rIns="91425" bIns="45700" anchor="t" anchorCtr="0">
            <a:noAutofit/>
          </a:bodyPr>
          <a:lstStyle/>
          <a:p>
            <a:pPr>
              <a:buClr>
                <a:srgbClr val="000000"/>
              </a:buClr>
            </a:pPr>
            <a:r>
              <a:rPr lang="en-GB" sz="2000" kern="0">
                <a:solidFill>
                  <a:srgbClr val="1F497D">
                    <a:lumMod val="75000"/>
                  </a:srgbClr>
                </a:solidFill>
                <a:latin typeface="Helvetica Neue Light"/>
                <a:ea typeface="Helvetica Neue Light"/>
                <a:cs typeface="Helvetica Neue Light"/>
                <a:sym typeface="Helvetica Neue Light"/>
              </a:rPr>
              <a:t>www.gov.uk/ccs</a:t>
            </a:r>
            <a:endParaRPr sz="1400" kern="0">
              <a:solidFill>
                <a:srgbClr val="1F497D">
                  <a:lumMod val="75000"/>
                </a:srgbClr>
              </a:solidFill>
              <a:latin typeface="Arial"/>
              <a:cs typeface="Arial"/>
              <a:sym typeface="Arial"/>
            </a:endParaRPr>
          </a:p>
        </p:txBody>
      </p:sp>
      <p:sp>
        <p:nvSpPr>
          <p:cNvPr id="313" name="Google Shape;313;p27"/>
          <p:cNvSpPr/>
          <p:nvPr/>
        </p:nvSpPr>
        <p:spPr>
          <a:xfrm>
            <a:off x="2086134" y="2992952"/>
            <a:ext cx="1940400" cy="390000"/>
          </a:xfrm>
          <a:prstGeom prst="rect">
            <a:avLst/>
          </a:prstGeom>
          <a:noFill/>
          <a:ln>
            <a:noFill/>
          </a:ln>
        </p:spPr>
        <p:txBody>
          <a:bodyPr spcFirstLastPara="1" wrap="square" lIns="91425" tIns="45700" rIns="91425" bIns="45700" anchor="t" anchorCtr="0">
            <a:noAutofit/>
          </a:bodyPr>
          <a:lstStyle/>
          <a:p>
            <a:pPr>
              <a:buClr>
                <a:srgbClr val="000000"/>
              </a:buClr>
            </a:pPr>
            <a:r>
              <a:rPr lang="en-GB" sz="2000" kern="0">
                <a:solidFill>
                  <a:srgbClr val="1F497D">
                    <a:lumMod val="75000"/>
                  </a:srgbClr>
                </a:solidFill>
                <a:latin typeface="Helvetica Neue Light"/>
                <a:ea typeface="Helvetica Neue Light"/>
                <a:cs typeface="Helvetica Neue Light"/>
                <a:sym typeface="Helvetica Neue Light"/>
              </a:rPr>
              <a:t>0345 410 2222</a:t>
            </a:r>
            <a:endParaRPr sz="1400" kern="0">
              <a:solidFill>
                <a:srgbClr val="1F497D">
                  <a:lumMod val="75000"/>
                </a:srgbClr>
              </a:solidFill>
              <a:latin typeface="Arial"/>
              <a:cs typeface="Arial"/>
              <a:sym typeface="Arial"/>
            </a:endParaRP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9903C227-B159-4B2C-AC11-E34FB1343D5A}"/>
              </a:ext>
            </a:extLst>
          </p:cNvPr>
          <p:cNvSpPr>
            <a:spLocks noGrp="1"/>
          </p:cNvSpPr>
          <p:nvPr>
            <p:ph idx="1"/>
          </p:nvPr>
        </p:nvSpPr>
        <p:spPr/>
        <p:txBody>
          <a:bodyPr/>
          <a:lstStyle/>
          <a:p>
            <a:r>
              <a:rPr lang="en-GB">
                <a:hlinkClick r:id="rId2"/>
              </a:rPr>
              <a:t>Industry.innovation@beis.gov.uk</a:t>
            </a:r>
            <a:r>
              <a:rPr lang="en-GB"/>
              <a:t> </a:t>
            </a:r>
          </a:p>
        </p:txBody>
      </p:sp>
      <p:sp>
        <p:nvSpPr>
          <p:cNvPr id="3" name="Title 2">
            <a:extLst>
              <a:ext uri="{FF2B5EF4-FFF2-40B4-BE49-F238E27FC236}">
                <a16:creationId xmlns:a16="http://schemas.microsoft.com/office/drawing/2014/main" id="{3F065C63-783B-4CD2-B934-95561DBC2F92}"/>
              </a:ext>
            </a:extLst>
          </p:cNvPr>
          <p:cNvSpPr>
            <a:spLocks noGrp="1"/>
          </p:cNvSpPr>
          <p:nvPr>
            <p:ph type="title"/>
          </p:nvPr>
        </p:nvSpPr>
        <p:spPr/>
        <p:txBody>
          <a:bodyPr/>
          <a:lstStyle/>
          <a:p>
            <a:r>
              <a:rPr lang="en-GB"/>
              <a:t>Questions</a:t>
            </a:r>
          </a:p>
        </p:txBody>
      </p:sp>
    </p:spTree>
    <p:extLst>
      <p:ext uri="{BB962C8B-B14F-4D97-AF65-F5344CB8AC3E}">
        <p14:creationId xmlns:p14="http://schemas.microsoft.com/office/powerpoint/2010/main" val="97802116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Title 15"/>
          <p:cNvSpPr>
            <a:spLocks noGrp="1"/>
          </p:cNvSpPr>
          <p:nvPr>
            <p:ph type="title"/>
          </p:nvPr>
        </p:nvSpPr>
        <p:spPr>
          <a:xfrm>
            <a:off x="1855590" y="414660"/>
            <a:ext cx="7288410" cy="648072"/>
          </a:xfrm>
        </p:spPr>
        <p:txBody>
          <a:bodyPr>
            <a:noAutofit/>
          </a:bodyPr>
          <a:lstStyle/>
          <a:p>
            <a:pPr algn="l"/>
            <a:r>
              <a:rPr lang="en-GB" sz="2400" dirty="0"/>
              <a:t>Why we are holding the Pre Market Engagement Day</a:t>
            </a:r>
            <a:endParaRPr lang="en-US" sz="2400" dirty="0"/>
          </a:p>
        </p:txBody>
      </p:sp>
      <p:sp>
        <p:nvSpPr>
          <p:cNvPr id="19" name="Content Placeholder 18"/>
          <p:cNvSpPr>
            <a:spLocks noGrp="1"/>
          </p:cNvSpPr>
          <p:nvPr>
            <p:ph idx="1"/>
          </p:nvPr>
        </p:nvSpPr>
        <p:spPr>
          <a:xfrm>
            <a:off x="599629" y="1625416"/>
            <a:ext cx="8028000" cy="4064455"/>
          </a:xfrm>
        </p:spPr>
        <p:txBody>
          <a:bodyPr>
            <a:normAutofit/>
          </a:bodyPr>
          <a:lstStyle/>
          <a:p>
            <a:pPr marL="285750" indent="-285750"/>
            <a:r>
              <a:rPr lang="en-GB" sz="3200" i="1" dirty="0"/>
              <a:t>The outcome of today’s pre-market engagement day is for </a:t>
            </a:r>
            <a:r>
              <a:rPr lang="en-GB" sz="3200" i="1" dirty="0" err="1"/>
              <a:t>for</a:t>
            </a:r>
            <a:r>
              <a:rPr lang="en-GB" sz="3200" i="1" dirty="0"/>
              <a:t> both the suppliers and BEIS to have received greater information and knowledge for this requirement before we go to market. </a:t>
            </a:r>
            <a:endParaRPr lang="en-GB" sz="3200" dirty="0">
              <a:solidFill>
                <a:schemeClr val="tx1"/>
              </a:solidFill>
              <a:highlight>
                <a:srgbClr val="FFFF00"/>
              </a:highlight>
            </a:endParaRPr>
          </a:p>
        </p:txBody>
      </p:sp>
      <p:sp>
        <p:nvSpPr>
          <p:cNvPr id="5" name="Footer Placeholder 4"/>
          <p:cNvSpPr>
            <a:spLocks noGrp="1"/>
          </p:cNvSpPr>
          <p:nvPr>
            <p:ph type="ftr" sz="quarter" idx="3"/>
          </p:nvPr>
        </p:nvSpPr>
        <p:spPr/>
        <p:txBody>
          <a:bodyPr/>
          <a:lstStyle/>
          <a:p>
            <a:r>
              <a:rPr lang="en-US"/>
              <a:t>Pre Market Engagement Day</a:t>
            </a:r>
          </a:p>
          <a:p>
            <a:endParaRPr lang="en-US"/>
          </a:p>
        </p:txBody>
      </p:sp>
      <p:pic>
        <p:nvPicPr>
          <p:cNvPr id="6" name="Picture 5" descr="/Users/nzappone/Library/Containers/com.microsoft.Outlook/Data/Library/Caches/Signatures/signature_1171601268">
            <a:extLst>
              <a:ext uri="{FF2B5EF4-FFF2-40B4-BE49-F238E27FC236}">
                <a16:creationId xmlns:a16="http://schemas.microsoft.com/office/drawing/2014/main" id="{0F6E0698-D4A0-4039-A1B0-66642D52AB19}"/>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683568" y="348357"/>
            <a:ext cx="1352550" cy="714375"/>
          </a:xfrm>
          <a:prstGeom prst="rect">
            <a:avLst/>
          </a:prstGeom>
          <a:noFill/>
          <a:ln>
            <a:noFill/>
          </a:ln>
        </p:spPr>
      </p:pic>
    </p:spTree>
    <p:extLst>
      <p:ext uri="{BB962C8B-B14F-4D97-AF65-F5344CB8AC3E}">
        <p14:creationId xmlns:p14="http://schemas.microsoft.com/office/powerpoint/2010/main" val="236655369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936F74F1-29C5-4F04-9D0C-581CC5D30DF4}"/>
              </a:ext>
            </a:extLst>
          </p:cNvPr>
          <p:cNvSpPr>
            <a:spLocks noGrp="1"/>
          </p:cNvSpPr>
          <p:nvPr>
            <p:ph idx="1"/>
          </p:nvPr>
        </p:nvSpPr>
        <p:spPr/>
        <p:txBody>
          <a:bodyPr/>
          <a:lstStyle/>
          <a:p>
            <a:pPr marL="0" indent="0">
              <a:buNone/>
            </a:pPr>
            <a:endParaRPr lang="en-GB" sz="2800" i="1"/>
          </a:p>
          <a:p>
            <a:pPr marL="0" indent="0">
              <a:buNone/>
            </a:pPr>
            <a:r>
              <a:rPr lang="en-GB" sz="2800" i="1">
                <a:solidFill>
                  <a:schemeClr val="tx1"/>
                </a:solidFill>
              </a:rPr>
              <a:t>The outcome of today’s pre-market engagement day would be for both the suppliers and BEIS to have received greater information for this requirement before we go to market.   Both parties should have gained further knowledge for this requirement. </a:t>
            </a:r>
          </a:p>
          <a:p>
            <a:pPr marL="0" indent="0">
              <a:buNone/>
            </a:pPr>
            <a:endParaRPr lang="en-GB"/>
          </a:p>
        </p:txBody>
      </p:sp>
      <p:sp>
        <p:nvSpPr>
          <p:cNvPr id="3" name="Title 2">
            <a:extLst>
              <a:ext uri="{FF2B5EF4-FFF2-40B4-BE49-F238E27FC236}">
                <a16:creationId xmlns:a16="http://schemas.microsoft.com/office/drawing/2014/main" id="{6857721B-00C1-4535-9DD5-B91CA7E136EC}"/>
              </a:ext>
            </a:extLst>
          </p:cNvPr>
          <p:cNvSpPr>
            <a:spLocks noGrp="1"/>
          </p:cNvSpPr>
          <p:nvPr>
            <p:ph type="title"/>
          </p:nvPr>
        </p:nvSpPr>
        <p:spPr>
          <a:xfrm>
            <a:off x="457200" y="3050146"/>
            <a:ext cx="8363272" cy="864096"/>
          </a:xfrm>
        </p:spPr>
        <p:txBody>
          <a:bodyPr>
            <a:normAutofit fontScale="90000"/>
          </a:bodyPr>
          <a:lstStyle/>
          <a:p>
            <a:br>
              <a:rPr lang="en-US"/>
            </a:br>
            <a:endParaRPr lang="en-GB"/>
          </a:p>
        </p:txBody>
      </p:sp>
      <p:sp>
        <p:nvSpPr>
          <p:cNvPr id="4" name="Rectangle 3">
            <a:extLst>
              <a:ext uri="{FF2B5EF4-FFF2-40B4-BE49-F238E27FC236}">
                <a16:creationId xmlns:a16="http://schemas.microsoft.com/office/drawing/2014/main" id="{3E8E6240-80A2-4F1B-89E2-277459CEBE0B}"/>
              </a:ext>
            </a:extLst>
          </p:cNvPr>
          <p:cNvSpPr/>
          <p:nvPr/>
        </p:nvSpPr>
        <p:spPr>
          <a:xfrm>
            <a:off x="531628" y="167682"/>
            <a:ext cx="7618227" cy="1077218"/>
          </a:xfrm>
          <a:prstGeom prst="rect">
            <a:avLst/>
          </a:prstGeom>
        </p:spPr>
        <p:txBody>
          <a:bodyPr wrap="square">
            <a:spAutoFit/>
          </a:bodyPr>
          <a:lstStyle/>
          <a:p>
            <a:r>
              <a:rPr lang="en-GB" sz="3200" b="1"/>
              <a:t>Why we are holding the Pre Market Engagement Day?</a:t>
            </a:r>
          </a:p>
        </p:txBody>
      </p:sp>
    </p:spTree>
    <p:extLst>
      <p:ext uri="{BB962C8B-B14F-4D97-AF65-F5344CB8AC3E}">
        <p14:creationId xmlns:p14="http://schemas.microsoft.com/office/powerpoint/2010/main" val="2097206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Title 15"/>
          <p:cNvSpPr>
            <a:spLocks noGrp="1"/>
          </p:cNvSpPr>
          <p:nvPr>
            <p:ph type="title"/>
          </p:nvPr>
        </p:nvSpPr>
        <p:spPr>
          <a:xfrm>
            <a:off x="1547664" y="353525"/>
            <a:ext cx="8028000" cy="648072"/>
          </a:xfrm>
        </p:spPr>
        <p:txBody>
          <a:bodyPr>
            <a:normAutofit fontScale="90000"/>
          </a:bodyPr>
          <a:lstStyle/>
          <a:p>
            <a:r>
              <a:rPr lang="en-GB" u="sng">
                <a:solidFill>
                  <a:schemeClr val="tx1"/>
                </a:solidFill>
              </a:rPr>
              <a:t>What BEIS would like to achieve today</a:t>
            </a:r>
            <a:endParaRPr lang="en-US" u="sng">
              <a:solidFill>
                <a:schemeClr val="tx1"/>
              </a:solidFill>
            </a:endParaRPr>
          </a:p>
        </p:txBody>
      </p:sp>
      <p:sp>
        <p:nvSpPr>
          <p:cNvPr id="19" name="Content Placeholder 18"/>
          <p:cNvSpPr>
            <a:spLocks noGrp="1"/>
          </p:cNvSpPr>
          <p:nvPr>
            <p:ph idx="1"/>
          </p:nvPr>
        </p:nvSpPr>
        <p:spPr>
          <a:xfrm>
            <a:off x="179512" y="1340768"/>
            <a:ext cx="8784976" cy="4392488"/>
          </a:xfrm>
        </p:spPr>
        <p:txBody>
          <a:bodyPr>
            <a:noAutofit/>
          </a:bodyPr>
          <a:lstStyle/>
          <a:p>
            <a:pPr marL="285750" indent="-285750">
              <a:buFont typeface="Arial" panose="020B0604020202020204" pitchFamily="34" charset="0"/>
              <a:buChar char="•"/>
            </a:pPr>
            <a:r>
              <a:rPr lang="en-GB" sz="2000" dirty="0">
                <a:solidFill>
                  <a:schemeClr val="tx1"/>
                </a:solidFill>
              </a:rPr>
              <a:t>Suppliers have further knowledge of this requirement and can ask questions anytime.  Suppliers can plan ahead for this requirement and the procurement process.</a:t>
            </a:r>
          </a:p>
          <a:p>
            <a:pPr marL="285750" indent="-285750">
              <a:buFont typeface="Arial" panose="020B0604020202020204" pitchFamily="34" charset="0"/>
              <a:buChar char="•"/>
            </a:pPr>
            <a:r>
              <a:rPr lang="en-GB" sz="2000" dirty="0">
                <a:solidFill>
                  <a:schemeClr val="tx1"/>
                </a:solidFill>
              </a:rPr>
              <a:t>BEIS have better understanding and further information for this requirement. </a:t>
            </a:r>
          </a:p>
          <a:p>
            <a:pPr marL="285750" indent="-285750">
              <a:buFont typeface="Arial" panose="020B0604020202020204" pitchFamily="34" charset="0"/>
              <a:buChar char="•"/>
            </a:pPr>
            <a:r>
              <a:rPr lang="en-GB" sz="2000" dirty="0">
                <a:solidFill>
                  <a:schemeClr val="tx1"/>
                </a:solidFill>
              </a:rPr>
              <a:t>Suppliers offer innovation / tell us previous lessons learned.  Help – fill in the blanks of the specification.  Make recommendations tell us expectations that seem unrealistic.  Tells us any risks that may occur and mitigations explored.</a:t>
            </a:r>
          </a:p>
          <a:p>
            <a:r>
              <a:rPr lang="en-GB" sz="2000" u="sng" dirty="0">
                <a:solidFill>
                  <a:schemeClr val="tx1"/>
                </a:solidFill>
              </a:rPr>
              <a:t>The presentation, any minutes and Q&amp;A for today will also be published when the ITT is advertised. </a:t>
            </a:r>
            <a:r>
              <a:rPr lang="en-GB" sz="2000" dirty="0">
                <a:solidFill>
                  <a:schemeClr val="tx1"/>
                </a:solidFill>
              </a:rPr>
              <a:t>There will be an opportunity to ask additional questions at a later stage in the tendering process but timelines will be restricted and communications shared throughout the tendering community. </a:t>
            </a:r>
            <a:endParaRPr lang="en-GB" sz="2000" dirty="0">
              <a:solidFill>
                <a:schemeClr val="tx1"/>
              </a:solidFill>
              <a:highlight>
                <a:srgbClr val="FFFF00"/>
              </a:highlight>
            </a:endParaRPr>
          </a:p>
        </p:txBody>
      </p:sp>
      <p:sp>
        <p:nvSpPr>
          <p:cNvPr id="5" name="Footer Placeholder 4"/>
          <p:cNvSpPr>
            <a:spLocks noGrp="1"/>
          </p:cNvSpPr>
          <p:nvPr>
            <p:ph type="ftr" sz="quarter" idx="3"/>
          </p:nvPr>
        </p:nvSpPr>
        <p:spPr/>
        <p:txBody>
          <a:bodyPr/>
          <a:lstStyle/>
          <a:p>
            <a:r>
              <a:rPr lang="en-US"/>
              <a:t>Pre Market Engagement Day</a:t>
            </a:r>
          </a:p>
          <a:p>
            <a:endParaRPr lang="en-US"/>
          </a:p>
        </p:txBody>
      </p:sp>
      <p:pic>
        <p:nvPicPr>
          <p:cNvPr id="6" name="Picture 5" descr="/Users/nzappone/Library/Containers/com.microsoft.Outlook/Data/Library/Caches/Signatures/signature_1171601268">
            <a:extLst>
              <a:ext uri="{FF2B5EF4-FFF2-40B4-BE49-F238E27FC236}">
                <a16:creationId xmlns:a16="http://schemas.microsoft.com/office/drawing/2014/main" id="{0F6E0698-D4A0-4039-A1B0-66642D52AB19}"/>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683568" y="348357"/>
            <a:ext cx="1352550" cy="714375"/>
          </a:xfrm>
          <a:prstGeom prst="rect">
            <a:avLst/>
          </a:prstGeom>
          <a:noFill/>
          <a:ln>
            <a:noFill/>
          </a:ln>
        </p:spPr>
      </p:pic>
    </p:spTree>
    <p:extLst>
      <p:ext uri="{BB962C8B-B14F-4D97-AF65-F5344CB8AC3E}">
        <p14:creationId xmlns:p14="http://schemas.microsoft.com/office/powerpoint/2010/main" val="57178694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Content Placeholder 18"/>
          <p:cNvSpPr>
            <a:spLocks noGrp="1"/>
          </p:cNvSpPr>
          <p:nvPr>
            <p:ph idx="1"/>
          </p:nvPr>
        </p:nvSpPr>
        <p:spPr>
          <a:xfrm>
            <a:off x="251520" y="1412776"/>
            <a:ext cx="8784976" cy="4064455"/>
          </a:xfrm>
        </p:spPr>
        <p:txBody>
          <a:bodyPr>
            <a:normAutofit fontScale="85000" lnSpcReduction="20000"/>
          </a:bodyPr>
          <a:lstStyle/>
          <a:p>
            <a:pPr marL="0" indent="0" fontAlgn="base">
              <a:buNone/>
            </a:pPr>
            <a:r>
              <a:rPr lang="en-GB" sz="2000" b="1">
                <a:solidFill>
                  <a:schemeClr val="tx1"/>
                </a:solidFill>
                <a:cs typeface="Arial" panose="020B0604020202020204" pitchFamily="34" charset="0"/>
              </a:rPr>
              <a:t>Product types:</a:t>
            </a:r>
            <a:endParaRPr lang="en-GB" sz="2000">
              <a:solidFill>
                <a:schemeClr val="tx1"/>
              </a:solidFill>
              <a:cs typeface="Arial" panose="020B0604020202020204" pitchFamily="34" charset="0"/>
            </a:endParaRPr>
          </a:p>
          <a:p>
            <a:pPr fontAlgn="base"/>
            <a:r>
              <a:rPr lang="en-GB" sz="2000" u="sng">
                <a:solidFill>
                  <a:schemeClr val="tx1"/>
                </a:solidFill>
                <a:cs typeface="Arial" panose="020B0604020202020204" pitchFamily="34" charset="0"/>
              </a:rPr>
              <a:t>Service 1 </a:t>
            </a:r>
            <a:r>
              <a:rPr lang="en-GB" sz="2000">
                <a:solidFill>
                  <a:schemeClr val="tx1"/>
                </a:solidFill>
                <a:cs typeface="Arial" panose="020B0604020202020204" pitchFamily="34" charset="0"/>
              </a:rPr>
              <a:t>- Energy Advisory, Design and Technical Services: Technical services relating to the advice and design of any demand management or generation type</a:t>
            </a:r>
          </a:p>
          <a:p>
            <a:pPr fontAlgn="base"/>
            <a:r>
              <a:rPr lang="en-GB" sz="2000" u="sng">
                <a:solidFill>
                  <a:schemeClr val="tx1"/>
                </a:solidFill>
                <a:cs typeface="Arial" panose="020B0604020202020204" pitchFamily="34" charset="0"/>
              </a:rPr>
              <a:t>Service 2 </a:t>
            </a:r>
            <a:r>
              <a:rPr lang="en-GB" sz="2000">
                <a:solidFill>
                  <a:schemeClr val="tx1"/>
                </a:solidFill>
                <a:cs typeface="Arial" panose="020B0604020202020204" pitchFamily="34" charset="0"/>
              </a:rPr>
              <a:t>- Delivery Services: Delivery services to install, manage and maintain any demand management or generation type</a:t>
            </a:r>
          </a:p>
          <a:p>
            <a:pPr fontAlgn="base"/>
            <a:r>
              <a:rPr lang="en-GB" sz="2000" u="sng">
                <a:solidFill>
                  <a:schemeClr val="tx1"/>
                </a:solidFill>
                <a:cs typeface="Arial" panose="020B0604020202020204" pitchFamily="34" charset="0"/>
              </a:rPr>
              <a:t>Service 3 </a:t>
            </a:r>
            <a:r>
              <a:rPr lang="en-GB" sz="2000">
                <a:solidFill>
                  <a:schemeClr val="tx1"/>
                </a:solidFill>
                <a:cs typeface="Arial" panose="020B0604020202020204" pitchFamily="34" charset="0"/>
              </a:rPr>
              <a:t>- Energy Purchase Agreement: Provision of Energy Purchase Agreements through direct or indirect opportunities</a:t>
            </a:r>
          </a:p>
          <a:p>
            <a:pPr fontAlgn="base"/>
            <a:r>
              <a:rPr lang="en-GB" sz="2000" u="sng">
                <a:solidFill>
                  <a:schemeClr val="tx1"/>
                </a:solidFill>
                <a:cs typeface="Arial" panose="020B0604020202020204" pitchFamily="34" charset="0"/>
              </a:rPr>
              <a:t>Service 4 </a:t>
            </a:r>
            <a:r>
              <a:rPr lang="en-GB" sz="2000">
                <a:solidFill>
                  <a:schemeClr val="tx1"/>
                </a:solidFill>
                <a:cs typeface="Arial" panose="020B0604020202020204" pitchFamily="34" charset="0"/>
              </a:rPr>
              <a:t>- Commoditised Products: Access to commoditised products through bulk purchasing</a:t>
            </a:r>
          </a:p>
          <a:p>
            <a:pPr fontAlgn="base"/>
            <a:r>
              <a:rPr lang="en-GB" sz="2000" u="sng">
                <a:solidFill>
                  <a:schemeClr val="tx1"/>
                </a:solidFill>
                <a:cs typeface="Arial" panose="020B0604020202020204" pitchFamily="34" charset="0"/>
              </a:rPr>
              <a:t>Service 5 </a:t>
            </a:r>
            <a:r>
              <a:rPr lang="en-GB" sz="2000">
                <a:solidFill>
                  <a:schemeClr val="tx1"/>
                </a:solidFill>
                <a:cs typeface="Arial" panose="020B0604020202020204" pitchFamily="34" charset="0"/>
              </a:rPr>
              <a:t>- One Stop Shop: One stop shop solution to deliver full end-to-end advisory, design, delivery, energy purchase agreements, and commoditised products.</a:t>
            </a:r>
          </a:p>
          <a:p>
            <a:pPr fontAlgn="base"/>
            <a:r>
              <a:rPr lang="en-GB" sz="2000">
                <a:solidFill>
                  <a:schemeClr val="tx1"/>
                </a:solidFill>
                <a:cs typeface="Arial" panose="020B0604020202020204" pitchFamily="34" charset="0"/>
              </a:rPr>
              <a:t>Where opportunities will be advertised on HELGA, suppliers must register. It can take CCS up to </a:t>
            </a:r>
            <a:r>
              <a:rPr lang="en-GB" sz="2000" u="sng">
                <a:solidFill>
                  <a:schemeClr val="tx1"/>
                </a:solidFill>
                <a:cs typeface="Arial" panose="020B0604020202020204" pitchFamily="34" charset="0"/>
              </a:rPr>
              <a:t>15 working days</a:t>
            </a:r>
            <a:r>
              <a:rPr lang="en-GB" sz="2000">
                <a:solidFill>
                  <a:schemeClr val="tx1"/>
                </a:solidFill>
                <a:cs typeface="Arial" panose="020B0604020202020204" pitchFamily="34" charset="0"/>
              </a:rPr>
              <a:t> to register a supplier, so please build this into your timeline as necessary. Registration link here: </a:t>
            </a:r>
            <a:r>
              <a:rPr lang="en-GB" sz="2000">
                <a:solidFill>
                  <a:schemeClr val="tx1"/>
                </a:solidFill>
                <a:cs typeface="Arial" panose="020B0604020202020204" pitchFamily="34" charset="0"/>
                <a:hlinkClick r:id="rId3">
                  <a:extLst>
                    <a:ext uri="{A12FA001-AC4F-418D-AE19-62706E023703}">
                      <ahyp:hlinkClr xmlns:ahyp="http://schemas.microsoft.com/office/drawing/2018/hyperlinkcolor" val="tx"/>
                    </a:ext>
                  </a:extLst>
                </a:hlinkClick>
              </a:rPr>
              <a:t>https://supplierregistration.cabinetoffice.gov.uk/dps</a:t>
            </a:r>
            <a:endParaRPr lang="en-GB" sz="2000">
              <a:solidFill>
                <a:schemeClr val="tx1"/>
              </a:solidFill>
              <a:cs typeface="Arial" panose="020B0604020202020204" pitchFamily="34" charset="0"/>
            </a:endParaRPr>
          </a:p>
          <a:p>
            <a:endParaRPr lang="en-GB">
              <a:solidFill>
                <a:schemeClr val="accent1">
                  <a:lumMod val="50000"/>
                </a:schemeClr>
              </a:solidFill>
            </a:endParaRPr>
          </a:p>
        </p:txBody>
      </p:sp>
      <p:sp>
        <p:nvSpPr>
          <p:cNvPr id="5" name="Footer Placeholder 4"/>
          <p:cNvSpPr>
            <a:spLocks noGrp="1"/>
          </p:cNvSpPr>
          <p:nvPr>
            <p:ph type="ftr" sz="quarter" idx="3"/>
          </p:nvPr>
        </p:nvSpPr>
        <p:spPr/>
        <p:txBody>
          <a:bodyPr/>
          <a:lstStyle/>
          <a:p>
            <a:r>
              <a:rPr lang="en-US"/>
              <a:t>Pre Market Engagement Day</a:t>
            </a:r>
          </a:p>
          <a:p>
            <a:endParaRPr lang="en-US"/>
          </a:p>
        </p:txBody>
      </p:sp>
      <p:pic>
        <p:nvPicPr>
          <p:cNvPr id="6" name="Picture 5" descr="/Users/nzappone/Library/Containers/com.microsoft.Outlook/Data/Library/Caches/Signatures/signature_1171601268">
            <a:extLst>
              <a:ext uri="{FF2B5EF4-FFF2-40B4-BE49-F238E27FC236}">
                <a16:creationId xmlns:a16="http://schemas.microsoft.com/office/drawing/2014/main" id="{0F6E0698-D4A0-4039-A1B0-66642D52AB19}"/>
              </a:ext>
            </a:extLst>
          </p:cNvPr>
          <p:cNvPicPr/>
          <p:nvPr/>
        </p:nvPicPr>
        <p:blipFill>
          <a:blip r:embed="rId4">
            <a:extLst>
              <a:ext uri="{28A0092B-C50C-407E-A947-70E740481C1C}">
                <a14:useLocalDpi xmlns:a14="http://schemas.microsoft.com/office/drawing/2010/main" val="0"/>
              </a:ext>
            </a:extLst>
          </a:blip>
          <a:srcRect/>
          <a:stretch>
            <a:fillRect/>
          </a:stretch>
        </p:blipFill>
        <p:spPr bwMode="auto">
          <a:xfrm>
            <a:off x="683568" y="348357"/>
            <a:ext cx="1352550" cy="714375"/>
          </a:xfrm>
          <a:prstGeom prst="rect">
            <a:avLst/>
          </a:prstGeom>
          <a:noFill/>
          <a:ln>
            <a:noFill/>
          </a:ln>
        </p:spPr>
      </p:pic>
      <p:sp>
        <p:nvSpPr>
          <p:cNvPr id="2" name="TextBox 1">
            <a:extLst>
              <a:ext uri="{FF2B5EF4-FFF2-40B4-BE49-F238E27FC236}">
                <a16:creationId xmlns:a16="http://schemas.microsoft.com/office/drawing/2014/main" id="{4CDDBC4D-9F84-4015-B8BB-933222B377B7}"/>
              </a:ext>
            </a:extLst>
          </p:cNvPr>
          <p:cNvSpPr txBox="1"/>
          <p:nvPr/>
        </p:nvSpPr>
        <p:spPr>
          <a:xfrm>
            <a:off x="395536" y="1261141"/>
            <a:ext cx="7792466" cy="707886"/>
          </a:xfrm>
          <a:prstGeom prst="rect">
            <a:avLst/>
          </a:prstGeom>
          <a:noFill/>
        </p:spPr>
        <p:txBody>
          <a:bodyPr wrap="square" rtlCol="0">
            <a:spAutoFit/>
          </a:bodyPr>
          <a:lstStyle/>
          <a:p>
            <a:r>
              <a:rPr lang="en-GB" sz="2000" u="sng">
                <a:latin typeface="Arial" panose="020B0604020202020204" pitchFamily="34" charset="0"/>
                <a:cs typeface="Arial" panose="020B0604020202020204" pitchFamily="34" charset="0"/>
              </a:rPr>
              <a:t>Procurement Route: Heat Networks and Electricity Generation Asset (HELGA) RM3824 </a:t>
            </a:r>
          </a:p>
        </p:txBody>
      </p:sp>
    </p:spTree>
    <p:extLst>
      <p:ext uri="{BB962C8B-B14F-4D97-AF65-F5344CB8AC3E}">
        <p14:creationId xmlns:p14="http://schemas.microsoft.com/office/powerpoint/2010/main" val="292359618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Title 15"/>
          <p:cNvSpPr>
            <a:spLocks noGrp="1"/>
          </p:cNvSpPr>
          <p:nvPr>
            <p:ph type="title"/>
          </p:nvPr>
        </p:nvSpPr>
        <p:spPr>
          <a:xfrm>
            <a:off x="1835696" y="292683"/>
            <a:ext cx="6750303" cy="548680"/>
          </a:xfrm>
        </p:spPr>
        <p:txBody>
          <a:bodyPr>
            <a:normAutofit fontScale="90000"/>
          </a:bodyPr>
          <a:lstStyle/>
          <a:p>
            <a:r>
              <a:rPr lang="en-GB" u="sng">
                <a:solidFill>
                  <a:schemeClr val="tx1"/>
                </a:solidFill>
              </a:rPr>
              <a:t>Procurement Timeline for this requirement</a:t>
            </a:r>
            <a:endParaRPr lang="en-US" u="sng">
              <a:solidFill>
                <a:schemeClr val="tx1"/>
              </a:solidFill>
            </a:endParaRPr>
          </a:p>
        </p:txBody>
      </p:sp>
      <p:sp>
        <p:nvSpPr>
          <p:cNvPr id="19" name="Content Placeholder 18"/>
          <p:cNvSpPr>
            <a:spLocks noGrp="1"/>
          </p:cNvSpPr>
          <p:nvPr>
            <p:ph idx="1"/>
          </p:nvPr>
        </p:nvSpPr>
        <p:spPr>
          <a:xfrm>
            <a:off x="395536" y="1484784"/>
            <a:ext cx="8352928" cy="4248472"/>
          </a:xfrm>
        </p:spPr>
        <p:txBody>
          <a:bodyPr>
            <a:noAutofit/>
          </a:bodyPr>
          <a:lstStyle/>
          <a:p>
            <a:r>
              <a:rPr lang="en-GB" b="1">
                <a:solidFill>
                  <a:schemeClr val="tx1"/>
                </a:solidFill>
              </a:rPr>
              <a:t>Please note dates may be subject to change:</a:t>
            </a:r>
          </a:p>
          <a:p>
            <a:r>
              <a:rPr lang="en-GB">
                <a:solidFill>
                  <a:schemeClr val="tx1"/>
                </a:solidFill>
              </a:rPr>
              <a:t>ITT to be advertised: </a:t>
            </a:r>
            <a:r>
              <a:rPr lang="en-GB" b="1">
                <a:solidFill>
                  <a:schemeClr val="tx1"/>
                </a:solidFill>
              </a:rPr>
              <a:t>7 March 2019</a:t>
            </a:r>
          </a:p>
          <a:p>
            <a:r>
              <a:rPr lang="en-GB">
                <a:solidFill>
                  <a:schemeClr val="tx1"/>
                </a:solidFill>
              </a:rPr>
              <a:t>Questions Received: 15 March 2019</a:t>
            </a:r>
            <a:endParaRPr lang="en-GB" b="1">
              <a:solidFill>
                <a:schemeClr val="tx1"/>
              </a:solidFill>
            </a:endParaRPr>
          </a:p>
          <a:p>
            <a:r>
              <a:rPr lang="en-GB">
                <a:solidFill>
                  <a:schemeClr val="tx1"/>
                </a:solidFill>
              </a:rPr>
              <a:t>Answers Uploaded: 26 March 2019</a:t>
            </a:r>
            <a:endParaRPr lang="en-GB" b="1">
              <a:solidFill>
                <a:schemeClr val="tx1"/>
              </a:solidFill>
            </a:endParaRPr>
          </a:p>
          <a:p>
            <a:r>
              <a:rPr lang="en-GB">
                <a:solidFill>
                  <a:schemeClr val="tx1"/>
                </a:solidFill>
              </a:rPr>
              <a:t>Tender Deadline:</a:t>
            </a:r>
            <a:r>
              <a:rPr lang="en-GB" b="1">
                <a:solidFill>
                  <a:schemeClr val="tx1"/>
                </a:solidFill>
              </a:rPr>
              <a:t> 1400 8 April 2019</a:t>
            </a:r>
          </a:p>
          <a:p>
            <a:r>
              <a:rPr lang="en-GB">
                <a:solidFill>
                  <a:schemeClr val="tx1"/>
                </a:solidFill>
              </a:rPr>
              <a:t>Suppliers alerted of outcome: w/c 29 April 2019</a:t>
            </a:r>
            <a:endParaRPr lang="en-GB" b="1">
              <a:solidFill>
                <a:schemeClr val="tx1"/>
              </a:solidFill>
            </a:endParaRPr>
          </a:p>
          <a:p>
            <a:r>
              <a:rPr lang="en-GB">
                <a:solidFill>
                  <a:schemeClr val="tx1"/>
                </a:solidFill>
              </a:rPr>
              <a:t>Contract issued: w/c 29 April 2019</a:t>
            </a:r>
          </a:p>
          <a:p>
            <a:r>
              <a:rPr lang="en-GB">
                <a:solidFill>
                  <a:schemeClr val="tx1"/>
                </a:solidFill>
              </a:rPr>
              <a:t>Contract Start Date: 13 May 2019</a:t>
            </a:r>
          </a:p>
          <a:p>
            <a:r>
              <a:rPr lang="en-GB"/>
              <a:t>TO BE ELIGIBLE TO BID INTO THIS PROJECT, YOU MUST BE A REGISTERED SUPPLIER ON HELGA BY 6</a:t>
            </a:r>
            <a:r>
              <a:rPr lang="en-GB" baseline="30000"/>
              <a:t>TH</a:t>
            </a:r>
            <a:r>
              <a:rPr lang="en-GB"/>
              <a:t> MARCH 2019</a:t>
            </a:r>
          </a:p>
          <a:p>
            <a:endParaRPr lang="en-GB" b="1">
              <a:solidFill>
                <a:schemeClr val="tx1"/>
              </a:solidFill>
            </a:endParaRPr>
          </a:p>
        </p:txBody>
      </p:sp>
      <p:sp>
        <p:nvSpPr>
          <p:cNvPr id="5" name="Footer Placeholder 4"/>
          <p:cNvSpPr>
            <a:spLocks noGrp="1"/>
          </p:cNvSpPr>
          <p:nvPr>
            <p:ph type="ftr" sz="quarter" idx="3"/>
          </p:nvPr>
        </p:nvSpPr>
        <p:spPr/>
        <p:txBody>
          <a:bodyPr/>
          <a:lstStyle/>
          <a:p>
            <a:r>
              <a:rPr lang="en-US"/>
              <a:t>Pre Market Engagement Day</a:t>
            </a:r>
          </a:p>
          <a:p>
            <a:endParaRPr lang="en-US"/>
          </a:p>
        </p:txBody>
      </p:sp>
      <p:pic>
        <p:nvPicPr>
          <p:cNvPr id="6" name="Picture 5" descr="/Users/nzappone/Library/Containers/com.microsoft.Outlook/Data/Library/Caches/Signatures/signature_1171601268">
            <a:extLst>
              <a:ext uri="{FF2B5EF4-FFF2-40B4-BE49-F238E27FC236}">
                <a16:creationId xmlns:a16="http://schemas.microsoft.com/office/drawing/2014/main" id="{5B954050-8657-4D03-89AF-1F08A48C5872}"/>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395536" y="209836"/>
            <a:ext cx="1352550" cy="714375"/>
          </a:xfrm>
          <a:prstGeom prst="rect">
            <a:avLst/>
          </a:prstGeom>
          <a:noFill/>
          <a:ln>
            <a:noFill/>
          </a:ln>
        </p:spPr>
      </p:pic>
    </p:spTree>
    <p:extLst>
      <p:ext uri="{BB962C8B-B14F-4D97-AF65-F5344CB8AC3E}">
        <p14:creationId xmlns:p14="http://schemas.microsoft.com/office/powerpoint/2010/main" val="331569863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Title 15"/>
          <p:cNvSpPr>
            <a:spLocks noGrp="1"/>
          </p:cNvSpPr>
          <p:nvPr>
            <p:ph type="title"/>
          </p:nvPr>
        </p:nvSpPr>
        <p:spPr>
          <a:xfrm>
            <a:off x="1115616" y="381509"/>
            <a:ext cx="8576839" cy="648072"/>
          </a:xfrm>
        </p:spPr>
        <p:txBody>
          <a:bodyPr>
            <a:normAutofit fontScale="90000"/>
          </a:bodyPr>
          <a:lstStyle/>
          <a:p>
            <a:r>
              <a:rPr lang="en-GB" u="sng">
                <a:solidFill>
                  <a:schemeClr val="tx1"/>
                </a:solidFill>
              </a:rPr>
              <a:t>Terms and Conditions for this requirement</a:t>
            </a:r>
            <a:endParaRPr lang="en-US" u="sng">
              <a:solidFill>
                <a:schemeClr val="tx1"/>
              </a:solidFill>
            </a:endParaRPr>
          </a:p>
        </p:txBody>
      </p:sp>
      <p:sp>
        <p:nvSpPr>
          <p:cNvPr id="19" name="Content Placeholder 18"/>
          <p:cNvSpPr>
            <a:spLocks noGrp="1"/>
          </p:cNvSpPr>
          <p:nvPr>
            <p:ph idx="1"/>
          </p:nvPr>
        </p:nvSpPr>
        <p:spPr>
          <a:xfrm>
            <a:off x="395536" y="1412776"/>
            <a:ext cx="8028000" cy="4064455"/>
          </a:xfrm>
        </p:spPr>
        <p:txBody>
          <a:bodyPr>
            <a:noAutofit/>
          </a:bodyPr>
          <a:lstStyle/>
          <a:p>
            <a:r>
              <a:rPr lang="en-GB" sz="2000" dirty="0">
                <a:solidFill>
                  <a:schemeClr val="tx1"/>
                </a:solidFill>
              </a:rPr>
              <a:t>BEIS standard terms and conditions will be applied to this requirement. Except the Liability will be amended from £4,000,000 to £2,000,000. </a:t>
            </a:r>
          </a:p>
          <a:p>
            <a:pPr marL="0" indent="0">
              <a:buNone/>
            </a:pPr>
            <a:endParaRPr lang="en-GB" sz="2000" dirty="0">
              <a:solidFill>
                <a:schemeClr val="tx1"/>
              </a:solidFill>
            </a:endParaRPr>
          </a:p>
          <a:p>
            <a:r>
              <a:rPr lang="en-GB" sz="2000" dirty="0">
                <a:solidFill>
                  <a:schemeClr val="tx1"/>
                </a:solidFill>
              </a:rPr>
              <a:t>The Terms and Conditions will not be amended after ITT publication. </a:t>
            </a:r>
            <a:r>
              <a:rPr lang="en-GB" sz="2000" b="1" dirty="0">
                <a:solidFill>
                  <a:schemeClr val="tx1"/>
                </a:solidFill>
              </a:rPr>
              <a:t>Therefore, potential service providers should raise any concerns today so that any changes can be made before the ITT is issued. </a:t>
            </a:r>
            <a:endParaRPr lang="en-GB" sz="2000" dirty="0">
              <a:solidFill>
                <a:schemeClr val="tx1"/>
              </a:solidFill>
            </a:endParaRPr>
          </a:p>
          <a:p>
            <a:endParaRPr lang="en-GB" sz="2000" dirty="0">
              <a:solidFill>
                <a:schemeClr val="tx1"/>
              </a:solidFill>
            </a:endParaRPr>
          </a:p>
          <a:p>
            <a:r>
              <a:rPr lang="en-GB" sz="2000" dirty="0">
                <a:solidFill>
                  <a:schemeClr val="tx1"/>
                </a:solidFill>
              </a:rPr>
              <a:t>Suppliers should not amend the T&amp;Cs and submit changes with their proposal. This is effectively submitting a non-compliant proposal and will result in self-deselection.  </a:t>
            </a:r>
            <a:endParaRPr lang="en-GB" sz="2000" dirty="0">
              <a:solidFill>
                <a:schemeClr val="accent1">
                  <a:lumMod val="50000"/>
                </a:schemeClr>
              </a:solidFill>
            </a:endParaRPr>
          </a:p>
        </p:txBody>
      </p:sp>
      <p:sp>
        <p:nvSpPr>
          <p:cNvPr id="5" name="Footer Placeholder 4"/>
          <p:cNvSpPr>
            <a:spLocks noGrp="1"/>
          </p:cNvSpPr>
          <p:nvPr>
            <p:ph type="ftr" sz="quarter" idx="3"/>
          </p:nvPr>
        </p:nvSpPr>
        <p:spPr/>
        <p:txBody>
          <a:bodyPr/>
          <a:lstStyle/>
          <a:p>
            <a:r>
              <a:rPr lang="en-US"/>
              <a:t>Pre Market Engagement Day</a:t>
            </a:r>
          </a:p>
          <a:p>
            <a:endParaRPr lang="en-US"/>
          </a:p>
        </p:txBody>
      </p:sp>
      <p:pic>
        <p:nvPicPr>
          <p:cNvPr id="6" name="Picture 5" descr="/Users/nzappone/Library/Containers/com.microsoft.Outlook/Data/Library/Caches/Signatures/signature_1171601268">
            <a:extLst>
              <a:ext uri="{FF2B5EF4-FFF2-40B4-BE49-F238E27FC236}">
                <a16:creationId xmlns:a16="http://schemas.microsoft.com/office/drawing/2014/main" id="{CD2A2B51-0F5F-44FF-935B-48656F2645B8}"/>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539463" y="404664"/>
            <a:ext cx="1352550" cy="714375"/>
          </a:xfrm>
          <a:prstGeom prst="rect">
            <a:avLst/>
          </a:prstGeom>
          <a:noFill/>
          <a:ln>
            <a:noFill/>
          </a:ln>
        </p:spPr>
      </p:pic>
    </p:spTree>
    <p:extLst>
      <p:ext uri="{BB962C8B-B14F-4D97-AF65-F5344CB8AC3E}">
        <p14:creationId xmlns:p14="http://schemas.microsoft.com/office/powerpoint/2010/main" val="2772705055"/>
      </p:ext>
    </p:extLst>
  </p:cSld>
  <p:clrMapOvr>
    <a:masterClrMapping/>
  </p:clrMapOvr>
</p:sld>
</file>

<file path=ppt/theme/theme1.xml><?xml version="1.0" encoding="utf-8"?>
<a:theme xmlns:a="http://schemas.openxmlformats.org/drawingml/2006/main" name="4-3_RA">
  <a:themeElements>
    <a:clrScheme name="BEIS Colours">
      <a:dk1>
        <a:srgbClr val="004A7F"/>
      </a:dk1>
      <a:lt1>
        <a:srgbClr val="FFFFFF"/>
      </a:lt1>
      <a:dk2>
        <a:srgbClr val="FFFFFF"/>
      </a:dk2>
      <a:lt2>
        <a:srgbClr val="FFFFFF"/>
      </a:lt2>
      <a:accent1>
        <a:srgbClr val="004A7F"/>
      </a:accent1>
      <a:accent2>
        <a:srgbClr val="55565A"/>
      </a:accent2>
      <a:accent3>
        <a:srgbClr val="73B72B"/>
      </a:accent3>
      <a:accent4>
        <a:srgbClr val="EE751B"/>
      </a:accent4>
      <a:accent5>
        <a:srgbClr val="AA1580"/>
      </a:accent5>
      <a:accent6>
        <a:srgbClr val="CBC1AF"/>
      </a:accent6>
      <a:hlink>
        <a:srgbClr val="1C9CD9"/>
      </a:hlink>
      <a:folHlink>
        <a:srgbClr val="1C9CD9"/>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BEIS-Powerpoint-template-standard-screen-narrow-logo" id="{8D526677-D585-47B1-870F-05844B84F359}" vid="{E8FA540D-7C60-40F8-B78F-6C0EFDE4389E}"/>
    </a:ext>
  </a:extLst>
</a:theme>
</file>

<file path=ppt/theme/theme2.xml><?xml version="1.0" encoding="utf-8"?>
<a:theme xmlns:a="http://schemas.openxmlformats.org/drawingml/2006/main"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Version=16.0.0.0, Culture=neutral, PublicKeyToken=71e9bce111e9429c</Assembly>
    <Class>Microsoft.Office.DocumentManagement.Internal.DocIdHandler</Class>
    <Data/>
    <Filter/>
  </Receiver>
</spe:Receivers>
</file>

<file path=customXml/item3.xml><?xml version="1.0" encoding="utf-8"?>
<ct:contentTypeSchema xmlns:ct="http://schemas.microsoft.com/office/2006/metadata/contentType" xmlns:ma="http://schemas.microsoft.com/office/2006/metadata/properties/metaAttributes" ct:_="" ma:_="" ma:contentTypeName="Document" ma:contentTypeID="0x010100EBBD70D507C61440A813A85F9AA33280" ma:contentTypeVersion="16471" ma:contentTypeDescription="Create a new document." ma:contentTypeScope="" ma:versionID="fcd91b282517aa2a4c23e1e4b2dd5f3a">
  <xsd:schema xmlns:xsd="http://www.w3.org/2001/XMLSchema" xmlns:xs="http://www.w3.org/2001/XMLSchema" xmlns:p="http://schemas.microsoft.com/office/2006/metadata/properties" xmlns:ns2="b67a7830-db79-4a49-bf27-2aff92a2201a" xmlns:ns3="b413c3fd-5a3b-4239-b985-69032e371c04" xmlns:ns4="0063f72e-ace3-48fb-9c1f-5b513408b31f" xmlns:ns5="a8f60570-4bd3-4f2b-950b-a996de8ab151" xmlns:ns6="a172083e-e40c-4314-b43a-827352a1ed2c" xmlns:ns7="c963a4c1-1bb4-49f2-a011-9c776a7eed2a" xmlns:ns8="e883eb22-12c5-4913-a5e9-ca4ddb98921c" targetNamespace="http://schemas.microsoft.com/office/2006/metadata/properties" ma:root="true" ma:fieldsID="7b40ff31de80f87c1cbd74e5c940389d" ns2:_="" ns3:_="" ns4:_="" ns5:_="" ns6:_="" ns7:_="" ns8:_="">
    <xsd:import namespace="b67a7830-db79-4a49-bf27-2aff92a2201a"/>
    <xsd:import namespace="b413c3fd-5a3b-4239-b985-69032e371c04"/>
    <xsd:import namespace="0063f72e-ace3-48fb-9c1f-5b513408b31f"/>
    <xsd:import namespace="a8f60570-4bd3-4f2b-950b-a996de8ab151"/>
    <xsd:import namespace="a172083e-e40c-4314-b43a-827352a1ed2c"/>
    <xsd:import namespace="c963a4c1-1bb4-49f2-a011-9c776a7eed2a"/>
    <xsd:import namespace="e883eb22-12c5-4913-a5e9-ca4ddb98921c"/>
    <xsd:element name="properties">
      <xsd:complexType>
        <xsd:sequence>
          <xsd:element name="documentManagement">
            <xsd:complexType>
              <xsd:all>
                <xsd:element ref="ns2:ExternallyShared" minOccurs="0"/>
                <xsd:element ref="ns3:Document_x0020_Notes" minOccurs="0"/>
                <xsd:element ref="ns4:Security_x0020_Classification" minOccurs="0"/>
                <xsd:element ref="ns3:Handling_x0020_Instructions" minOccurs="0"/>
                <xsd:element ref="ns4:Descriptor" minOccurs="0"/>
                <xsd:element ref="ns3:Government_x0020_Body" minOccurs="0"/>
                <xsd:element ref="ns5:Retention_x0020_Label" minOccurs="0"/>
                <xsd:element ref="ns3:Date_x0020_Opened" minOccurs="0"/>
                <xsd:element ref="ns3:Date_x0020_Closed" minOccurs="0"/>
                <xsd:element ref="ns4:National_x0020_Caveat" minOccurs="0"/>
                <xsd:element ref="ns3:CIRRUSPreviousLocation" minOccurs="0"/>
                <xsd:element ref="ns3:CIRRUSPreviousID" minOccurs="0"/>
                <xsd:element ref="ns2:LegacyDocumentType" minOccurs="0"/>
                <xsd:element ref="ns2:LegacyFileplanTarget" minOccurs="0"/>
                <xsd:element ref="ns2:LegacyNumericClass" minOccurs="0"/>
                <xsd:element ref="ns2:LegacyFolderType" minOccurs="0"/>
                <xsd:element ref="ns2:LegacyRecordFolderIdentifier" minOccurs="0"/>
                <xsd:element ref="ns2:LegacyCopyright" minOccurs="0"/>
                <xsd:element ref="ns2:LegacyLastModifiedDate" minOccurs="0"/>
                <xsd:element ref="ns2:LegacyModifier" minOccurs="0"/>
                <xsd:element ref="ns2:LegacyFolder" minOccurs="0"/>
                <xsd:element ref="ns2:LegacyContentType" minOccurs="0"/>
                <xsd:element ref="ns2:LegacyExpiryReviewDate" minOccurs="0"/>
                <xsd:element ref="ns2:LegacyLastActionDate" minOccurs="0"/>
                <xsd:element ref="ns2:LegacyProtectiveMarking" minOccurs="0"/>
                <xsd:element ref="ns2:LegacyTags" minOccurs="0"/>
                <xsd:element ref="ns2:LegacyReferencesFromOtherItems" minOccurs="0"/>
                <xsd:element ref="ns2:LegacyStatusonTransfer" minOccurs="0"/>
                <xsd:element ref="ns2:LegacyDateClosed" minOccurs="0"/>
                <xsd:element ref="ns2:LegacyRecordCategoryIdentifier" minOccurs="0"/>
                <xsd:element ref="ns2:LegacyDispositionAsOfDate" minOccurs="0"/>
                <xsd:element ref="ns2:LegacyHomeLocation" minOccurs="0"/>
                <xsd:element ref="ns2:LegacyCurrentLocation" minOccurs="0"/>
                <xsd:element ref="ns6:LegacyDateFileReceived" minOccurs="0"/>
                <xsd:element ref="ns6:LegacyDateFileRequested" minOccurs="0"/>
                <xsd:element ref="ns6:LegacyDateFileReturned" minOccurs="0"/>
                <xsd:element ref="ns6:LegacyMinister" minOccurs="0"/>
                <xsd:element ref="ns6:LegacyMP" minOccurs="0"/>
                <xsd:element ref="ns6:LegacyFolderNotes" minOccurs="0"/>
                <xsd:element ref="ns6:LegacyPhysicalItemLocation" minOccurs="0"/>
                <xsd:element ref="ns6:LegacyRequestType" minOccurs="0"/>
                <xsd:element ref="ns6:LegacyDescriptor" minOccurs="0"/>
                <xsd:element ref="ns6:LegacyFolderDocumentID" minOccurs="0"/>
                <xsd:element ref="ns6:LegacyDocumentID" minOccurs="0"/>
                <xsd:element ref="ns2:LegacyReferencesToOtherItems" minOccurs="0"/>
                <xsd:element ref="ns2:LegacyCustodian" minOccurs="0"/>
                <xsd:element ref="ns2:LegacyAdditionalAuthors" minOccurs="0"/>
                <xsd:element ref="ns2:LegacyDocumentLink" minOccurs="0"/>
                <xsd:element ref="ns2:LegacyFolderLink" minOccurs="0"/>
                <xsd:element ref="ns6:LegacyPhysicalFormat" minOccurs="0"/>
                <xsd:element ref="ns4:_dlc_DocIdUrl" minOccurs="0"/>
                <xsd:element ref="ns4:_dlc_DocIdPersistId" minOccurs="0"/>
                <xsd:element ref="ns7:m975189f4ba442ecbf67d4147307b177" minOccurs="0"/>
                <xsd:element ref="ns4:TaxCatchAll" minOccurs="0"/>
                <xsd:element ref="ns4:TaxCatchAllLabel" minOccurs="0"/>
                <xsd:element ref="ns4:_dlc_DocId" minOccurs="0"/>
                <xsd:element ref="ns8:MediaServiceMetadata" minOccurs="0"/>
                <xsd:element ref="ns8:MediaServiceFastMetadata" minOccurs="0"/>
                <xsd:element ref="ns4:SharedWithUsers" minOccurs="0"/>
                <xsd:element ref="ns4:SharedWithDetails" minOccurs="0"/>
                <xsd:element ref="ns8:CIRRUSPreviousRetentionPolicy" minOccurs="0"/>
                <xsd:element ref="ns8:LegacyCaseReferenceNumber" minOccurs="0"/>
                <xsd:element ref="ns8:MediaServiceEventHashCode" minOccurs="0"/>
                <xsd:element ref="ns8:MediaServiceGenerationTime" minOccurs="0"/>
                <xsd:element ref="ns8:MediaServiceDateTaken" minOccurs="0"/>
                <xsd:element ref="ns8:MediaServiceAutoTags" minOccurs="0"/>
                <xsd:element ref="ns8:MediaServiceLocation" minOccurs="0"/>
                <xsd:element ref="ns8: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67a7830-db79-4a49-bf27-2aff92a2201a" elementFormDefault="qualified">
    <xsd:import namespace="http://schemas.microsoft.com/office/2006/documentManagement/types"/>
    <xsd:import namespace="http://schemas.microsoft.com/office/infopath/2007/PartnerControls"/>
    <xsd:element name="ExternallyShared" ma:index="2" nillable="true" ma:displayName="External" ma:description="Used with SPFX field customizer, displays if the item is externally shared" ma:hidden="true" ma:internalName="ExternallyShared">
      <xsd:simpleType>
        <xsd:restriction base="dms:Text"/>
      </xsd:simpleType>
    </xsd:element>
    <xsd:element name="LegacyDocumentType" ma:index="15" nillable="true" ma:displayName="Legacy Document Type" ma:internalName="LegacyDocumentType">
      <xsd:simpleType>
        <xsd:restriction base="dms:Text">
          <xsd:maxLength value="255"/>
        </xsd:restriction>
      </xsd:simpleType>
    </xsd:element>
    <xsd:element name="LegacyFileplanTarget" ma:index="16" nillable="true" ma:displayName="Legacy Fileplan Target" ma:internalName="LegacyFileplanTarget">
      <xsd:simpleType>
        <xsd:restriction base="dms:Text">
          <xsd:maxLength value="255"/>
        </xsd:restriction>
      </xsd:simpleType>
    </xsd:element>
    <xsd:element name="LegacyNumericClass" ma:index="17" nillable="true" ma:displayName="Legacy Numeric Class" ma:internalName="LegacyNumericClass">
      <xsd:simpleType>
        <xsd:restriction base="dms:Text">
          <xsd:maxLength value="255"/>
        </xsd:restriction>
      </xsd:simpleType>
    </xsd:element>
    <xsd:element name="LegacyFolderType" ma:index="18" nillable="true" ma:displayName="Legacy Folder Type" ma:internalName="LegacyFolderType">
      <xsd:simpleType>
        <xsd:restriction base="dms:Text">
          <xsd:maxLength value="255"/>
        </xsd:restriction>
      </xsd:simpleType>
    </xsd:element>
    <xsd:element name="LegacyRecordFolderIdentifier" ma:index="19" nillable="true" ma:displayName="Legacy Record Folder Identifier" ma:internalName="LegacyRecordFolderIdentifier">
      <xsd:simpleType>
        <xsd:restriction base="dms:Text">
          <xsd:maxLength value="255"/>
        </xsd:restriction>
      </xsd:simpleType>
    </xsd:element>
    <xsd:element name="LegacyCopyright" ma:index="20" nillable="true" ma:displayName="Legacy Copyright" ma:internalName="LegacyCopyright">
      <xsd:simpleType>
        <xsd:restriction base="dms:Text">
          <xsd:maxLength value="255"/>
        </xsd:restriction>
      </xsd:simpleType>
    </xsd:element>
    <xsd:element name="LegacyLastModifiedDate" ma:index="21" nillable="true" ma:displayName="Legacy Last Modified Date" ma:format="DateTime" ma:internalName="LegacyLastModifiedDate">
      <xsd:simpleType>
        <xsd:restriction base="dms:DateTime"/>
      </xsd:simpleType>
    </xsd:element>
    <xsd:element name="LegacyModifier" ma:index="22" nillable="true" ma:displayName="Legacy Modifier" ma:SharePointGroup="0" ma:internalName="LegacyModifier" ma:showField="ImnName">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LegacyFolder" ma:index="23" nillable="true" ma:displayName="Legacy Folder" ma:internalName="LegacyFolder">
      <xsd:simpleType>
        <xsd:restriction base="dms:Text">
          <xsd:maxLength value="255"/>
        </xsd:restriction>
      </xsd:simpleType>
    </xsd:element>
    <xsd:element name="LegacyContentType" ma:index="24" nillable="true" ma:displayName="Legacy Content Type" ma:internalName="LegacyContentType">
      <xsd:simpleType>
        <xsd:restriction base="dms:Text">
          <xsd:maxLength value="255"/>
        </xsd:restriction>
      </xsd:simpleType>
    </xsd:element>
    <xsd:element name="LegacyExpiryReviewDate" ma:index="25" nillable="true" ma:displayName="Legacy Expiry Review Date" ma:format="DateTime" ma:internalName="LegacyExpiryReviewDate">
      <xsd:simpleType>
        <xsd:restriction base="dms:DateTime"/>
      </xsd:simpleType>
    </xsd:element>
    <xsd:element name="LegacyLastActionDate" ma:index="26" nillable="true" ma:displayName="Legacy Last Action Date" ma:format="DateTime" ma:internalName="LegacyLastActionDate">
      <xsd:simpleType>
        <xsd:restriction base="dms:DateTime"/>
      </xsd:simpleType>
    </xsd:element>
    <xsd:element name="LegacyProtectiveMarking" ma:index="27" nillable="true" ma:displayName="Legacy Protective Marking" ma:internalName="LegacyProtectiveMarking">
      <xsd:simpleType>
        <xsd:restriction base="dms:Text">
          <xsd:maxLength value="255"/>
        </xsd:restriction>
      </xsd:simpleType>
    </xsd:element>
    <xsd:element name="LegacyTags" ma:index="28" nillable="true" ma:displayName="Legacy Tags" ma:internalName="LegacyTags">
      <xsd:simpleType>
        <xsd:restriction base="dms:Note">
          <xsd:maxLength value="255"/>
        </xsd:restriction>
      </xsd:simpleType>
    </xsd:element>
    <xsd:element name="LegacyReferencesFromOtherItems" ma:index="29" nillable="true" ma:displayName="Legacy References From Other Items" ma:internalName="LegacyReferencesFromOtherItems">
      <xsd:simpleType>
        <xsd:restriction base="dms:Text">
          <xsd:maxLength value="255"/>
        </xsd:restriction>
      </xsd:simpleType>
    </xsd:element>
    <xsd:element name="LegacyStatusonTransfer" ma:index="30" nillable="true" ma:displayName="Legacy Status on Transfer" ma:internalName="LegacyStatusonTransfer">
      <xsd:simpleType>
        <xsd:restriction base="dms:Text">
          <xsd:maxLength value="255"/>
        </xsd:restriction>
      </xsd:simpleType>
    </xsd:element>
    <xsd:element name="LegacyDateClosed" ma:index="31" nillable="true" ma:displayName="Legacy Date Closed" ma:format="DateOnly" ma:internalName="LegacyDateClosed">
      <xsd:simpleType>
        <xsd:restriction base="dms:DateTime"/>
      </xsd:simpleType>
    </xsd:element>
    <xsd:element name="LegacyRecordCategoryIdentifier" ma:index="32" nillable="true" ma:displayName="Legacy Record Category Identifier" ma:internalName="LegacyRecordCategoryIdentifier">
      <xsd:simpleType>
        <xsd:restriction base="dms:Text">
          <xsd:maxLength value="255"/>
        </xsd:restriction>
      </xsd:simpleType>
    </xsd:element>
    <xsd:element name="LegacyDispositionAsOfDate" ma:index="33" nillable="true" ma:displayName="Legacy Disposition as of Date" ma:format="DateOnly" ma:internalName="LegacyDispositionAsOfDate">
      <xsd:simpleType>
        <xsd:restriction base="dms:DateTime"/>
      </xsd:simpleType>
    </xsd:element>
    <xsd:element name="LegacyHomeLocation" ma:index="34" nillable="true" ma:displayName="Legacy Home Location" ma:internalName="LegacyHomeLocation">
      <xsd:simpleType>
        <xsd:restriction base="dms:Text">
          <xsd:maxLength value="255"/>
        </xsd:restriction>
      </xsd:simpleType>
    </xsd:element>
    <xsd:element name="LegacyCurrentLocation" ma:index="35" nillable="true" ma:displayName="Legacy Current Location" ma:internalName="LegacyCurrentLocation">
      <xsd:simpleType>
        <xsd:restriction base="dms:Text">
          <xsd:maxLength value="255"/>
        </xsd:restriction>
      </xsd:simpleType>
    </xsd:element>
    <xsd:element name="LegacyReferencesToOtherItems" ma:index="47" nillable="true" ma:displayName="Legacy References To Other Items" ma:internalName="LegacyReferencesToOtherItems">
      <xsd:simpleType>
        <xsd:restriction base="dms:Note">
          <xsd:maxLength value="255"/>
        </xsd:restriction>
      </xsd:simpleType>
    </xsd:element>
    <xsd:element name="LegacyCustodian" ma:index="48" nillable="true" ma:displayName="Legacy Custodian" ma:internalName="LegacyCustodian">
      <xsd:simpleType>
        <xsd:restriction base="dms:Note">
          <xsd:maxLength value="255"/>
        </xsd:restriction>
      </xsd:simpleType>
    </xsd:element>
    <xsd:element name="LegacyAdditionalAuthors" ma:index="49" nillable="true" ma:displayName="Legacy Additional Authors" ma:internalName="LegacyAdditionalAuthors">
      <xsd:simpleType>
        <xsd:restriction base="dms:Note">
          <xsd:maxLength value="255"/>
        </xsd:restriction>
      </xsd:simpleType>
    </xsd:element>
    <xsd:element name="LegacyDocumentLink" ma:index="50" nillable="true" ma:displayName="Legacy Document Link" ma:internalName="LegacyDocumentLink">
      <xsd:simpleType>
        <xsd:restriction base="dms:Text">
          <xsd:maxLength value="255"/>
        </xsd:restriction>
      </xsd:simpleType>
    </xsd:element>
    <xsd:element name="LegacyFolderLink" ma:index="51" nillable="true" ma:displayName="Legacy Folder Link" ma:internalName="LegacyFolderLink">
      <xsd:simpleType>
        <xsd:restriction base="dms:Text">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b413c3fd-5a3b-4239-b985-69032e371c04" elementFormDefault="qualified">
    <xsd:import namespace="http://schemas.microsoft.com/office/2006/documentManagement/types"/>
    <xsd:import namespace="http://schemas.microsoft.com/office/infopath/2007/PartnerControls"/>
    <xsd:element name="Document_x0020_Notes" ma:index="3" nillable="true" ma:displayName="Document Notes" ma:internalName="Document_0x0020_Notes">
      <xsd:simpleType>
        <xsd:restriction base="dms:Note">
          <xsd:maxLength value="255"/>
        </xsd:restriction>
      </xsd:simpleType>
    </xsd:element>
    <xsd:element name="Handling_x0020_Instructions" ma:index="5" nillable="true" ma:displayName="Handling Instructions" ma:internalName="Handling_x0020_Instructions">
      <xsd:simpleType>
        <xsd:restriction base="dms:Text">
          <xsd:maxLength value="255"/>
        </xsd:restriction>
      </xsd:simpleType>
    </xsd:element>
    <xsd:element name="Government_x0020_Body" ma:index="7" nillable="true" ma:displayName="Government Body" ma:default="BEIS" ma:internalName="Government_x0020_Body">
      <xsd:simpleType>
        <xsd:restriction base="dms:Text">
          <xsd:maxLength value="255"/>
        </xsd:restriction>
      </xsd:simpleType>
    </xsd:element>
    <xsd:element name="Date_x0020_Opened" ma:index="10" nillable="true" ma:displayName="Date Opened" ma:default="[Today]" ma:format="DateOnly" ma:internalName="Date_x0020_Opened">
      <xsd:simpleType>
        <xsd:restriction base="dms:DateTime"/>
      </xsd:simpleType>
    </xsd:element>
    <xsd:element name="Date_x0020_Closed" ma:index="11" nillable="true" ma:displayName="Date Closed" ma:format="DateOnly" ma:internalName="Date_x0020_Closed">
      <xsd:simpleType>
        <xsd:restriction base="dms:DateTime"/>
      </xsd:simpleType>
    </xsd:element>
    <xsd:element name="CIRRUSPreviousLocation" ma:index="13" nillable="true" ma:displayName="Previous Location" ma:description="The location the document previously resided in." ma:internalName="CIRRUSPreviousLocation">
      <xsd:simpleType>
        <xsd:restriction base="dms:Text">
          <xsd:maxLength value="255"/>
        </xsd:restriction>
      </xsd:simpleType>
    </xsd:element>
    <xsd:element name="CIRRUSPreviousID" ma:index="14" nillable="true" ma:displayName="Previous Id" ma:description="The id of the document in its previous location." ma:internalName="CIRRUSPreviousID">
      <xsd:simpleType>
        <xsd:restriction base="dms:Text">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0063f72e-ace3-48fb-9c1f-5b513408b31f" elementFormDefault="qualified">
    <xsd:import namespace="http://schemas.microsoft.com/office/2006/documentManagement/types"/>
    <xsd:import namespace="http://schemas.microsoft.com/office/infopath/2007/PartnerControls"/>
    <xsd:element name="Security_x0020_Classification" ma:index="4" nillable="true" ma:displayName="Security Classification" ma:default="OFFICIAL" ma:format="Dropdown" ma:indexed="true" ma:internalName="Security_x0020_Classification">
      <xsd:simpleType>
        <xsd:restriction base="dms:Choice">
          <xsd:enumeration value="OFFICIAL"/>
          <xsd:enumeration value="OFFICIAL - SENSITIVE"/>
        </xsd:restriction>
      </xsd:simpleType>
    </xsd:element>
    <xsd:element name="Descriptor" ma:index="6" nillable="true" ma:displayName="Descriptor" ma:default="" ma:format="Dropdown" ma:indexed="true" ma:internalName="Descriptor">
      <xsd:simpleType>
        <xsd:restriction base="dms:Choice">
          <xsd:enumeration value="COMMERCIAL"/>
          <xsd:enumeration value="PERSONAL"/>
          <xsd:enumeration value="LOCSEN"/>
        </xsd:restriction>
      </xsd:simpleType>
    </xsd:element>
    <xsd:element name="National_x0020_Caveat" ma:index="12" nillable="true" ma:displayName="National Caveat" ma:default="" ma:format="Dropdown" ma:indexed="true" ma:internalName="National_x0020_Caveat">
      <xsd:simpleType>
        <xsd:restriction base="dms:Choice">
          <xsd:enumeration value="UK EYES ONLY"/>
        </xsd:restriction>
      </xsd:simpleType>
    </xsd:element>
    <xsd:element name="_dlc_DocIdUrl" ma:index="53"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54" nillable="true" ma:displayName="Persist ID" ma:description="Keep ID on add." ma:hidden="true" ma:internalName="_dlc_DocIdPersistId" ma:readOnly="true">
      <xsd:simpleType>
        <xsd:restriction base="dms:Boolean"/>
      </xsd:simpleType>
    </xsd:element>
    <xsd:element name="TaxCatchAll" ma:index="60" nillable="true" ma:displayName="Taxonomy Catch All Column" ma:hidden="true" ma:list="{7a443858-fa6e-4cf2-b840-4d0a346eeaf3}" ma:internalName="TaxCatchAll" ma:showField="CatchAllData" ma:web="0063f72e-ace3-48fb-9c1f-5b513408b31f">
      <xsd:complexType>
        <xsd:complexContent>
          <xsd:extension base="dms:MultiChoiceLookup">
            <xsd:sequence>
              <xsd:element name="Value" type="dms:Lookup" maxOccurs="unbounded" minOccurs="0" nillable="true"/>
            </xsd:sequence>
          </xsd:extension>
        </xsd:complexContent>
      </xsd:complexType>
    </xsd:element>
    <xsd:element name="TaxCatchAllLabel" ma:index="61" nillable="true" ma:displayName="Taxonomy Catch All Column1" ma:hidden="true" ma:list="{7a443858-fa6e-4cf2-b840-4d0a346eeaf3}" ma:internalName="TaxCatchAllLabel" ma:readOnly="true" ma:showField="CatchAllDataLabel" ma:web="0063f72e-ace3-48fb-9c1f-5b513408b31f">
      <xsd:complexType>
        <xsd:complexContent>
          <xsd:extension base="dms:MultiChoiceLookup">
            <xsd:sequence>
              <xsd:element name="Value" type="dms:Lookup" maxOccurs="unbounded" minOccurs="0" nillable="true"/>
            </xsd:sequence>
          </xsd:extension>
        </xsd:complexContent>
      </xsd:complexType>
    </xsd:element>
    <xsd:element name="_dlc_DocId" ma:index="62" nillable="true" ma:displayName="Document ID Value" ma:description="The value of the document ID assigned to this item." ma:internalName="_dlc_DocId" ma:readOnly="true">
      <xsd:simpleType>
        <xsd:restriction base="dms:Text"/>
      </xsd:simpleType>
    </xsd:element>
    <xsd:element name="SharedWithUsers" ma:index="67"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68" nillable="true" ma:displayName="Shared With Details"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a8f60570-4bd3-4f2b-950b-a996de8ab151" elementFormDefault="qualified">
    <xsd:import namespace="http://schemas.microsoft.com/office/2006/documentManagement/types"/>
    <xsd:import namespace="http://schemas.microsoft.com/office/infopath/2007/PartnerControls"/>
    <xsd:element name="Retention_x0020_Label" ma:index="9" nillable="true" ma:displayName="Retention Label" ma:internalName="Retention_x0020_Label">
      <xsd:simpleType>
        <xsd:restriction base="dms:Text">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a172083e-e40c-4314-b43a-827352a1ed2c" elementFormDefault="qualified">
    <xsd:import namespace="http://schemas.microsoft.com/office/2006/documentManagement/types"/>
    <xsd:import namespace="http://schemas.microsoft.com/office/infopath/2007/PartnerControls"/>
    <xsd:element name="LegacyDateFileReceived" ma:index="36" nillable="true" ma:displayName="Legacy Date File Received" ma:format="DateOnly" ma:internalName="LegacyDateFileReceived">
      <xsd:simpleType>
        <xsd:restriction base="dms:DateTime"/>
      </xsd:simpleType>
    </xsd:element>
    <xsd:element name="LegacyDateFileRequested" ma:index="37" nillable="true" ma:displayName="Legacy Date File Requested" ma:format="DateOnly" ma:internalName="LegacyDateFileRequested">
      <xsd:simpleType>
        <xsd:restriction base="dms:DateTime"/>
      </xsd:simpleType>
    </xsd:element>
    <xsd:element name="LegacyDateFileReturned" ma:index="38" nillable="true" ma:displayName="Legacy Date File Returned" ma:format="DateOnly" ma:internalName="LegacyDateFileReturned">
      <xsd:simpleType>
        <xsd:restriction base="dms:DateTime"/>
      </xsd:simpleType>
    </xsd:element>
    <xsd:element name="LegacyMinister" ma:index="39" nillable="true" ma:displayName="Legacy Minister" ma:internalName="LegacyMinister">
      <xsd:simpleType>
        <xsd:restriction base="dms:Text">
          <xsd:maxLength value="255"/>
        </xsd:restriction>
      </xsd:simpleType>
    </xsd:element>
    <xsd:element name="LegacyMP" ma:index="40" nillable="true" ma:displayName="Legacy MP" ma:internalName="LegacyMP">
      <xsd:simpleType>
        <xsd:restriction base="dms:Text">
          <xsd:maxLength value="255"/>
        </xsd:restriction>
      </xsd:simpleType>
    </xsd:element>
    <xsd:element name="LegacyFolderNotes" ma:index="41" nillable="true" ma:displayName="Legacy Folder Notes" ma:internalName="LegacyFolderNotes">
      <xsd:simpleType>
        <xsd:restriction base="dms:Note">
          <xsd:maxLength value="255"/>
        </xsd:restriction>
      </xsd:simpleType>
    </xsd:element>
    <xsd:element name="LegacyPhysicalItemLocation" ma:index="42" nillable="true" ma:displayName="Legacy Physical Item Location" ma:format="Dropdown" ma:internalName="LegacyPhysicalItemLocation">
      <xsd:simpleType>
        <xsd:restriction base="dms:Choice">
          <xsd:enumeration value="Off-Site"/>
          <xsd:enumeration value="TNA"/>
          <xsd:enumeration value="DECC"/>
        </xsd:restriction>
      </xsd:simpleType>
    </xsd:element>
    <xsd:element name="LegacyRequestType" ma:index="43" nillable="true" ma:displayName="Legacy Request Type" ma:format="Dropdown" ma:internalName="LegacyRequestType">
      <xsd:simpleType>
        <xsd:restriction base="dms:Choice">
          <xsd:enumeration value="FOI"/>
          <xsd:enumeration value="EIR"/>
          <xsd:enumeration value="PQ"/>
          <xsd:enumeration value="MC"/>
        </xsd:restriction>
      </xsd:simpleType>
    </xsd:element>
    <xsd:element name="LegacyDescriptor" ma:index="44" nillable="true" ma:displayName="Legacy Descriptor" ma:internalName="LegacyDescriptor">
      <xsd:simpleType>
        <xsd:restriction base="dms:Note">
          <xsd:maxLength value="255"/>
        </xsd:restriction>
      </xsd:simpleType>
    </xsd:element>
    <xsd:element name="LegacyFolderDocumentID" ma:index="45" nillable="true" ma:displayName="Legacy Folder Document ID" ma:internalName="LegacyFolderDocumentID">
      <xsd:simpleType>
        <xsd:restriction base="dms:Text">
          <xsd:maxLength value="255"/>
        </xsd:restriction>
      </xsd:simpleType>
    </xsd:element>
    <xsd:element name="LegacyDocumentID" ma:index="46" nillable="true" ma:displayName="Legacy Document ID" ma:internalName="LegacyDocumentID">
      <xsd:simpleType>
        <xsd:restriction base="dms:Text">
          <xsd:maxLength value="255"/>
        </xsd:restriction>
      </xsd:simpleType>
    </xsd:element>
    <xsd:element name="LegacyPhysicalFormat" ma:index="52" nillable="true" ma:displayName="Legacy Physical Format" ma:default="0" ma:internalName="LegacyPhysicalFormat">
      <xsd:simpleType>
        <xsd:restriction base="dms:Boolean"/>
      </xsd:simpleType>
    </xsd:element>
  </xsd:schema>
  <xsd:schema xmlns:xsd="http://www.w3.org/2001/XMLSchema" xmlns:xs="http://www.w3.org/2001/XMLSchema" xmlns:dms="http://schemas.microsoft.com/office/2006/documentManagement/types" xmlns:pc="http://schemas.microsoft.com/office/infopath/2007/PartnerControls" targetNamespace="c963a4c1-1bb4-49f2-a011-9c776a7eed2a" elementFormDefault="qualified">
    <xsd:import namespace="http://schemas.microsoft.com/office/2006/documentManagement/types"/>
    <xsd:import namespace="http://schemas.microsoft.com/office/infopath/2007/PartnerControls"/>
    <xsd:element name="m975189f4ba442ecbf67d4147307b177" ma:index="59" nillable="true" ma:taxonomy="true" ma:internalName="m975189f4ba442ecbf67d4147307b177" ma:taxonomyFieldName="Business_x0020_Unit" ma:displayName="Business Unit" ma:default="" ma:fieldId="{6975189f-4ba4-42ec-bf67-d4147307b177}" ma:sspId="9b0aeba9-2bce-41c2-8545-5d12d676a674" ma:termSetId="6f71e40e-3a2e-4baf-91d9-2069eb354530" ma:anchorId="00000000-0000-0000-0000-000000000000" ma:open="fals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e883eb22-12c5-4913-a5e9-ca4ddb98921c" elementFormDefault="qualified">
    <xsd:import namespace="http://schemas.microsoft.com/office/2006/documentManagement/types"/>
    <xsd:import namespace="http://schemas.microsoft.com/office/infopath/2007/PartnerControls"/>
    <xsd:element name="MediaServiceMetadata" ma:index="65" nillable="true" ma:displayName="MediaServiceMetadata" ma:hidden="true" ma:internalName="MediaServiceMetadata" ma:readOnly="true">
      <xsd:simpleType>
        <xsd:restriction base="dms:Note"/>
      </xsd:simpleType>
    </xsd:element>
    <xsd:element name="MediaServiceFastMetadata" ma:index="66" nillable="true" ma:displayName="MediaServiceFastMetadata" ma:hidden="true" ma:internalName="MediaServiceFastMetadata" ma:readOnly="true">
      <xsd:simpleType>
        <xsd:restriction base="dms:Note"/>
      </xsd:simpleType>
    </xsd:element>
    <xsd:element name="CIRRUSPreviousRetentionPolicy" ma:index="69" nillable="true" ma:displayName="Previous Retention Policy" ma:internalName="CIRRUSPreviousRetentionPolicy">
      <xsd:simpleType>
        <xsd:restriction base="dms:Note">
          <xsd:maxLength value="255"/>
        </xsd:restriction>
      </xsd:simpleType>
    </xsd:element>
    <xsd:element name="LegacyCaseReferenceNumber" ma:index="70" nillable="true" ma:displayName="Legacy Case Reference Number" ma:internalName="LegacyCaseReferenceNumber">
      <xsd:simpleType>
        <xsd:restriction base="dms:Note">
          <xsd:maxLength value="255"/>
        </xsd:restriction>
      </xsd:simpleType>
    </xsd:element>
    <xsd:element name="MediaServiceEventHashCode" ma:index="71" nillable="true" ma:displayName="MediaServiceEventHashCode" ma:hidden="true" ma:internalName="MediaServiceEventHashCode" ma:readOnly="true">
      <xsd:simpleType>
        <xsd:restriction base="dms:Text"/>
      </xsd:simpleType>
    </xsd:element>
    <xsd:element name="MediaServiceGenerationTime" ma:index="72" nillable="true" ma:displayName="MediaServiceGenerationTime" ma:hidden="true" ma:internalName="MediaServiceGenerationTime" ma:readOnly="true">
      <xsd:simpleType>
        <xsd:restriction base="dms:Text"/>
      </xsd:simpleType>
    </xsd:element>
    <xsd:element name="MediaServiceDateTaken" ma:index="73" nillable="true" ma:displayName="MediaServiceDateTaken" ma:hidden="true" ma:internalName="MediaServiceDateTaken" ma:readOnly="true">
      <xsd:simpleType>
        <xsd:restriction base="dms:Text"/>
      </xsd:simpleType>
    </xsd:element>
    <xsd:element name="MediaServiceAutoTags" ma:index="74" nillable="true" ma:displayName="Tags" ma:internalName="MediaServiceAutoTags" ma:readOnly="true">
      <xsd:simpleType>
        <xsd:restriction base="dms:Text"/>
      </xsd:simpleType>
    </xsd:element>
    <xsd:element name="MediaServiceLocation" ma:index="75" nillable="true" ma:displayName="Location" ma:internalName="MediaServiceLocation" ma:readOnly="true">
      <xsd:simpleType>
        <xsd:restriction base="dms:Text"/>
      </xsd:simpleType>
    </xsd:element>
    <xsd:element name="MediaServiceOCR" ma:index="76" nillable="true" ma:displayName="Extracted Text" ma:internalName="MediaServiceOCR"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58" ma:displayName="Content Type"/>
        <xsd:element ref="dc:title" minOccurs="0" maxOccurs="1" ma:index="1"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4.xml><?xml version="1.0" encoding="utf-8"?>
<p:properties xmlns:p="http://schemas.microsoft.com/office/2006/metadata/properties" xmlns:xsi="http://www.w3.org/2001/XMLSchema-instance" xmlns:pc="http://schemas.microsoft.com/office/infopath/2007/PartnerControls">
  <documentManagement>
    <_dlc_DocId xmlns="0063f72e-ace3-48fb-9c1f-5b513408b31f">2QFN7KK647Q6-1052966146-59801</_dlc_DocId>
    <_dlc_DocIdUrl xmlns="0063f72e-ace3-48fb-9c1f-5b513408b31f">
      <Url>https://beisgov.sharepoint.com/sites/beis/316/_layouts/15/DocIdRedir.aspx?ID=2QFN7KK647Q6-1052966146-59801</Url>
      <Description>2QFN7KK647Q6-1052966146-59801</Description>
    </_dlc_DocIdUrl>
    <TaxCatchAll xmlns="0063f72e-ace3-48fb-9c1f-5b513408b31f">
      <Value>171</Value>
    </TaxCatchAll>
    <m975189f4ba442ecbf67d4147307b177 xmlns="c963a4c1-1bb4-49f2-a011-9c776a7eed2a">
      <Terms xmlns="http://schemas.microsoft.com/office/infopath/2007/PartnerControls">
        <TermInfo xmlns="http://schemas.microsoft.com/office/infopath/2007/PartnerControls">
          <TermName xmlns="http://schemas.microsoft.com/office/infopath/2007/PartnerControls">Head of Energy Innovation</TermName>
          <TermId xmlns="http://schemas.microsoft.com/office/infopath/2007/PartnerControls">095a941e-9775-45f2-b48c-2823c74c3a97</TermId>
        </TermInfo>
      </Terms>
    </m975189f4ba442ecbf67d4147307b177>
    <Retention_x0020_Label xmlns="a8f60570-4bd3-4f2b-950b-a996de8ab151">Corp PPP Review</Retention_x0020_Label>
    <Government_x0020_Body xmlns="b413c3fd-5a3b-4239-b985-69032e371c04">BEIS</Government_x0020_Body>
    <Date_x0020_Opened xmlns="b413c3fd-5a3b-4239-b985-69032e371c04">2019-02-15T16:16:12+00:00</Date_x0020_Opened>
    <LegacyRecordCategoryIdentifier xmlns="b67a7830-db79-4a49-bf27-2aff92a2201a" xsi:nil="true"/>
    <LegacyDateFileRequested xmlns="a172083e-e40c-4314-b43a-827352a1ed2c" xsi:nil="true"/>
    <LegacyFolderType xmlns="b67a7830-db79-4a49-bf27-2aff92a2201a" xsi:nil="true"/>
    <LegacyRecordFolderIdentifier xmlns="b67a7830-db79-4a49-bf27-2aff92a2201a" xsi:nil="true"/>
    <LegacyFolder xmlns="b67a7830-db79-4a49-bf27-2aff92a2201a" xsi:nil="true"/>
    <LegacyMP xmlns="a172083e-e40c-4314-b43a-827352a1ed2c" xsi:nil="true"/>
    <LegacyDocumentID xmlns="a172083e-e40c-4314-b43a-827352a1ed2c" xsi:nil="true"/>
    <LegacyFolderDocumentID xmlns="a172083e-e40c-4314-b43a-827352a1ed2c" xsi:nil="true"/>
    <ExternallyShared xmlns="b67a7830-db79-4a49-bf27-2aff92a2201a" xsi:nil="true"/>
    <Descriptor xmlns="0063f72e-ace3-48fb-9c1f-5b513408b31f" xsi:nil="true"/>
    <LegacyDateFileReceived xmlns="a172083e-e40c-4314-b43a-827352a1ed2c" xsi:nil="true"/>
    <LegacyFolderLink xmlns="b67a7830-db79-4a49-bf27-2aff92a2201a" xsi:nil="true"/>
    <Document_x0020_Notes xmlns="b413c3fd-5a3b-4239-b985-69032e371c04" xsi:nil="true"/>
    <LegacyAdditionalAuthors xmlns="b67a7830-db79-4a49-bf27-2aff92a2201a" xsi:nil="true"/>
    <LegacyDocumentLink xmlns="b67a7830-db79-4a49-bf27-2aff92a2201a" xsi:nil="true"/>
    <CIRRUSPreviousRetentionPolicy xmlns="e883eb22-12c5-4913-a5e9-ca4ddb98921c" xsi:nil="true"/>
    <CIRRUSPreviousLocation xmlns="b413c3fd-5a3b-4239-b985-69032e371c04" xsi:nil="true"/>
    <LegacyPhysicalItemLocation xmlns="a172083e-e40c-4314-b43a-827352a1ed2c" xsi:nil="true"/>
    <LegacyRequestType xmlns="a172083e-e40c-4314-b43a-827352a1ed2c" xsi:nil="true"/>
    <LegacyDescriptor xmlns="a172083e-e40c-4314-b43a-827352a1ed2c" xsi:nil="true"/>
    <LegacyLastModifiedDate xmlns="b67a7830-db79-4a49-bf27-2aff92a2201a" xsi:nil="true"/>
    <LegacyDateClosed xmlns="b67a7830-db79-4a49-bf27-2aff92a2201a" xsi:nil="true"/>
    <LegacyHomeLocation xmlns="b67a7830-db79-4a49-bf27-2aff92a2201a" xsi:nil="true"/>
    <LegacyExpiryReviewDate xmlns="b67a7830-db79-4a49-bf27-2aff92a2201a" xsi:nil="true"/>
    <LegacyPhysicalFormat xmlns="a172083e-e40c-4314-b43a-827352a1ed2c">false</LegacyPhysicalFormat>
    <LegacyCaseReferenceNumber xmlns="e883eb22-12c5-4913-a5e9-ca4ddb98921c" xsi:nil="true"/>
    <LegacyDocumentType xmlns="b67a7830-db79-4a49-bf27-2aff92a2201a" xsi:nil="true"/>
    <LegacyReferencesFromOtherItems xmlns="b67a7830-db79-4a49-bf27-2aff92a2201a" xsi:nil="true"/>
    <LegacyLastActionDate xmlns="b67a7830-db79-4a49-bf27-2aff92a2201a" xsi:nil="true"/>
    <Security_x0020_Classification xmlns="0063f72e-ace3-48fb-9c1f-5b513408b31f">OFFICIAL</Security_x0020_Classification>
    <CIRRUSPreviousID xmlns="b413c3fd-5a3b-4239-b985-69032e371c04" xsi:nil="true"/>
    <LegacyModifier xmlns="b67a7830-db79-4a49-bf27-2aff92a2201a">
      <UserInfo>
        <DisplayName/>
        <AccountId xsi:nil="true"/>
        <AccountType/>
      </UserInfo>
    </LegacyModifier>
    <LegacyStatusonTransfer xmlns="b67a7830-db79-4a49-bf27-2aff92a2201a" xsi:nil="true"/>
    <LegacyDispositionAsOfDate xmlns="b67a7830-db79-4a49-bf27-2aff92a2201a" xsi:nil="true"/>
    <LegacyMinister xmlns="a172083e-e40c-4314-b43a-827352a1ed2c" xsi:nil="true"/>
    <LegacyFileplanTarget xmlns="b67a7830-db79-4a49-bf27-2aff92a2201a" xsi:nil="true"/>
    <LegacyContentType xmlns="b67a7830-db79-4a49-bf27-2aff92a2201a" xsi:nil="true"/>
    <LegacyCustodian xmlns="b67a7830-db79-4a49-bf27-2aff92a2201a" xsi:nil="true"/>
    <National_x0020_Caveat xmlns="0063f72e-ace3-48fb-9c1f-5b513408b31f" xsi:nil="true"/>
    <LegacyProtectiveMarking xmlns="b67a7830-db79-4a49-bf27-2aff92a2201a" xsi:nil="true"/>
    <LegacyDateFileReturned xmlns="a172083e-e40c-4314-b43a-827352a1ed2c" xsi:nil="true"/>
    <LegacyReferencesToOtherItems xmlns="b67a7830-db79-4a49-bf27-2aff92a2201a" xsi:nil="true"/>
    <LegacyCopyright xmlns="b67a7830-db79-4a49-bf27-2aff92a2201a" xsi:nil="true"/>
    <Handling_x0020_Instructions xmlns="b413c3fd-5a3b-4239-b985-69032e371c04" xsi:nil="true"/>
    <Date_x0020_Closed xmlns="b413c3fd-5a3b-4239-b985-69032e371c04" xsi:nil="true"/>
    <LegacyTags xmlns="b67a7830-db79-4a49-bf27-2aff92a2201a" xsi:nil="true"/>
    <LegacyFolderNotes xmlns="a172083e-e40c-4314-b43a-827352a1ed2c" xsi:nil="true"/>
    <LegacyNumericClass xmlns="b67a7830-db79-4a49-bf27-2aff92a2201a" xsi:nil="true"/>
    <LegacyCurrentLocation xmlns="b67a7830-db79-4a49-bf27-2aff92a2201a" xsi:nil="true"/>
    <SharedWithUsers xmlns="0063f72e-ace3-48fb-9c1f-5b513408b31f">
      <UserInfo>
        <DisplayName>Coleman, Peter (Science &amp; Innovation for Climate &amp; Energy)</DisplayName>
        <AccountId>3340</AccountId>
        <AccountType/>
      </UserInfo>
      <UserInfo>
        <DisplayName>De Thomasis, Julieanne (Commercial)</DisplayName>
        <AccountId>4156</AccountId>
        <AccountType/>
      </UserInfo>
      <UserInfo>
        <DisplayName>Brenton, Benjamin (BEIS)</DisplayName>
        <AccountId>25901</AccountId>
        <AccountType/>
      </UserInfo>
    </SharedWithUsers>
  </documentManagement>
</p:properties>
</file>

<file path=customXml/itemProps1.xml><?xml version="1.0" encoding="utf-8"?>
<ds:datastoreItem xmlns:ds="http://schemas.openxmlformats.org/officeDocument/2006/customXml" ds:itemID="{AFD19861-D011-4785-9B62-F66C46FA2450}">
  <ds:schemaRefs>
    <ds:schemaRef ds:uri="http://schemas.microsoft.com/sharepoint/v3/contenttype/forms"/>
  </ds:schemaRefs>
</ds:datastoreItem>
</file>

<file path=customXml/itemProps2.xml><?xml version="1.0" encoding="utf-8"?>
<ds:datastoreItem xmlns:ds="http://schemas.openxmlformats.org/officeDocument/2006/customXml" ds:itemID="{6D47FB2A-B501-4097-9EB3-1FF343278050}">
  <ds:schemaRefs>
    <ds:schemaRef ds:uri="http://schemas.microsoft.com/sharepoint/events"/>
  </ds:schemaRefs>
</ds:datastoreItem>
</file>

<file path=customXml/itemProps3.xml><?xml version="1.0" encoding="utf-8"?>
<ds:datastoreItem xmlns:ds="http://schemas.openxmlformats.org/officeDocument/2006/customXml" ds:itemID="{559FF337-F7FD-4F61-B3EC-FC484362ACEA}">
  <ds:schemaRefs>
    <ds:schemaRef ds:uri="0063f72e-ace3-48fb-9c1f-5b513408b31f"/>
    <ds:schemaRef ds:uri="a172083e-e40c-4314-b43a-827352a1ed2c"/>
    <ds:schemaRef ds:uri="a8f60570-4bd3-4f2b-950b-a996de8ab151"/>
    <ds:schemaRef ds:uri="b413c3fd-5a3b-4239-b985-69032e371c04"/>
    <ds:schemaRef ds:uri="b67a7830-db79-4a49-bf27-2aff92a2201a"/>
    <ds:schemaRef ds:uri="c963a4c1-1bb4-49f2-a011-9c776a7eed2a"/>
    <ds:schemaRef ds:uri="e883eb22-12c5-4913-a5e9-ca4ddb98921c"/>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4.xml><?xml version="1.0" encoding="utf-8"?>
<ds:datastoreItem xmlns:ds="http://schemas.openxmlformats.org/officeDocument/2006/customXml" ds:itemID="{DDBA1DE1-96B2-4994-89CD-3293601829B4}">
  <ds:schemaRefs>
    <ds:schemaRef ds:uri="b67a7830-db79-4a49-bf27-2aff92a2201a"/>
    <ds:schemaRef ds:uri="a8f60570-4bd3-4f2b-950b-a996de8ab151"/>
    <ds:schemaRef ds:uri="http://purl.org/dc/elements/1.1/"/>
    <ds:schemaRef ds:uri="http://schemas.microsoft.com/office/2006/metadata/properties"/>
    <ds:schemaRef ds:uri="http://schemas.microsoft.com/office/infopath/2007/PartnerControls"/>
    <ds:schemaRef ds:uri="c963a4c1-1bb4-49f2-a011-9c776a7eed2a"/>
    <ds:schemaRef ds:uri="http://schemas.openxmlformats.org/package/2006/metadata/core-properties"/>
    <ds:schemaRef ds:uri="http://purl.org/dc/terms/"/>
    <ds:schemaRef ds:uri="e883eb22-12c5-4913-a5e9-ca4ddb98921c"/>
    <ds:schemaRef ds:uri="a172083e-e40c-4314-b43a-827352a1ed2c"/>
    <ds:schemaRef ds:uri="http://schemas.microsoft.com/office/2006/documentManagement/types"/>
    <ds:schemaRef ds:uri="0063f72e-ace3-48fb-9c1f-5b513408b31f"/>
    <ds:schemaRef ds:uri="b413c3fd-5a3b-4239-b985-69032e371c04"/>
    <ds:schemaRef ds:uri="http://www.w3.org/XML/1998/namespace"/>
    <ds:schemaRef ds:uri="http://purl.org/dc/dcmitype/"/>
  </ds:schemaRefs>
</ds:datastoreItem>
</file>

<file path=docProps/app.xml><?xml version="1.0" encoding="utf-8"?>
<Properties xmlns="http://schemas.openxmlformats.org/officeDocument/2006/extended-properties" xmlns:vt="http://schemas.openxmlformats.org/officeDocument/2006/docPropsVTypes">
  <Template/>
  <TotalTime>5</TotalTime>
  <Words>2208</Words>
  <Application>Microsoft Office PowerPoint</Application>
  <PresentationFormat>On-screen Show (4:3)</PresentationFormat>
  <Paragraphs>327</Paragraphs>
  <Slides>32</Slides>
  <Notes>23</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32</vt:i4>
      </vt:variant>
    </vt:vector>
  </HeadingPairs>
  <TitlesOfParts>
    <vt:vector size="39" baseType="lpstr">
      <vt:lpstr>Arial</vt:lpstr>
      <vt:lpstr>Calibri</vt:lpstr>
      <vt:lpstr>Helvetica Neue</vt:lpstr>
      <vt:lpstr>Helvetica Neue Light</vt:lpstr>
      <vt:lpstr>Wingdings</vt:lpstr>
      <vt:lpstr>4-3_RA</vt:lpstr>
      <vt:lpstr>Office Theme</vt:lpstr>
      <vt:lpstr>Increasing Sustainable Bioenergy Feedstocks – Early Supplier Engagement Event  </vt:lpstr>
      <vt:lpstr>Agenda</vt:lpstr>
      <vt:lpstr>Procurement Pre-Market Engagement Session:</vt:lpstr>
      <vt:lpstr>Why we are holding the Pre Market Engagement Day</vt:lpstr>
      <vt:lpstr> </vt:lpstr>
      <vt:lpstr>What BEIS would like to achieve today</vt:lpstr>
      <vt:lpstr>PowerPoint Presentation</vt:lpstr>
      <vt:lpstr>Procurement Timeline for this requirement</vt:lpstr>
      <vt:lpstr>Terms and Conditions for this requirement</vt:lpstr>
      <vt:lpstr>ANY QUESTIONS?</vt:lpstr>
      <vt:lpstr>Increasing Sustainable Bioenergy Feedstocks Feasibility Study </vt:lpstr>
      <vt:lpstr>Energy Innovation Support Landscape – Policy Drivers: Clean Growth Strategy</vt:lpstr>
      <vt:lpstr>BEIS Energy Innovation Programme</vt:lpstr>
      <vt:lpstr>Context</vt:lpstr>
      <vt:lpstr>What we’re looking for</vt:lpstr>
      <vt:lpstr>Tasks and outputs</vt:lpstr>
      <vt:lpstr>Evaluation criteria [tbc]</vt:lpstr>
      <vt:lpstr>PowerPoint Presentation</vt:lpstr>
      <vt:lpstr>Agenda</vt:lpstr>
      <vt:lpstr>Introduction to HELGA </vt:lpstr>
      <vt:lpstr>Introduction to HELGA </vt:lpstr>
      <vt:lpstr>Dynamic Purchasing System (DPS)</vt:lpstr>
      <vt:lpstr>Scope of the HELGA agreement </vt:lpstr>
      <vt:lpstr>Scope of the HELGA agreement </vt:lpstr>
      <vt:lpstr>Offering</vt:lpstr>
      <vt:lpstr>Customer Journey</vt:lpstr>
      <vt:lpstr>Customer Charter</vt:lpstr>
      <vt:lpstr>Roles and Responsibilities </vt:lpstr>
      <vt:lpstr>Benefits</vt:lpstr>
      <vt:lpstr>Q&amp;A Opportunity</vt:lpstr>
      <vt:lpstr>Keeping in touch</vt:lpstr>
      <vt:lpstr>Questions</vt:lpstr>
    </vt:vector>
  </TitlesOfParts>
  <Company>BIS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How to use this template</dc:title>
  <dc:creator>Moore Aaron (Communications)</dc:creator>
  <cp:lastModifiedBy>Brenton, Benjamin (BEIS)</cp:lastModifiedBy>
  <cp:revision>3</cp:revision>
  <cp:lastPrinted>2017-10-19T12:36:17Z</cp:lastPrinted>
  <dcterms:created xsi:type="dcterms:W3CDTF">2017-07-19T14:32:21Z</dcterms:created>
  <dcterms:modified xsi:type="dcterms:W3CDTF">2019-03-04T10:58:08Z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Business Unit">
    <vt:lpwstr>171;#Head of Energy Innovation|095a941e-9775-45f2-b48c-2823c74c3a97</vt:lpwstr>
  </property>
  <property fmtid="{D5CDD505-2E9C-101B-9397-08002B2CF9AE}" pid="3" name="ContentTypeId">
    <vt:lpwstr>0x010100EBBD70D507C61440A813A85F9AA33280</vt:lpwstr>
  </property>
  <property fmtid="{D5CDD505-2E9C-101B-9397-08002B2CF9AE}" pid="4" name="_dlc_DocIdItemGuid">
    <vt:lpwstr>dcd21dff-46ca-4960-a12f-921b3dab89d1</vt:lpwstr>
  </property>
  <property fmtid="{D5CDD505-2E9C-101B-9397-08002B2CF9AE}" pid="5" name="AuthorIds_UIVersion_1">
    <vt:lpwstr>25493</vt:lpwstr>
  </property>
  <property fmtid="{D5CDD505-2E9C-101B-9397-08002B2CF9AE}" pid="6" name="AuthorIds_UIVersion_5">
    <vt:lpwstr>25493</vt:lpwstr>
  </property>
  <property fmtid="{D5CDD505-2E9C-101B-9397-08002B2CF9AE}" pid="7" name="AuthorIds_UIVersion_6">
    <vt:lpwstr>25493</vt:lpwstr>
  </property>
  <property fmtid="{D5CDD505-2E9C-101B-9397-08002B2CF9AE}" pid="8" name="AuthorIds_UIVersion_7">
    <vt:lpwstr>25901</vt:lpwstr>
  </property>
  <property fmtid="{D5CDD505-2E9C-101B-9397-08002B2CF9AE}" pid="9" name="AuthorIds_UIVersion_11">
    <vt:lpwstr>25901</vt:lpwstr>
  </property>
  <property fmtid="{D5CDD505-2E9C-101B-9397-08002B2CF9AE}" pid="10" name="AuthorIds_UIVersion_12">
    <vt:lpwstr>25901</vt:lpwstr>
  </property>
  <property fmtid="{D5CDD505-2E9C-101B-9397-08002B2CF9AE}" pid="11" name="AuthorIds_UIVersion_17">
    <vt:lpwstr>25493</vt:lpwstr>
  </property>
  <property fmtid="{D5CDD505-2E9C-101B-9397-08002B2CF9AE}" pid="12" name="AuthorIds_UIVersion_18">
    <vt:lpwstr>25493</vt:lpwstr>
  </property>
  <property fmtid="{D5CDD505-2E9C-101B-9397-08002B2CF9AE}" pid="13" name="AuthorIds_UIVersion_23">
    <vt:lpwstr>25493</vt:lpwstr>
  </property>
  <property fmtid="{D5CDD505-2E9C-101B-9397-08002B2CF9AE}" pid="14" name="AuthorIds_UIVersion_25">
    <vt:lpwstr>25493</vt:lpwstr>
  </property>
  <property fmtid="{D5CDD505-2E9C-101B-9397-08002B2CF9AE}" pid="15" name="AuthorIds_UIVersion_27">
    <vt:lpwstr>25493</vt:lpwstr>
  </property>
</Properties>
</file>