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59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51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65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92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99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506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74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62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09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B8FE8-5ECE-4E68-9A53-DC04735438E1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5A99E-449E-44D7-BCFB-0DDDF358C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1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Buyer journey for Lot 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dirty="0" smtClean="0"/>
              <a:t>High Level overview of the Buyer journey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45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05030" y="572647"/>
            <a:ext cx="2706256" cy="132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Buyer identifies Payment Acceptance need (MA, Gateway &amp; can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POS equipment)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205030" y="2438393"/>
            <a:ext cx="2706256" cy="11822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CCS RM6118 Decision Tree (Buyer Requirements Definition Guide)</a:t>
            </a:r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>
            <a:off x="4447322" y="1902683"/>
            <a:ext cx="221672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3470576" y="4094461"/>
            <a:ext cx="2175164" cy="16625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 6 suitability?</a:t>
            </a: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4447322" y="3629872"/>
            <a:ext cx="221672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>
            <a:off x="4433469" y="6144936"/>
            <a:ext cx="221672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124050" y="5766311"/>
            <a:ext cx="84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YES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070776" y="4741073"/>
            <a:ext cx="84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NO</a:t>
            </a:r>
            <a:endParaRPr lang="en-GB" dirty="0"/>
          </a:p>
        </p:txBody>
      </p:sp>
      <p:sp>
        <p:nvSpPr>
          <p:cNvPr id="11" name="Down Arrow 10"/>
          <p:cNvSpPr/>
          <p:nvPr/>
        </p:nvSpPr>
        <p:spPr>
          <a:xfrm rot="16200000">
            <a:off x="6122792" y="4537832"/>
            <a:ext cx="214296" cy="7684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725920" y="4399280"/>
            <a:ext cx="2245360" cy="922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690360" y="4512078"/>
            <a:ext cx="2316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Buyer Calls Off Lots 1-4 using analogue (normal) procedure</a:t>
            </a:r>
            <a:endParaRPr lang="en-GB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4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94080" y="629920"/>
            <a:ext cx="2844800" cy="16865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198880" y="975360"/>
            <a:ext cx="223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Buyer enters “details” on CCS hosted web-page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429760" y="975360"/>
            <a:ext cx="2844800" cy="1087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734560" y="1195754"/>
            <a:ext cx="223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Buyer Authenticated by CCS</a:t>
            </a:r>
            <a:endParaRPr lang="en-GB" dirty="0"/>
          </a:p>
        </p:txBody>
      </p:sp>
      <p:sp>
        <p:nvSpPr>
          <p:cNvPr id="6" name="Diamond 5"/>
          <p:cNvSpPr/>
          <p:nvPr/>
        </p:nvSpPr>
        <p:spPr>
          <a:xfrm>
            <a:off x="8031020" y="377265"/>
            <a:ext cx="2275840" cy="2160955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Down Arrow 6"/>
          <p:cNvSpPr/>
          <p:nvPr/>
        </p:nvSpPr>
        <p:spPr>
          <a:xfrm rot="16200000">
            <a:off x="7551632" y="1088980"/>
            <a:ext cx="214296" cy="7684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362580" y="978325"/>
            <a:ext cx="1595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Buyer “handed off” to Supplier’s CCS branded site/page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5020345" y="2423759"/>
            <a:ext cx="1706880" cy="1456006"/>
          </a:xfrm>
          <a:prstGeom prst="triangle">
            <a:avLst/>
          </a:prstGeom>
          <a:solidFill>
            <a:srgbClr val="C00000">
              <a:alpha val="7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5766724" y="2034771"/>
            <a:ext cx="221672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339216" y="105664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Yes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245110" y="2131814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</a:t>
            </a:r>
            <a:endParaRPr lang="en-GB" dirty="0"/>
          </a:p>
        </p:txBody>
      </p:sp>
      <p:sp>
        <p:nvSpPr>
          <p:cNvPr id="14" name="Down Arrow 13"/>
          <p:cNvSpPr/>
          <p:nvPr/>
        </p:nvSpPr>
        <p:spPr>
          <a:xfrm rot="16200000">
            <a:off x="3964240" y="1127671"/>
            <a:ext cx="214296" cy="7684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own Arrow 14"/>
          <p:cNvSpPr/>
          <p:nvPr/>
        </p:nvSpPr>
        <p:spPr>
          <a:xfrm>
            <a:off x="9037437" y="2495850"/>
            <a:ext cx="290887" cy="8209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7794556" y="3316778"/>
            <a:ext cx="2767240" cy="11841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917406" y="3647219"/>
            <a:ext cx="2521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Buyer registers with Supplier</a:t>
            </a:r>
          </a:p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Buyer Requirements given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9037437" y="4489790"/>
            <a:ext cx="281478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7339216" y="5064298"/>
            <a:ext cx="3677920" cy="1076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7511936" y="5193702"/>
            <a:ext cx="333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Supplier checks PCI level (3 or 4 only)</a:t>
            </a:r>
          </a:p>
          <a:p>
            <a:pPr algn="ctr"/>
            <a:r>
              <a:rPr lang="en-GB" sz="1600" dirty="0" smtClean="0"/>
              <a:t>Supplier Buyer validations </a:t>
            </a:r>
          </a:p>
          <a:p>
            <a:pPr algn="ctr"/>
            <a:r>
              <a:rPr lang="en-GB" sz="1600" dirty="0" err="1" smtClean="0"/>
              <a:t>eg</a:t>
            </a:r>
            <a:r>
              <a:rPr lang="en-GB" sz="1600" dirty="0" smtClean="0"/>
              <a:t> credit check</a:t>
            </a:r>
            <a:endParaRPr lang="en-GB" sz="1600" dirty="0"/>
          </a:p>
        </p:txBody>
      </p:sp>
      <p:sp>
        <p:nvSpPr>
          <p:cNvPr id="22" name="Down Arrow 21"/>
          <p:cNvSpPr/>
          <p:nvPr/>
        </p:nvSpPr>
        <p:spPr>
          <a:xfrm rot="16200000" flipV="1">
            <a:off x="6730849" y="5105004"/>
            <a:ext cx="282231" cy="10083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097645" y="5064298"/>
            <a:ext cx="3270123" cy="1076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366413" y="5276841"/>
            <a:ext cx="2889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Buyer approved &amp;</a:t>
            </a:r>
          </a:p>
          <a:p>
            <a:pPr algn="ctr"/>
            <a:r>
              <a:rPr lang="en-GB" dirty="0" smtClean="0"/>
              <a:t>Electronic contract signed</a:t>
            </a:r>
            <a:endParaRPr lang="en-GB" dirty="0"/>
          </a:p>
        </p:txBody>
      </p:sp>
      <p:sp>
        <p:nvSpPr>
          <p:cNvPr id="25" name="Down Arrow 24"/>
          <p:cNvSpPr/>
          <p:nvPr/>
        </p:nvSpPr>
        <p:spPr>
          <a:xfrm>
            <a:off x="2205644" y="66502"/>
            <a:ext cx="221672" cy="56341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197660" y="4787206"/>
            <a:ext cx="1961804" cy="1747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428575" y="5337053"/>
            <a:ext cx="149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Service Available</a:t>
            </a:r>
            <a:endParaRPr lang="en-GB" dirty="0"/>
          </a:p>
        </p:txBody>
      </p:sp>
      <p:sp>
        <p:nvSpPr>
          <p:cNvPr id="28" name="Down Arrow 27"/>
          <p:cNvSpPr/>
          <p:nvPr/>
        </p:nvSpPr>
        <p:spPr>
          <a:xfrm rot="16200000" flipV="1">
            <a:off x="2474973" y="5094377"/>
            <a:ext cx="282232" cy="102964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5387812" y="3006712"/>
            <a:ext cx="975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Exception route to be developed by </a:t>
            </a:r>
            <a:r>
              <a:rPr lang="en-GB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CCS</a:t>
            </a:r>
            <a:endParaRPr lang="en-GB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464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8334</TotalTime>
  <Words>118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Buyer journey for Lot 6</vt:lpstr>
      <vt:lpstr>PowerPoint Presentation</vt:lpstr>
      <vt:lpstr>PowerPoint Presentation</vt:lpstr>
    </vt:vector>
  </TitlesOfParts>
  <Company>Cabinet Office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Kowe</dc:creator>
  <cp:lastModifiedBy>Richard Landor</cp:lastModifiedBy>
  <cp:revision>12</cp:revision>
  <dcterms:created xsi:type="dcterms:W3CDTF">2019-09-18T12:47:13Z</dcterms:created>
  <dcterms:modified xsi:type="dcterms:W3CDTF">2019-10-08T08:59:01Z</dcterms:modified>
</cp:coreProperties>
</file>