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496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1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4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527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74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42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1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0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31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5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37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81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AA8C5-78A8-487A-A416-0CA4395033D9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0A00B-9E26-463B-BE59-6A5AC73B53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94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ttain.bravosolution.co.uk/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www.lutonculture.com/hat-factory/visiting-us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cid:image004.png@01D2A22C.0E8D7CE0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672" y="1259632"/>
            <a:ext cx="5832648" cy="936104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3200" b="1" dirty="0"/>
              <a:t>“Luton Wellbeing Service”</a:t>
            </a:r>
            <a:br>
              <a:rPr lang="en-GB" sz="3200" dirty="0"/>
            </a:br>
            <a:r>
              <a:rPr lang="en-GB" sz="3200" dirty="0"/>
              <a:t> </a:t>
            </a: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Provider Networking Event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664" y="3436748"/>
            <a:ext cx="5904656" cy="552774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5600" dirty="0">
                <a:solidFill>
                  <a:schemeClr val="tx1"/>
                </a:solidFill>
              </a:rPr>
              <a:t>Following on from the recent Provider Pre-procurement Engagement Event, you are hereby invited to a provider networking event, giving you the opportunity to meet and network with other interested providers.</a:t>
            </a:r>
          </a:p>
          <a:p>
            <a:pPr algn="l"/>
            <a:endParaRPr lang="en-GB" sz="5600" dirty="0">
              <a:solidFill>
                <a:schemeClr val="tx1"/>
              </a:solidFill>
            </a:endParaRPr>
          </a:p>
          <a:p>
            <a:pPr algn="l"/>
            <a:r>
              <a:rPr lang="en-GB" sz="5600" dirty="0">
                <a:solidFill>
                  <a:schemeClr val="tx1"/>
                </a:solidFill>
              </a:rPr>
              <a:t>The event will enable you to engage and tell others about your own organisation, develop relationships, hear about the other organisations and the various services they provide.</a:t>
            </a:r>
          </a:p>
          <a:p>
            <a:pPr algn="l"/>
            <a:r>
              <a:rPr lang="en-GB" sz="5600" b="1" dirty="0">
                <a:solidFill>
                  <a:schemeClr val="tx1"/>
                </a:solidFill>
              </a:rPr>
              <a:t> </a:t>
            </a:r>
            <a:endParaRPr lang="en-GB" sz="5600" dirty="0">
              <a:solidFill>
                <a:schemeClr val="tx1"/>
              </a:solidFill>
            </a:endParaRPr>
          </a:p>
          <a:p>
            <a:r>
              <a:rPr lang="en-GB" sz="6400" b="1" dirty="0">
                <a:solidFill>
                  <a:schemeClr val="accent2">
                    <a:lumMod val="75000"/>
                  </a:schemeClr>
                </a:solidFill>
              </a:rPr>
              <a:t>WHERE?</a:t>
            </a:r>
            <a:endParaRPr lang="en-GB" sz="6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5600" dirty="0">
                <a:solidFill>
                  <a:schemeClr val="tx1"/>
                </a:solidFill>
              </a:rPr>
              <a:t>The Hat Factory Arts Centre</a:t>
            </a:r>
            <a:br>
              <a:rPr lang="en-GB" sz="5600" dirty="0">
                <a:solidFill>
                  <a:schemeClr val="tx1"/>
                </a:solidFill>
              </a:rPr>
            </a:br>
            <a:r>
              <a:rPr lang="en-GB" sz="5600" dirty="0">
                <a:solidFill>
                  <a:schemeClr val="tx1"/>
                </a:solidFill>
              </a:rPr>
              <a:t>65 - 67 Bute Street</a:t>
            </a:r>
            <a:br>
              <a:rPr lang="en-GB" sz="5600" dirty="0">
                <a:solidFill>
                  <a:schemeClr val="tx1"/>
                </a:solidFill>
              </a:rPr>
            </a:br>
            <a:r>
              <a:rPr lang="en-GB" sz="5600" dirty="0">
                <a:solidFill>
                  <a:schemeClr val="tx1"/>
                </a:solidFill>
              </a:rPr>
              <a:t>Luton</a:t>
            </a:r>
            <a:br>
              <a:rPr lang="en-GB" sz="5600" dirty="0">
                <a:solidFill>
                  <a:schemeClr val="tx1"/>
                </a:solidFill>
              </a:rPr>
            </a:br>
            <a:r>
              <a:rPr lang="en-GB" sz="5600" dirty="0">
                <a:solidFill>
                  <a:schemeClr val="tx1"/>
                </a:solidFill>
              </a:rPr>
              <a:t>LU1 2EY</a:t>
            </a:r>
          </a:p>
          <a:p>
            <a:r>
              <a:rPr lang="en-GB" sz="5600" u="sng" dirty="0">
                <a:hlinkClick r:id="rId2"/>
              </a:rPr>
              <a:t>http://www.lutonculture.com/hat-factory/visiting-us/</a:t>
            </a:r>
            <a:endParaRPr lang="en-GB" sz="5600" dirty="0"/>
          </a:p>
          <a:p>
            <a:r>
              <a:rPr lang="en-GB" sz="5600" dirty="0"/>
              <a:t> </a:t>
            </a:r>
          </a:p>
          <a:p>
            <a:r>
              <a:rPr lang="en-GB" sz="6400" b="1" dirty="0">
                <a:solidFill>
                  <a:schemeClr val="accent2">
                    <a:lumMod val="75000"/>
                  </a:schemeClr>
                </a:solidFill>
              </a:rPr>
              <a:t>WHEN?</a:t>
            </a:r>
            <a:endParaRPr lang="en-GB" sz="6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5600" b="1" dirty="0">
                <a:solidFill>
                  <a:schemeClr val="tx1"/>
                </a:solidFill>
              </a:rPr>
              <a:t>Monday 26</a:t>
            </a:r>
            <a:r>
              <a:rPr lang="en-GB" sz="5600" b="1" baseline="30000" dirty="0">
                <a:solidFill>
                  <a:schemeClr val="tx1"/>
                </a:solidFill>
              </a:rPr>
              <a:t>th</a:t>
            </a:r>
            <a:r>
              <a:rPr lang="en-GB" sz="5600" b="1" dirty="0">
                <a:solidFill>
                  <a:schemeClr val="tx1"/>
                </a:solidFill>
              </a:rPr>
              <a:t> June 2017, </a:t>
            </a:r>
          </a:p>
          <a:p>
            <a:r>
              <a:rPr lang="en-GB" sz="5600" b="1" dirty="0">
                <a:solidFill>
                  <a:schemeClr val="tx1"/>
                </a:solidFill>
              </a:rPr>
              <a:t>10am Registration &amp; Set up</a:t>
            </a:r>
          </a:p>
          <a:p>
            <a:r>
              <a:rPr lang="en-GB" sz="5600" b="1" dirty="0">
                <a:solidFill>
                  <a:schemeClr val="tx1"/>
                </a:solidFill>
              </a:rPr>
              <a:t>10.55 Introduction</a:t>
            </a:r>
          </a:p>
          <a:p>
            <a:r>
              <a:rPr lang="en-GB" sz="5600" b="1" dirty="0">
                <a:solidFill>
                  <a:schemeClr val="tx1"/>
                </a:solidFill>
              </a:rPr>
              <a:t>11 – 1pm Networking Session</a:t>
            </a:r>
          </a:p>
          <a:p>
            <a:r>
              <a:rPr lang="en-GB" sz="6400" dirty="0">
                <a:solidFill>
                  <a:schemeClr val="tx1"/>
                </a:solidFill>
              </a:rPr>
              <a:t> </a:t>
            </a:r>
          </a:p>
          <a:p>
            <a:r>
              <a:rPr lang="en-GB" sz="6400" b="1" dirty="0">
                <a:solidFill>
                  <a:schemeClr val="accent2">
                    <a:lumMod val="75000"/>
                  </a:schemeClr>
                </a:solidFill>
              </a:rPr>
              <a:t>RSVP</a:t>
            </a:r>
            <a:endParaRPr lang="en-GB" sz="6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5600" dirty="0">
                <a:solidFill>
                  <a:schemeClr val="tx1"/>
                </a:solidFill>
              </a:rPr>
              <a:t>Please confirm attendance by completing and emailing the Expression of Interest form and Organisation Pen Picture Template via the Bravo e-Portal messaging facility by Wednesday 21</a:t>
            </a:r>
            <a:r>
              <a:rPr lang="en-GB" sz="5600" baseline="30000" dirty="0">
                <a:solidFill>
                  <a:schemeClr val="tx1"/>
                </a:solidFill>
              </a:rPr>
              <a:t>st</a:t>
            </a:r>
            <a:r>
              <a:rPr lang="en-GB" sz="5600" dirty="0">
                <a:solidFill>
                  <a:schemeClr val="tx1"/>
                </a:solidFill>
              </a:rPr>
              <a:t> June 2017:</a:t>
            </a:r>
          </a:p>
          <a:p>
            <a:r>
              <a:rPr lang="en-GB" sz="6000" dirty="0">
                <a:hlinkClick r:id="rId3"/>
              </a:rPr>
              <a:t>https://attain.bravosolution.co.uk</a:t>
            </a:r>
            <a:endParaRPr lang="en-GB" sz="6000" dirty="0"/>
          </a:p>
          <a:p>
            <a:endParaRPr lang="en-GB" sz="5600" dirty="0">
              <a:solidFill>
                <a:schemeClr val="tx1"/>
              </a:solidFill>
            </a:endParaRPr>
          </a:p>
        </p:txBody>
      </p:sp>
      <p:pic>
        <p:nvPicPr>
          <p:cNvPr id="4" name="Picture 2" descr="cid:image004.png@01D2A22C.0E8D7CE0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7" y="201979"/>
            <a:ext cx="1156172" cy="533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escription: U:\Lisann Blower\LCCG 2013\Z. Admin\Signatures &amp; Logos &amp; Photos\Logos\Luton CCG col 2 lin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40" y="201979"/>
            <a:ext cx="2741687" cy="709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bunnj\AppData\Local\Microsoft\Windows\Temporary Internet Files\Content.IE5\N3LN0INH\listening-feedback-communication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848" y="2420198"/>
            <a:ext cx="2333844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03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“Luton Wellbeing Service”  Provider Networking Event</vt:lpstr>
    </vt:vector>
  </TitlesOfParts>
  <Company>NHS Hertfordshire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“Luton Wellbeing Service”  Provider Speed-dating Event</dc:title>
  <dc:creator>Bunn John (06P) NHS Luton CCG</dc:creator>
  <cp:lastModifiedBy>Attain LTD</cp:lastModifiedBy>
  <cp:revision>7</cp:revision>
  <dcterms:created xsi:type="dcterms:W3CDTF">2017-06-05T15:38:50Z</dcterms:created>
  <dcterms:modified xsi:type="dcterms:W3CDTF">2017-06-08T09:23:39Z</dcterms:modified>
</cp:coreProperties>
</file>