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2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2236F5-748A-43FC-A44B-5EEB9387908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E492E6D-D1E1-4B30-B525-683F818604E4}">
      <dgm:prSet phldrT="[Text]"/>
      <dgm:spPr/>
      <dgm:t>
        <a:bodyPr/>
        <a:lstStyle/>
        <a:p>
          <a:r>
            <a:rPr lang="en-GB" dirty="0" smtClean="0"/>
            <a:t>1</a:t>
          </a:r>
          <a:endParaRPr lang="en-GB" dirty="0"/>
        </a:p>
      </dgm:t>
    </dgm:pt>
    <dgm:pt modelId="{1F24B9FE-DF69-4168-94A1-0AB7028FCBC7}" type="parTrans" cxnId="{5CD432BC-BD66-49B5-B3E5-1EA58E36E00C}">
      <dgm:prSet/>
      <dgm:spPr/>
      <dgm:t>
        <a:bodyPr/>
        <a:lstStyle/>
        <a:p>
          <a:endParaRPr lang="en-GB"/>
        </a:p>
      </dgm:t>
    </dgm:pt>
    <dgm:pt modelId="{7B136A8C-77D3-4490-98DE-5871D98C82D2}" type="sibTrans" cxnId="{5CD432BC-BD66-49B5-B3E5-1EA58E36E00C}">
      <dgm:prSet/>
      <dgm:spPr/>
      <dgm:t>
        <a:bodyPr/>
        <a:lstStyle/>
        <a:p>
          <a:endParaRPr lang="en-GB"/>
        </a:p>
      </dgm:t>
    </dgm:pt>
    <dgm:pt modelId="{8551FB8F-BC57-429C-80F5-7BBE83A00457}">
      <dgm:prSet phldrT="[Text]" custT="1"/>
      <dgm:spPr/>
      <dgm:t>
        <a:bodyPr/>
        <a:lstStyle/>
        <a:p>
          <a:r>
            <a:rPr lang="en-GB" sz="1600" dirty="0" smtClean="0"/>
            <a:t>Eligible for NHS Continuing Healthcare on assessment</a:t>
          </a:r>
          <a:endParaRPr lang="en-GB" sz="1600" dirty="0"/>
        </a:p>
      </dgm:t>
    </dgm:pt>
    <dgm:pt modelId="{8FAC9B01-5B07-41EE-B7CB-114505413468}" type="parTrans" cxnId="{0D2F797F-26C5-4752-B2CA-4E99FBBE6CD1}">
      <dgm:prSet/>
      <dgm:spPr/>
      <dgm:t>
        <a:bodyPr/>
        <a:lstStyle/>
        <a:p>
          <a:endParaRPr lang="en-GB"/>
        </a:p>
      </dgm:t>
    </dgm:pt>
    <dgm:pt modelId="{BF3F4A13-3397-4956-B7C5-E9B6B8A8A35C}" type="sibTrans" cxnId="{0D2F797F-26C5-4752-B2CA-4E99FBBE6CD1}">
      <dgm:prSet/>
      <dgm:spPr/>
      <dgm:t>
        <a:bodyPr/>
        <a:lstStyle/>
        <a:p>
          <a:endParaRPr lang="en-GB"/>
        </a:p>
      </dgm:t>
    </dgm:pt>
    <dgm:pt modelId="{6E8767DB-2130-4A4C-BE9E-FD9C11256168}">
      <dgm:prSet phldrT="[Text]" custT="1"/>
      <dgm:spPr/>
      <dgm:t>
        <a:bodyPr/>
        <a:lstStyle/>
        <a:p>
          <a:r>
            <a:rPr lang="en-GB" sz="1600" dirty="0" smtClean="0"/>
            <a:t>Agreement by CHC team that a placement is required and the level of need is above that usually commissioned for CHC</a:t>
          </a:r>
          <a:endParaRPr lang="en-GB" sz="1600" dirty="0"/>
        </a:p>
      </dgm:t>
    </dgm:pt>
    <dgm:pt modelId="{9B621B37-BAF7-4093-8A1D-B024E5B66CD7}" type="parTrans" cxnId="{9ECA04E5-648F-4A20-8D28-B6E9E903D3F7}">
      <dgm:prSet/>
      <dgm:spPr/>
      <dgm:t>
        <a:bodyPr/>
        <a:lstStyle/>
        <a:p>
          <a:endParaRPr lang="en-GB"/>
        </a:p>
      </dgm:t>
    </dgm:pt>
    <dgm:pt modelId="{EECF0E0A-27B0-436E-B941-C607992B17EE}" type="sibTrans" cxnId="{9ECA04E5-648F-4A20-8D28-B6E9E903D3F7}">
      <dgm:prSet/>
      <dgm:spPr/>
      <dgm:t>
        <a:bodyPr/>
        <a:lstStyle/>
        <a:p>
          <a:endParaRPr lang="en-GB"/>
        </a:p>
      </dgm:t>
    </dgm:pt>
    <dgm:pt modelId="{909A1062-235A-44BC-A5E9-62D8179730DB}">
      <dgm:prSet phldrT="[Text]"/>
      <dgm:spPr/>
      <dgm:t>
        <a:bodyPr/>
        <a:lstStyle/>
        <a:p>
          <a:r>
            <a:rPr lang="en-GB" dirty="0" smtClean="0"/>
            <a:t>2</a:t>
          </a:r>
          <a:endParaRPr lang="en-GB" dirty="0"/>
        </a:p>
      </dgm:t>
    </dgm:pt>
    <dgm:pt modelId="{CE539AC4-D860-4B86-8798-2FE370C4B0D9}" type="parTrans" cxnId="{DB329DF9-2859-47A9-899D-B5ACEF7771E7}">
      <dgm:prSet/>
      <dgm:spPr/>
      <dgm:t>
        <a:bodyPr/>
        <a:lstStyle/>
        <a:p>
          <a:endParaRPr lang="en-GB"/>
        </a:p>
      </dgm:t>
    </dgm:pt>
    <dgm:pt modelId="{DFABE363-B6DE-4B2E-9CE3-444D310F3CDF}" type="sibTrans" cxnId="{DB329DF9-2859-47A9-899D-B5ACEF7771E7}">
      <dgm:prSet/>
      <dgm:spPr/>
      <dgm:t>
        <a:bodyPr/>
        <a:lstStyle/>
        <a:p>
          <a:endParaRPr lang="en-GB"/>
        </a:p>
      </dgm:t>
    </dgm:pt>
    <dgm:pt modelId="{496E2825-13DA-4D6D-AE9F-D078CDF08306}">
      <dgm:prSet phldrT="[Text]" custT="1"/>
      <dgm:spPr/>
      <dgm:t>
        <a:bodyPr/>
        <a:lstStyle/>
        <a:p>
          <a:r>
            <a:rPr lang="en-GB" sz="1600" dirty="0" smtClean="0"/>
            <a:t>A choice of home will be discussed with the individual and family</a:t>
          </a:r>
          <a:endParaRPr lang="en-GB" sz="1600" dirty="0"/>
        </a:p>
      </dgm:t>
    </dgm:pt>
    <dgm:pt modelId="{9DEBE759-2446-4B33-A070-89D60E59E266}" type="parTrans" cxnId="{491B6C7B-213D-4100-8070-0F442D001427}">
      <dgm:prSet/>
      <dgm:spPr/>
      <dgm:t>
        <a:bodyPr/>
        <a:lstStyle/>
        <a:p>
          <a:endParaRPr lang="en-GB"/>
        </a:p>
      </dgm:t>
    </dgm:pt>
    <dgm:pt modelId="{C6F5F85A-2CB7-454B-AFA0-E39CDFA26DEF}" type="sibTrans" cxnId="{491B6C7B-213D-4100-8070-0F442D001427}">
      <dgm:prSet/>
      <dgm:spPr/>
      <dgm:t>
        <a:bodyPr/>
        <a:lstStyle/>
        <a:p>
          <a:endParaRPr lang="en-GB"/>
        </a:p>
      </dgm:t>
    </dgm:pt>
    <dgm:pt modelId="{0FD45012-7867-4BD1-A96B-A042A57296C6}">
      <dgm:prSet phldrT="[Text]"/>
      <dgm:spPr/>
      <dgm:t>
        <a:bodyPr/>
        <a:lstStyle/>
        <a:p>
          <a:r>
            <a:rPr lang="en-GB" dirty="0" smtClean="0"/>
            <a:t>3</a:t>
          </a:r>
          <a:endParaRPr lang="en-GB" dirty="0"/>
        </a:p>
      </dgm:t>
    </dgm:pt>
    <dgm:pt modelId="{849EEC05-607D-4408-8223-39AB0352B377}" type="parTrans" cxnId="{B84FF635-8A21-4BF4-B7EA-AD7D3CABFD1B}">
      <dgm:prSet/>
      <dgm:spPr/>
      <dgm:t>
        <a:bodyPr/>
        <a:lstStyle/>
        <a:p>
          <a:endParaRPr lang="en-GB"/>
        </a:p>
      </dgm:t>
    </dgm:pt>
    <dgm:pt modelId="{6431D217-61B9-451F-93C4-9DEE7F2E8C44}" type="sibTrans" cxnId="{B84FF635-8A21-4BF4-B7EA-AD7D3CABFD1B}">
      <dgm:prSet/>
      <dgm:spPr/>
      <dgm:t>
        <a:bodyPr/>
        <a:lstStyle/>
        <a:p>
          <a:endParaRPr lang="en-GB"/>
        </a:p>
      </dgm:t>
    </dgm:pt>
    <dgm:pt modelId="{D1E479B0-A4EF-4089-8CFF-14F3E880C18A}">
      <dgm:prSet phldrT="[Text]" custT="1"/>
      <dgm:spPr/>
      <dgm:t>
        <a:bodyPr/>
        <a:lstStyle/>
        <a:p>
          <a:r>
            <a:rPr lang="en-GB" sz="1600" dirty="0" smtClean="0"/>
            <a:t>Once admission accepted then confirmation of funding agreed will be provided along with review date</a:t>
          </a:r>
          <a:endParaRPr lang="en-GB" sz="1600" dirty="0"/>
        </a:p>
      </dgm:t>
    </dgm:pt>
    <dgm:pt modelId="{46FEEE2B-B48A-4EE5-A1FF-333BA366E649}" type="parTrans" cxnId="{328D802F-B2B5-4BD5-ACE1-9A9BC10F80EA}">
      <dgm:prSet/>
      <dgm:spPr/>
      <dgm:t>
        <a:bodyPr/>
        <a:lstStyle/>
        <a:p>
          <a:endParaRPr lang="en-GB"/>
        </a:p>
      </dgm:t>
    </dgm:pt>
    <dgm:pt modelId="{34BAC936-1A90-4D01-806A-69ED6CA6BAC4}" type="sibTrans" cxnId="{328D802F-B2B5-4BD5-ACE1-9A9BC10F80EA}">
      <dgm:prSet/>
      <dgm:spPr/>
      <dgm:t>
        <a:bodyPr/>
        <a:lstStyle/>
        <a:p>
          <a:endParaRPr lang="en-GB"/>
        </a:p>
      </dgm:t>
    </dgm:pt>
    <dgm:pt modelId="{3543956D-685A-4EEA-9328-6F280AFFF38A}">
      <dgm:prSet phldrT="[Text]" custT="1"/>
      <dgm:spPr/>
      <dgm:t>
        <a:bodyPr/>
        <a:lstStyle/>
        <a:p>
          <a:r>
            <a:rPr lang="en-GB" sz="1600" dirty="0" smtClean="0"/>
            <a:t>Once a home is identified details will be provided to the home by the CHC team with a request to consider for admission and the appropriate care tier  will be identified by the commissioner</a:t>
          </a:r>
          <a:endParaRPr lang="en-GB" sz="1600" dirty="0"/>
        </a:p>
      </dgm:t>
    </dgm:pt>
    <dgm:pt modelId="{0CB85EA4-A48D-43B5-BE38-1323E2566F35}" type="parTrans" cxnId="{3F06D3A9-2E53-4941-BB60-0F3D99E20E13}">
      <dgm:prSet/>
      <dgm:spPr/>
    </dgm:pt>
    <dgm:pt modelId="{940B2D87-F83A-4661-9FB6-32A8171C2B36}" type="sibTrans" cxnId="{3F06D3A9-2E53-4941-BB60-0F3D99E20E13}">
      <dgm:prSet/>
      <dgm:spPr/>
    </dgm:pt>
    <dgm:pt modelId="{7DF343DE-30E2-4345-BE6C-56DAE581E0AF}">
      <dgm:prSet phldrT="[Text]" custT="1"/>
      <dgm:spPr/>
      <dgm:t>
        <a:bodyPr/>
        <a:lstStyle/>
        <a:p>
          <a:r>
            <a:rPr lang="en-GB" sz="1600" dirty="0" smtClean="0"/>
            <a:t>Regular reviews  of individual’s will be completed by clinical staff </a:t>
          </a:r>
          <a:endParaRPr lang="en-GB" sz="1600" dirty="0"/>
        </a:p>
      </dgm:t>
    </dgm:pt>
    <dgm:pt modelId="{0946AA5F-7663-4722-AF59-30B8A304EA21}" type="parTrans" cxnId="{0A65BB9D-84C1-4F80-BDB4-70A591D406F8}">
      <dgm:prSet/>
      <dgm:spPr/>
    </dgm:pt>
    <dgm:pt modelId="{FEB927D7-E476-4AEF-80CC-FF8365473194}" type="sibTrans" cxnId="{0A65BB9D-84C1-4F80-BDB4-70A591D406F8}">
      <dgm:prSet/>
      <dgm:spPr/>
    </dgm:pt>
    <dgm:pt modelId="{D138C5D8-79F5-4B53-9AC1-01CDA180B285}" type="pres">
      <dgm:prSet presAssocID="{712236F5-748A-43FC-A44B-5EEB9387908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AD1ADFA-FD9A-418F-AB52-2C9EC6E6FEF6}" type="pres">
      <dgm:prSet presAssocID="{7E492E6D-D1E1-4B30-B525-683F818604E4}" presName="composite" presStyleCnt="0"/>
      <dgm:spPr/>
    </dgm:pt>
    <dgm:pt modelId="{6475E7ED-103E-46AD-94C5-A22B927FF8EE}" type="pres">
      <dgm:prSet presAssocID="{7E492E6D-D1E1-4B30-B525-683F818604E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D00EF34-0A99-4945-ADC6-EDB8D06AB005}" type="pres">
      <dgm:prSet presAssocID="{7E492E6D-D1E1-4B30-B525-683F818604E4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DE39F3A-282E-4CEA-B0F9-E5D28AD9AB1A}" type="pres">
      <dgm:prSet presAssocID="{7B136A8C-77D3-4490-98DE-5871D98C82D2}" presName="sp" presStyleCnt="0"/>
      <dgm:spPr/>
    </dgm:pt>
    <dgm:pt modelId="{D1B7A71C-ADFF-47B1-A781-DE4723A405FF}" type="pres">
      <dgm:prSet presAssocID="{909A1062-235A-44BC-A5E9-62D8179730DB}" presName="composite" presStyleCnt="0"/>
      <dgm:spPr/>
    </dgm:pt>
    <dgm:pt modelId="{2D84ED32-61BB-4039-9DE6-16B8917CBD3D}" type="pres">
      <dgm:prSet presAssocID="{909A1062-235A-44BC-A5E9-62D8179730D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6A82BB8-3156-4793-AF33-E735A2B2E17F}" type="pres">
      <dgm:prSet presAssocID="{909A1062-235A-44BC-A5E9-62D8179730D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2198A6-B4A1-4603-9751-8396C32EF69F}" type="pres">
      <dgm:prSet presAssocID="{DFABE363-B6DE-4B2E-9CE3-444D310F3CDF}" presName="sp" presStyleCnt="0"/>
      <dgm:spPr/>
    </dgm:pt>
    <dgm:pt modelId="{A75F90CB-8FDB-4BF5-92BB-A71FD5FFA201}" type="pres">
      <dgm:prSet presAssocID="{0FD45012-7867-4BD1-A96B-A042A57296C6}" presName="composite" presStyleCnt="0"/>
      <dgm:spPr/>
    </dgm:pt>
    <dgm:pt modelId="{0931E823-0F9E-4CC9-8BED-27CC79D8251B}" type="pres">
      <dgm:prSet presAssocID="{0FD45012-7867-4BD1-A96B-A042A57296C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8A04920-122F-4491-917A-42244BAB0A8B}" type="pres">
      <dgm:prSet presAssocID="{0FD45012-7867-4BD1-A96B-A042A57296C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7F74C82-9003-4742-AC20-EC0127EF82A6}" type="presOf" srcId="{712236F5-748A-43FC-A44B-5EEB9387908B}" destId="{D138C5D8-79F5-4B53-9AC1-01CDA180B285}" srcOrd="0" destOrd="0" presId="urn:microsoft.com/office/officeart/2005/8/layout/chevron2"/>
    <dgm:cxn modelId="{0D2F797F-26C5-4752-B2CA-4E99FBBE6CD1}" srcId="{7E492E6D-D1E1-4B30-B525-683F818604E4}" destId="{8551FB8F-BC57-429C-80F5-7BBE83A00457}" srcOrd="0" destOrd="0" parTransId="{8FAC9B01-5B07-41EE-B7CB-114505413468}" sibTransId="{BF3F4A13-3397-4956-B7C5-E9B6B8A8A35C}"/>
    <dgm:cxn modelId="{2CADD8BE-D908-41AB-B064-B84DB12E16AE}" type="presOf" srcId="{909A1062-235A-44BC-A5E9-62D8179730DB}" destId="{2D84ED32-61BB-4039-9DE6-16B8917CBD3D}" srcOrd="0" destOrd="0" presId="urn:microsoft.com/office/officeart/2005/8/layout/chevron2"/>
    <dgm:cxn modelId="{0FA87121-9E8B-4300-9DB7-554E3855FF18}" type="presOf" srcId="{0FD45012-7867-4BD1-A96B-A042A57296C6}" destId="{0931E823-0F9E-4CC9-8BED-27CC79D8251B}" srcOrd="0" destOrd="0" presId="urn:microsoft.com/office/officeart/2005/8/layout/chevron2"/>
    <dgm:cxn modelId="{DB329DF9-2859-47A9-899D-B5ACEF7771E7}" srcId="{712236F5-748A-43FC-A44B-5EEB9387908B}" destId="{909A1062-235A-44BC-A5E9-62D8179730DB}" srcOrd="1" destOrd="0" parTransId="{CE539AC4-D860-4B86-8798-2FE370C4B0D9}" sibTransId="{DFABE363-B6DE-4B2E-9CE3-444D310F3CDF}"/>
    <dgm:cxn modelId="{0E8F4223-8347-47D4-ABC0-056B8C0F32BE}" type="presOf" srcId="{7DF343DE-30E2-4345-BE6C-56DAE581E0AF}" destId="{88A04920-122F-4491-917A-42244BAB0A8B}" srcOrd="0" destOrd="1" presId="urn:microsoft.com/office/officeart/2005/8/layout/chevron2"/>
    <dgm:cxn modelId="{0A65BB9D-84C1-4F80-BDB4-70A591D406F8}" srcId="{0FD45012-7867-4BD1-A96B-A042A57296C6}" destId="{7DF343DE-30E2-4345-BE6C-56DAE581E0AF}" srcOrd="1" destOrd="0" parTransId="{0946AA5F-7663-4722-AF59-30B8A304EA21}" sibTransId="{FEB927D7-E476-4AEF-80CC-FF8365473194}"/>
    <dgm:cxn modelId="{9ECA04E5-648F-4A20-8D28-B6E9E903D3F7}" srcId="{7E492E6D-D1E1-4B30-B525-683F818604E4}" destId="{6E8767DB-2130-4A4C-BE9E-FD9C11256168}" srcOrd="1" destOrd="0" parTransId="{9B621B37-BAF7-4093-8A1D-B024E5B66CD7}" sibTransId="{EECF0E0A-27B0-436E-B941-C607992B17EE}"/>
    <dgm:cxn modelId="{F29D4CC1-BB2E-4A8A-BA99-7F16C513719B}" type="presOf" srcId="{3543956D-685A-4EEA-9328-6F280AFFF38A}" destId="{26A82BB8-3156-4793-AF33-E735A2B2E17F}" srcOrd="0" destOrd="1" presId="urn:microsoft.com/office/officeart/2005/8/layout/chevron2"/>
    <dgm:cxn modelId="{D12365FC-EF9A-4EBE-BF94-487A2A427F76}" type="presOf" srcId="{8551FB8F-BC57-429C-80F5-7BBE83A00457}" destId="{2D00EF34-0A99-4945-ADC6-EDB8D06AB005}" srcOrd="0" destOrd="0" presId="urn:microsoft.com/office/officeart/2005/8/layout/chevron2"/>
    <dgm:cxn modelId="{79526E98-0B7C-4CA2-9963-A51DF56A159C}" type="presOf" srcId="{6E8767DB-2130-4A4C-BE9E-FD9C11256168}" destId="{2D00EF34-0A99-4945-ADC6-EDB8D06AB005}" srcOrd="0" destOrd="1" presId="urn:microsoft.com/office/officeart/2005/8/layout/chevron2"/>
    <dgm:cxn modelId="{84632F5A-02DA-4401-9FEA-5C0E80A0D750}" type="presOf" srcId="{D1E479B0-A4EF-4089-8CFF-14F3E880C18A}" destId="{88A04920-122F-4491-917A-42244BAB0A8B}" srcOrd="0" destOrd="0" presId="urn:microsoft.com/office/officeart/2005/8/layout/chevron2"/>
    <dgm:cxn modelId="{5CD432BC-BD66-49B5-B3E5-1EA58E36E00C}" srcId="{712236F5-748A-43FC-A44B-5EEB9387908B}" destId="{7E492E6D-D1E1-4B30-B525-683F818604E4}" srcOrd="0" destOrd="0" parTransId="{1F24B9FE-DF69-4168-94A1-0AB7028FCBC7}" sibTransId="{7B136A8C-77D3-4490-98DE-5871D98C82D2}"/>
    <dgm:cxn modelId="{491B6C7B-213D-4100-8070-0F442D001427}" srcId="{909A1062-235A-44BC-A5E9-62D8179730DB}" destId="{496E2825-13DA-4D6D-AE9F-D078CDF08306}" srcOrd="0" destOrd="0" parTransId="{9DEBE759-2446-4B33-A070-89D60E59E266}" sibTransId="{C6F5F85A-2CB7-454B-AFA0-E39CDFA26DEF}"/>
    <dgm:cxn modelId="{B84FF635-8A21-4BF4-B7EA-AD7D3CABFD1B}" srcId="{712236F5-748A-43FC-A44B-5EEB9387908B}" destId="{0FD45012-7867-4BD1-A96B-A042A57296C6}" srcOrd="2" destOrd="0" parTransId="{849EEC05-607D-4408-8223-39AB0352B377}" sibTransId="{6431D217-61B9-451F-93C4-9DEE7F2E8C44}"/>
    <dgm:cxn modelId="{3D2601A3-1325-4770-86E2-C36AD7A90F8D}" type="presOf" srcId="{7E492E6D-D1E1-4B30-B525-683F818604E4}" destId="{6475E7ED-103E-46AD-94C5-A22B927FF8EE}" srcOrd="0" destOrd="0" presId="urn:microsoft.com/office/officeart/2005/8/layout/chevron2"/>
    <dgm:cxn modelId="{2547EADB-7747-416C-8C43-162140E6856E}" type="presOf" srcId="{496E2825-13DA-4D6D-AE9F-D078CDF08306}" destId="{26A82BB8-3156-4793-AF33-E735A2B2E17F}" srcOrd="0" destOrd="0" presId="urn:microsoft.com/office/officeart/2005/8/layout/chevron2"/>
    <dgm:cxn modelId="{328D802F-B2B5-4BD5-ACE1-9A9BC10F80EA}" srcId="{0FD45012-7867-4BD1-A96B-A042A57296C6}" destId="{D1E479B0-A4EF-4089-8CFF-14F3E880C18A}" srcOrd="0" destOrd="0" parTransId="{46FEEE2B-B48A-4EE5-A1FF-333BA366E649}" sibTransId="{34BAC936-1A90-4D01-806A-69ED6CA6BAC4}"/>
    <dgm:cxn modelId="{3F06D3A9-2E53-4941-BB60-0F3D99E20E13}" srcId="{909A1062-235A-44BC-A5E9-62D8179730DB}" destId="{3543956D-685A-4EEA-9328-6F280AFFF38A}" srcOrd="1" destOrd="0" parTransId="{0CB85EA4-A48D-43B5-BE38-1323E2566F35}" sibTransId="{940B2D87-F83A-4661-9FB6-32A8171C2B36}"/>
    <dgm:cxn modelId="{3A9BF236-1D54-4BAE-AB3A-7C85FBFB1FEA}" type="presParOf" srcId="{D138C5D8-79F5-4B53-9AC1-01CDA180B285}" destId="{EAD1ADFA-FD9A-418F-AB52-2C9EC6E6FEF6}" srcOrd="0" destOrd="0" presId="urn:microsoft.com/office/officeart/2005/8/layout/chevron2"/>
    <dgm:cxn modelId="{BE44E566-9292-4B36-8574-956BE2165888}" type="presParOf" srcId="{EAD1ADFA-FD9A-418F-AB52-2C9EC6E6FEF6}" destId="{6475E7ED-103E-46AD-94C5-A22B927FF8EE}" srcOrd="0" destOrd="0" presId="urn:microsoft.com/office/officeart/2005/8/layout/chevron2"/>
    <dgm:cxn modelId="{FCDB96D8-1D51-4941-9028-1B67217D6493}" type="presParOf" srcId="{EAD1ADFA-FD9A-418F-AB52-2C9EC6E6FEF6}" destId="{2D00EF34-0A99-4945-ADC6-EDB8D06AB005}" srcOrd="1" destOrd="0" presId="urn:microsoft.com/office/officeart/2005/8/layout/chevron2"/>
    <dgm:cxn modelId="{12E0D819-1B6E-45CD-97BC-AB65ADD88AE9}" type="presParOf" srcId="{D138C5D8-79F5-4B53-9AC1-01CDA180B285}" destId="{DDE39F3A-282E-4CEA-B0F9-E5D28AD9AB1A}" srcOrd="1" destOrd="0" presId="urn:microsoft.com/office/officeart/2005/8/layout/chevron2"/>
    <dgm:cxn modelId="{939B9B0A-0C53-4A1A-84C8-8CBAC465D23C}" type="presParOf" srcId="{D138C5D8-79F5-4B53-9AC1-01CDA180B285}" destId="{D1B7A71C-ADFF-47B1-A781-DE4723A405FF}" srcOrd="2" destOrd="0" presId="urn:microsoft.com/office/officeart/2005/8/layout/chevron2"/>
    <dgm:cxn modelId="{73861FFD-E743-4F2B-9E25-2D6F26A5C7D6}" type="presParOf" srcId="{D1B7A71C-ADFF-47B1-A781-DE4723A405FF}" destId="{2D84ED32-61BB-4039-9DE6-16B8917CBD3D}" srcOrd="0" destOrd="0" presId="urn:microsoft.com/office/officeart/2005/8/layout/chevron2"/>
    <dgm:cxn modelId="{80B51B79-1953-42EB-8AEC-0EBAE9ED5826}" type="presParOf" srcId="{D1B7A71C-ADFF-47B1-A781-DE4723A405FF}" destId="{26A82BB8-3156-4793-AF33-E735A2B2E17F}" srcOrd="1" destOrd="0" presId="urn:microsoft.com/office/officeart/2005/8/layout/chevron2"/>
    <dgm:cxn modelId="{BC934AB3-9C51-4879-9F41-6C4A4F66230F}" type="presParOf" srcId="{D138C5D8-79F5-4B53-9AC1-01CDA180B285}" destId="{B82198A6-B4A1-4603-9751-8396C32EF69F}" srcOrd="3" destOrd="0" presId="urn:microsoft.com/office/officeart/2005/8/layout/chevron2"/>
    <dgm:cxn modelId="{A12AFBDC-90F1-47D0-9618-5F9D5E1B1F45}" type="presParOf" srcId="{D138C5D8-79F5-4B53-9AC1-01CDA180B285}" destId="{A75F90CB-8FDB-4BF5-92BB-A71FD5FFA201}" srcOrd="4" destOrd="0" presId="urn:microsoft.com/office/officeart/2005/8/layout/chevron2"/>
    <dgm:cxn modelId="{5E527D93-EA20-44CF-88EA-3BB906E7C852}" type="presParOf" srcId="{A75F90CB-8FDB-4BF5-92BB-A71FD5FFA201}" destId="{0931E823-0F9E-4CC9-8BED-27CC79D8251B}" srcOrd="0" destOrd="0" presId="urn:microsoft.com/office/officeart/2005/8/layout/chevron2"/>
    <dgm:cxn modelId="{4107AB69-0869-4563-9CEB-51CB3A88CCFC}" type="presParOf" srcId="{A75F90CB-8FDB-4BF5-92BB-A71FD5FFA201}" destId="{88A04920-122F-4491-917A-42244BAB0A8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75E7ED-103E-46AD-94C5-A22B927FF8EE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/>
            <a:t>1</a:t>
          </a:r>
          <a:endParaRPr lang="en-GB" sz="3200" kern="1200" dirty="0"/>
        </a:p>
      </dsp:txBody>
      <dsp:txXfrm rot="-5400000">
        <a:off x="1" y="573596"/>
        <a:ext cx="1146297" cy="491270"/>
      </dsp:txXfrm>
    </dsp:sp>
    <dsp:sp modelId="{2D00EF34-0A99-4945-ADC6-EDB8D06AB005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Eligible for NHS Continuing Healthcare on assessment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Agreement by CHC team that a placement is required and the level of need is above that usually commissioned for CHC</a:t>
          </a:r>
          <a:endParaRPr lang="en-GB" sz="1600" kern="1200" dirty="0"/>
        </a:p>
      </dsp:txBody>
      <dsp:txXfrm rot="-5400000">
        <a:off x="1146298" y="52408"/>
        <a:ext cx="7031341" cy="960496"/>
      </dsp:txXfrm>
    </dsp:sp>
    <dsp:sp modelId="{2D84ED32-61BB-4039-9DE6-16B8917CBD3D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/>
            <a:t>2</a:t>
          </a:r>
          <a:endParaRPr lang="en-GB" sz="3200" kern="1200" dirty="0"/>
        </a:p>
      </dsp:txBody>
      <dsp:txXfrm rot="-5400000">
        <a:off x="1" y="2017346"/>
        <a:ext cx="1146297" cy="491270"/>
      </dsp:txXfrm>
    </dsp:sp>
    <dsp:sp modelId="{26A82BB8-3156-4793-AF33-E735A2B2E17F}">
      <dsp:nvSpPr>
        <dsp:cNvPr id="0" name=""/>
        <dsp:cNvSpPr/>
      </dsp:nvSpPr>
      <dsp:spPr>
        <a:xfrm rot="5400000">
          <a:off x="4155739" y="-156524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A choice of home will be discussed with the individual and family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Once a home is identified details will be provided to the home by the CHC team with a request to consider for admission and the appropriate care tier  will be identified by the commissioner</a:t>
          </a:r>
          <a:endParaRPr lang="en-GB" sz="1600" kern="1200" dirty="0"/>
        </a:p>
      </dsp:txBody>
      <dsp:txXfrm rot="-5400000">
        <a:off x="1146298" y="1496158"/>
        <a:ext cx="7031341" cy="960496"/>
      </dsp:txXfrm>
    </dsp:sp>
    <dsp:sp modelId="{0931E823-0F9E-4CC9-8BED-27CC79D8251B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/>
            <a:t>3</a:t>
          </a:r>
          <a:endParaRPr lang="en-GB" sz="3200" kern="1200" dirty="0"/>
        </a:p>
      </dsp:txBody>
      <dsp:txXfrm rot="-5400000">
        <a:off x="1" y="3461096"/>
        <a:ext cx="1146297" cy="491270"/>
      </dsp:txXfrm>
    </dsp:sp>
    <dsp:sp modelId="{88A04920-122F-4491-917A-42244BAB0A8B}">
      <dsp:nvSpPr>
        <dsp:cNvPr id="0" name=""/>
        <dsp:cNvSpPr/>
      </dsp:nvSpPr>
      <dsp:spPr>
        <a:xfrm rot="5400000">
          <a:off x="4155739" y="-1214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Once admission accepted then confirmation of funding agreed will be provided along with review date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Regular reviews  of individual’s will be completed by clinical staff </a:t>
          </a:r>
          <a:endParaRPr lang="en-GB" sz="1600" kern="1200" dirty="0"/>
        </a:p>
      </dsp:txBody>
      <dsp:txXfrm rot="-5400000">
        <a:off x="1146298" y="2939908"/>
        <a:ext cx="7031341" cy="9604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2267-2189-4887-803B-33A830F4AE99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8CFD-7564-46ED-9B64-292FC4F4E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03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2267-2189-4887-803B-33A830F4AE99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8CFD-7564-46ED-9B64-292FC4F4E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39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2267-2189-4887-803B-33A830F4AE99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8CFD-7564-46ED-9B64-292FC4F4E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799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2267-2189-4887-803B-33A830F4AE99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8CFD-7564-46ED-9B64-292FC4F4E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850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2267-2189-4887-803B-33A830F4AE99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8CFD-7564-46ED-9B64-292FC4F4E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30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2267-2189-4887-803B-33A830F4AE99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8CFD-7564-46ED-9B64-292FC4F4E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426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2267-2189-4887-803B-33A830F4AE99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8CFD-7564-46ED-9B64-292FC4F4E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26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2267-2189-4887-803B-33A830F4AE99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8CFD-7564-46ED-9B64-292FC4F4E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13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2267-2189-4887-803B-33A830F4AE99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8CFD-7564-46ED-9B64-292FC4F4E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121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2267-2189-4887-803B-33A830F4AE99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8CFD-7564-46ED-9B64-292FC4F4E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056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2267-2189-4887-803B-33A830F4AE99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8CFD-7564-46ED-9B64-292FC4F4E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734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12267-2189-4887-803B-33A830F4AE99}" type="datetimeFigureOut">
              <a:rPr lang="en-GB" smtClean="0"/>
              <a:t>06/06/2019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68CFD-7564-46ED-9B64-292FC4F4E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56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Process for Complex Care CHC package</a:t>
            </a:r>
            <a:endParaRPr lang="en-GB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495566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4107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</TotalTime>
  <Words>108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Process for Complex Care CHC package</vt:lpstr>
    </vt:vector>
  </TitlesOfParts>
  <Company>Royal Wolverhampton NHS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Complex Care Procurement</dc:title>
  <dc:creator>Danks Maxine</dc:creator>
  <cp:lastModifiedBy>Middlemiss Vic</cp:lastModifiedBy>
  <cp:revision>5</cp:revision>
  <dcterms:created xsi:type="dcterms:W3CDTF">2019-05-28T15:03:06Z</dcterms:created>
  <dcterms:modified xsi:type="dcterms:W3CDTF">2019-06-06T12:59:42Z</dcterms:modified>
</cp:coreProperties>
</file>