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920" r:id="rId6"/>
    <p:sldId id="300" r:id="rId7"/>
    <p:sldId id="905" r:id="rId8"/>
    <p:sldId id="1245" r:id="rId9"/>
    <p:sldId id="1246" r:id="rId10"/>
    <p:sldId id="922" r:id="rId11"/>
    <p:sldId id="926" r:id="rId12"/>
    <p:sldId id="1230" r:id="rId13"/>
    <p:sldId id="1222" r:id="rId14"/>
    <p:sldId id="1223" r:id="rId15"/>
    <p:sldId id="1224" r:id="rId16"/>
    <p:sldId id="907" r:id="rId17"/>
    <p:sldId id="911" r:id="rId18"/>
    <p:sldId id="12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0F98D27-BAE5-41A7-BCB1-155F0A8E8437}">
          <p14:sldIdLst>
            <p14:sldId id="920"/>
          </p14:sldIdLst>
        </p14:section>
        <p14:section name="Introduction" id="{74927583-0CBF-4F4E-B798-270130714EC2}">
          <p14:sldIdLst>
            <p14:sldId id="300"/>
            <p14:sldId id="905"/>
            <p14:sldId id="1245"/>
          </p14:sldIdLst>
        </p14:section>
        <p14:section name="Background and why this research matters" id="{E1AA5776-95FA-4B41-9C1D-7126C9A9A69F}">
          <p14:sldIdLst>
            <p14:sldId id="1246"/>
            <p14:sldId id="922"/>
            <p14:sldId id="926"/>
            <p14:sldId id="1230"/>
          </p14:sldIdLst>
        </p14:section>
        <p14:section name="Breakout group discussion" id="{A527251B-5A23-4139-8235-A9359BCAE330}">
          <p14:sldIdLst>
            <p14:sldId id="1222"/>
            <p14:sldId id="1223"/>
            <p14:sldId id="1224"/>
          </p14:sldIdLst>
        </p14:section>
        <p14:section name="Questions and close" id="{C9B01EF3-C98B-4013-B722-687ED465101D}">
          <p14:sldIdLst>
            <p14:sldId id="907"/>
            <p14:sldId id="911"/>
            <p14:sldId id="121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BICKERSTAFFE" initials="KB" lastIdx="2" clrIdx="0">
    <p:extLst>
      <p:ext uri="{19B8F6BF-5375-455C-9EA6-DF929625EA0E}">
        <p15:presenceInfo xmlns:p15="http://schemas.microsoft.com/office/powerpoint/2012/main" userId="S::Kirsty.BICKERSTAFFE@EDUCATION.GOV.UK::b27952e5-4b88-40bc-80ed-1467f25bcddd" providerId="AD"/>
      </p:ext>
    </p:extLst>
  </p:cmAuthor>
  <p:cmAuthor id="2" name="BARDON, Matthew" initials="BM" lastIdx="1" clrIdx="1">
    <p:extLst>
      <p:ext uri="{19B8F6BF-5375-455C-9EA6-DF929625EA0E}">
        <p15:presenceInfo xmlns:p15="http://schemas.microsoft.com/office/powerpoint/2012/main" userId="S::matthew.bardon@education.gov.uk::1364e410-a655-4bcf-a34b-d6fa6e929c13" providerId="AD"/>
      </p:ext>
    </p:extLst>
  </p:cmAuthor>
  <p:cmAuthor id="3" name="FITZGERALD, Atalanta" initials="FA" lastIdx="24" clrIdx="2">
    <p:extLst>
      <p:ext uri="{19B8F6BF-5375-455C-9EA6-DF929625EA0E}">
        <p15:presenceInfo xmlns:p15="http://schemas.microsoft.com/office/powerpoint/2012/main" userId="S::atalanta.fitzgerald@education.gov.uk::1fa5f1a8-11af-4d7c-bc24-6749ee1b1c98" providerId="AD"/>
      </p:ext>
    </p:extLst>
  </p:cmAuthor>
  <p:cmAuthor id="4" name="ROTHEN, Mark" initials="RM" lastIdx="6" clrIdx="3">
    <p:extLst>
      <p:ext uri="{19B8F6BF-5375-455C-9EA6-DF929625EA0E}">
        <p15:presenceInfo xmlns:p15="http://schemas.microsoft.com/office/powerpoint/2012/main" userId="S::Mark.ROTHEN@EDUCATION.GOV.UK::efcf427e-4c64-430e-8765-fc6d6f5aaf03" providerId="AD"/>
      </p:ext>
    </p:extLst>
  </p:cmAuthor>
  <p:cmAuthor id="5" name="Kathryn FARQUHAR" initials="KF" lastIdx="1" clrIdx="4">
    <p:extLst>
      <p:ext uri="{19B8F6BF-5375-455C-9EA6-DF929625EA0E}">
        <p15:presenceInfo xmlns:p15="http://schemas.microsoft.com/office/powerpoint/2012/main" userId="S::Kathryn.FARQUHAR@EDUCATION.GOV.UK::25fb9690-2d6c-4817-b4de-aa1a728e09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A6D1F8"/>
    <a:srgbClr val="2E75B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A9B03-CD0C-35F4-EAFE-658398AC792C}" v="904" dt="2021-10-07T09:27:09.584"/>
    <p1510:client id="{72BB19E1-86B5-2C14-E46B-CB3BEB7E6CC6}" v="421" dt="2021-10-06T15:53:06.340"/>
    <p1510:client id="{89B6A258-D4F8-6E9C-3DF5-C9873073E1FD}" v="172" dt="2021-10-06T16:31:10.529"/>
    <p1510:client id="{C1FDCE16-1DEB-412F-B4B0-B66AF3E73310}" v="4553" dt="2021-10-07T09:31:30.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6087B-54CC-4F8F-8ED8-7F32AE90C344}" type="datetimeFigureOut">
              <a:rPr lang="en-GB" smtClean="0"/>
              <a:t>20/10/2021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553C0-5558-4A21-8977-6516F67FFEE2}" type="slidenum">
              <a:rPr lang="en-GB" smtClean="0"/>
              <a:t>‹#›</a:t>
            </a:fld>
            <a:endParaRPr lang="en-GB"/>
          </a:p>
        </p:txBody>
      </p:sp>
    </p:spTree>
    <p:extLst>
      <p:ext uri="{BB962C8B-B14F-4D97-AF65-F5344CB8AC3E}">
        <p14:creationId xmlns:p14="http://schemas.microsoft.com/office/powerpoint/2010/main" val="3825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677D96-0C8A-47C8-B393-10B6FF330589}" type="slidenum">
              <a:rPr lang="en-GB" smtClean="0"/>
              <a:t>1</a:t>
            </a:fld>
            <a:endParaRPr lang="en-GB"/>
          </a:p>
        </p:txBody>
      </p:sp>
    </p:spTree>
    <p:extLst>
      <p:ext uri="{BB962C8B-B14F-4D97-AF65-F5344CB8AC3E}">
        <p14:creationId xmlns:p14="http://schemas.microsoft.com/office/powerpoint/2010/main" val="208374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a:buSzPts val="1100"/>
              <a:defRPr/>
            </a:pPr>
            <a:r>
              <a:rPr lang="en-GB"/>
              <a:t>keep in mind the following </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a:p>
          <a:p>
            <a:pPr marL="800100" lvl="1" indent="-342900">
              <a:lnSpc>
                <a:spcPct val="150000"/>
              </a:lnSpc>
              <a:buFont typeface="Arial" panose="020B0604020202020204" pitchFamily="34" charset="0"/>
              <a:buChar char="•"/>
            </a:pPr>
            <a:r>
              <a:rPr lang="en-GB">
                <a:latin typeface="Calibri"/>
                <a:ea typeface="+mj-ea"/>
                <a:cs typeface="Calibri"/>
              </a:rPr>
              <a:t>How might needs change over time – say the next 5 years </a:t>
            </a:r>
            <a:endParaRPr lang="en-GB" sz="1200">
              <a:latin typeface="Calibri"/>
              <a:ea typeface="+mj-ea"/>
              <a:cs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a:p>
        </p:txBody>
      </p:sp>
    </p:spTree>
    <p:extLst>
      <p:ext uri="{BB962C8B-B14F-4D97-AF65-F5344CB8AC3E}">
        <p14:creationId xmlns:p14="http://schemas.microsoft.com/office/powerpoint/2010/main" val="35561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a:defRPr/>
            </a:pPr>
            <a:r>
              <a:rPr lang="en-GB"/>
              <a:t>eep in mind the following </a:t>
            </a:r>
            <a:endParaRPr lang="en-US"/>
          </a:p>
          <a:p>
            <a:pPr>
              <a:defRPr/>
            </a:pPr>
            <a:endParaRPr lang="en-GB"/>
          </a:p>
          <a:p>
            <a:pPr marL="1257300" lvl="1" indent="-342900">
              <a:lnSpc>
                <a:spcPct val="150000"/>
              </a:lnSpc>
              <a:buFont typeface="Arial,Sans-Serif"/>
              <a:buChar char="•"/>
              <a:defRPr/>
            </a:pPr>
            <a:r>
              <a:rPr lang="en-GB"/>
              <a:t>So if our aim is to prevent children and young people from suffering from abuse and/or neglect and for gen public to  report any concerns we ask : </a:t>
            </a:r>
          </a:p>
          <a:p>
            <a:pPr marL="742950" indent="-285750">
              <a:buFont typeface="Arial,Sans-Serif"/>
              <a:buChar char="•"/>
              <a:defRPr/>
            </a:pPr>
            <a:r>
              <a:rPr lang="en-GB"/>
              <a:t> .Is the current helpline model the most effective way to achieve our aims?</a:t>
            </a:r>
          </a:p>
          <a:p>
            <a:pPr marL="742950" indent="-285750">
              <a:buFont typeface="Arial,Sans-Serif"/>
              <a:buChar char="•"/>
              <a:defRPr/>
            </a:pPr>
            <a:endParaRPr lang="en-GB"/>
          </a:p>
          <a:p>
            <a:pPr marL="742950" indent="-285750">
              <a:buFont typeface="Arial,Sans-Serif"/>
              <a:buChar char="•"/>
              <a:defRPr/>
            </a:pPr>
            <a:r>
              <a:rPr lang="en-GB"/>
              <a:t>Would it confuse the general public/professionals if alternative services/mechanisms for reporting concerns were introduced?</a:t>
            </a:r>
          </a:p>
          <a:p>
            <a:pPr marL="1257300" lvl="1" indent="-342900">
              <a:lnSpc>
                <a:spcPct val="150000"/>
              </a:lnSpc>
              <a:buFont typeface="Arial,Sans-Serif"/>
              <a:buChar char="•"/>
              <a:defRPr/>
            </a:pPr>
            <a:endParaRPr lang="en-GB"/>
          </a:p>
          <a:p>
            <a:pPr marL="800100" lvl="1" indent="-342900">
              <a:lnSpc>
                <a:spcPct val="150000"/>
              </a:lnSpc>
              <a:buFont typeface="Arial,Sans-Serif"/>
              <a:buChar char="•"/>
              <a:defRPr/>
            </a:pPr>
            <a:endParaRPr lang="en-GB"/>
          </a:p>
          <a:p>
            <a:pPr>
              <a:buSzPts val="1100"/>
              <a:defRPr/>
            </a:pPr>
            <a:endParaRPr lang="en-GB">
              <a:cs typeface="Calibri"/>
            </a:endParaRPr>
          </a:p>
          <a:p>
            <a:pPr>
              <a:buSzPts val="1100"/>
              <a:defRPr/>
            </a:pPr>
            <a:endParaRPr lang="en-GB">
              <a:cs typeface="Calibri"/>
            </a:endParaRPr>
          </a:p>
          <a:p>
            <a:pPr>
              <a:buSzPts val="1100"/>
              <a:defRPr/>
            </a:pPr>
            <a:r>
              <a:rPr lang="en-GB">
                <a:cs typeface="Calibri"/>
              </a:rPr>
              <a:t>Service obj – accessible 24/7 and accesible via mutiple platforms - </a:t>
            </a:r>
          </a:p>
          <a:p>
            <a:pPr>
              <a:buSzPts val="1100"/>
              <a:defRPr/>
            </a:pPr>
            <a:endParaRPr lang="en-GB">
              <a:cs typeface="Calibri"/>
            </a:endParaRPr>
          </a:p>
          <a:p>
            <a:pPr>
              <a:buSzPts val="1100"/>
              <a:defRPr/>
            </a:pPr>
            <a:r>
              <a:rPr lang="en-GB">
                <a:cs typeface="Calibri"/>
              </a:rPr>
              <a:t>Policy wise – would we need to change any stat guidance guidance </a:t>
            </a:r>
          </a:p>
          <a:p>
            <a:pPr>
              <a:buSzPts val="1100"/>
              <a:defRPr/>
            </a:pPr>
            <a:endParaRPr lang="en-GB"/>
          </a:p>
          <a:p>
            <a:pPr>
              <a:buSzPts val="1100"/>
              <a:defRPr/>
            </a:pPr>
            <a:r>
              <a:rPr lang="en-GB">
                <a:cs typeface="Calibri"/>
              </a:rPr>
              <a:t>By service objectives we assume it’s a helpline  - </a:t>
            </a:r>
            <a:r>
              <a:rPr lang="en-GB"/>
              <a:t>do we think the current helpline model the most effective way to achieve our aims?</a:t>
            </a:r>
            <a:endParaRPr lang="en-GB">
              <a:cs typeface="Calibri" panose="020F0502020204030204"/>
            </a:endParaRPr>
          </a:p>
          <a:p>
            <a:pPr>
              <a:defRPr/>
            </a:pPr>
            <a:endParaRPr lang="en-GB"/>
          </a:p>
          <a:p>
            <a:pPr>
              <a:defRPr/>
            </a:pPr>
            <a:r>
              <a:rPr lang="en-GB"/>
              <a:t>Would it confuse the general public/professionals if alternative services/mechanisms for reporting concerns were introduced?</a:t>
            </a:r>
          </a:p>
          <a:p>
            <a:pPr>
              <a:buSzPts val="1100"/>
              <a:defRPr/>
            </a:pPr>
            <a:endParaRPr lang="en-GB">
              <a:cs typeface="Calibri" panose="020F0502020204030204"/>
            </a:endParaRPr>
          </a:p>
          <a:p>
            <a:pPr>
              <a:buSzPts val="1100"/>
              <a:defRPr/>
            </a:pPr>
            <a:r>
              <a:rPr lang="en-GB">
                <a:cs typeface="Calibri" panose="020F0502020204030204"/>
              </a:rPr>
              <a:t>Is the model the right model ? Yes </a:t>
            </a:r>
            <a:endParaRPr lang="en-GB"/>
          </a:p>
          <a:p>
            <a:pPr>
              <a:buSzPts val="1100"/>
              <a:defRPr/>
            </a:pPr>
            <a:endParaRPr lang="en-GB"/>
          </a:p>
          <a:p>
            <a:pPr>
              <a:buSzPts val="1100"/>
              <a:defRPr/>
            </a:pPr>
            <a:r>
              <a:rPr lang="en-GB">
                <a:cs typeface="Calibri"/>
              </a:rPr>
              <a:t>If no what do we need to do policy wise and commercial wise to support the change </a:t>
            </a:r>
            <a:endParaRPr lang="en-GB"/>
          </a:p>
          <a:p>
            <a:pPr>
              <a:buSzPts val="1100"/>
              <a:defRPr/>
            </a:pPr>
            <a:endParaRPr lang="en-GB"/>
          </a:p>
          <a:p>
            <a:pPr>
              <a:defRPr/>
            </a:pPr>
            <a:r>
              <a:rPr lang="en-GB" b="1"/>
              <a:t>our objectives: </a:t>
            </a:r>
            <a:endParaRPr lang="en-GB"/>
          </a:p>
          <a:p>
            <a:pPr marL="285750" indent="-285750">
              <a:buFont typeface="Wingdings,Sans-Serif"/>
              <a:buChar char="§"/>
              <a:defRPr/>
            </a:pPr>
            <a:r>
              <a:rPr lang="en-GB"/>
              <a:t>To encourage adults to share and report concerns and/or seek expect safeguarding advice and support to better protect vulnerable children and young people.</a:t>
            </a:r>
            <a:endParaRPr lang="en-US"/>
          </a:p>
          <a:p>
            <a:pPr marL="285750" indent="-285750">
              <a:buFont typeface="Wingdings,Sans-Serif"/>
              <a:buChar char="§"/>
              <a:defRPr/>
            </a:pPr>
            <a:r>
              <a:rPr lang="en-GB"/>
              <a:t>Ensure that children and young people at immediate risk of harm are identified and alerted to statutory services </a:t>
            </a:r>
          </a:p>
          <a:p>
            <a:pPr marL="285750" indent="-285750">
              <a:buFont typeface="Wingdings,Sans-Serif"/>
              <a:buChar char="§"/>
              <a:defRPr/>
            </a:pPr>
            <a:r>
              <a:rPr lang="en-GB"/>
              <a:t>Support statutory services so they can use the resources to the best effect </a:t>
            </a:r>
          </a:p>
          <a:p>
            <a:pPr>
              <a:buSzPts val="1100"/>
              <a:defRPr/>
            </a:pPr>
            <a:endParaRPr lang="en-GB">
              <a:cs typeface="Calibri" panose="020F0502020204030204"/>
            </a:endParaRPr>
          </a:p>
          <a:p>
            <a:pPr>
              <a:buSzPts val="1100"/>
              <a:defRPr/>
            </a:pPr>
            <a:endParaRPr lang="en-GB"/>
          </a:p>
          <a:p>
            <a:pPr>
              <a:buSzPts val="1100"/>
              <a:defRPr/>
            </a:pPr>
            <a:endParaRPr lang="en-GB"/>
          </a:p>
        </p:txBody>
      </p:sp>
    </p:spTree>
    <p:extLst>
      <p:ext uri="{BB962C8B-B14F-4D97-AF65-F5344CB8AC3E}">
        <p14:creationId xmlns:p14="http://schemas.microsoft.com/office/powerpoint/2010/main" val="33822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a:cs typeface="Calibri"/>
            </a:endParaRPr>
          </a:p>
          <a:p>
            <a:pPr marL="0" lvl="0" indent="0" algn="l" rtl="0">
              <a:lnSpc>
                <a:spcPct val="100000"/>
              </a:lnSpc>
              <a:spcBef>
                <a:spcPts val="0"/>
              </a:spcBef>
              <a:spcAft>
                <a:spcPts val="0"/>
              </a:spcAft>
              <a:buSzPts val="1100"/>
              <a:buNone/>
            </a:pPr>
            <a:endParaRPr lang="en-GB">
              <a:cs typeface="Calibri"/>
            </a:endParaRPr>
          </a:p>
          <a:p>
            <a:pPr marL="0" lvl="0" indent="0" algn="l" rtl="0">
              <a:lnSpc>
                <a:spcPct val="100000"/>
              </a:lnSpc>
              <a:spcBef>
                <a:spcPts val="0"/>
              </a:spcBef>
              <a:spcAft>
                <a:spcPts val="0"/>
              </a:spcAft>
              <a:buSzPts val="1100"/>
              <a:buNone/>
            </a:pPr>
            <a:r>
              <a:rPr lang="en-GB">
                <a:cs typeface="Calibri"/>
              </a:rPr>
              <a:t>Thanks to everyone for taking part in the breakout groups. </a:t>
            </a:r>
          </a:p>
          <a:p>
            <a:pPr marL="0" lvl="0" indent="0" algn="l" rtl="0">
              <a:lnSpc>
                <a:spcPct val="100000"/>
              </a:lnSpc>
              <a:spcBef>
                <a:spcPts val="0"/>
              </a:spcBef>
              <a:spcAft>
                <a:spcPts val="0"/>
              </a:spcAft>
              <a:buSzPts val="1100"/>
              <a:buNone/>
            </a:pPr>
            <a:endParaRPr lang="en-GB">
              <a:cs typeface="Calibri"/>
            </a:endParaRPr>
          </a:p>
          <a:p>
            <a:pPr marL="0" lvl="0" indent="0" algn="l" rtl="0">
              <a:lnSpc>
                <a:spcPct val="100000"/>
              </a:lnSpc>
              <a:spcBef>
                <a:spcPts val="0"/>
              </a:spcBef>
              <a:spcAft>
                <a:spcPts val="0"/>
              </a:spcAft>
              <a:buSzPts val="1100"/>
              <a:buNone/>
            </a:pPr>
            <a:r>
              <a:rPr lang="en-GB">
                <a:cs typeface="Calibri"/>
              </a:rPr>
              <a:t>If anyone has any questions  you can either add them to the team chat or raise your hand.</a:t>
            </a:r>
          </a:p>
          <a:p>
            <a:pPr marL="0" lvl="0" indent="0" algn="l" rtl="0">
              <a:lnSpc>
                <a:spcPct val="100000"/>
              </a:lnSpc>
              <a:spcBef>
                <a:spcPts val="0"/>
              </a:spcBef>
              <a:spcAft>
                <a:spcPts val="0"/>
              </a:spcAft>
              <a:buSzPts val="1100"/>
              <a:buNone/>
            </a:pPr>
            <a:endParaRPr lang="en-GB">
              <a:cs typeface="Calibri"/>
            </a:endParaRPr>
          </a:p>
          <a:p>
            <a:pPr marL="0" lvl="0" indent="0" algn="l" rtl="0">
              <a:lnSpc>
                <a:spcPct val="100000"/>
              </a:lnSpc>
              <a:spcBef>
                <a:spcPts val="0"/>
              </a:spcBef>
              <a:spcAft>
                <a:spcPts val="0"/>
              </a:spcAft>
              <a:buSzPts val="1100"/>
              <a:buNone/>
            </a:pPr>
            <a:r>
              <a:rPr lang="en-GB">
                <a:cs typeface="Calibri"/>
              </a:rPr>
              <a:t>Lets have a look at the chat. </a:t>
            </a: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864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323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Angie to say thanks to attendees. </a:t>
            </a:r>
          </a:p>
          <a:p>
            <a:pPr marL="0" lvl="0" indent="0" algn="l" rtl="0">
              <a:lnSpc>
                <a:spcPct val="100000"/>
              </a:lnSpc>
              <a:spcBef>
                <a:spcPts val="0"/>
              </a:spcBef>
              <a:spcAft>
                <a:spcPts val="0"/>
              </a:spcAft>
              <a:buSzPts val="1100"/>
              <a:buNone/>
            </a:pPr>
            <a:endParaRPr lang="en-GB"/>
          </a:p>
          <a:p>
            <a:pPr marL="0" lvl="0" indent="0" algn="l" rtl="0">
              <a:lnSpc>
                <a:spcPct val="100000"/>
              </a:lnSpc>
              <a:spcBef>
                <a:spcPts val="0"/>
              </a:spcBef>
              <a:spcAft>
                <a:spcPts val="0"/>
              </a:spcAft>
              <a:buSzPts val="1100"/>
              <a:buNone/>
            </a:pPr>
            <a:r>
              <a:rPr lang="en-GB"/>
              <a:t>LORNA to end recording</a:t>
            </a:r>
            <a:endParaRPr/>
          </a:p>
        </p:txBody>
      </p:sp>
    </p:spTree>
    <p:extLst>
      <p:ext uri="{BB962C8B-B14F-4D97-AF65-F5344CB8AC3E}">
        <p14:creationId xmlns:p14="http://schemas.microsoft.com/office/powerpoint/2010/main" val="35998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158750" indent="0"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marL="158750" indent="0" algn="l" rtl="0" fontAlgn="base">
              <a:buFont typeface="Arial" panose="020B0604020202020204" pitchFamily="34" charset="0"/>
              <a:buNone/>
            </a:pPr>
            <a:r>
              <a:rPr lang="en-GB" sz="1800">
                <a:solidFill>
                  <a:srgbClr val="000000"/>
                </a:solidFill>
                <a:latin typeface="Calibri"/>
                <a:cs typeface="Calibri"/>
              </a:rPr>
              <a:t>Kathryn</a:t>
            </a:r>
            <a:r>
              <a:rPr lang="en-GB" sz="1800" b="0" i="0">
                <a:solidFill>
                  <a:srgbClr val="000000"/>
                </a:solidFill>
                <a:effectLst/>
                <a:latin typeface="Calibri"/>
                <a:cs typeface="Calibri"/>
              </a:rPr>
              <a:t> to press record.</a:t>
            </a:r>
          </a:p>
          <a:p>
            <a:pPr marL="158750" indent="0"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marL="158750" indent="0" algn="l" rtl="0" fontAlgn="base">
              <a:buFont typeface="Arial" panose="020B0604020202020204" pitchFamily="34" charset="0"/>
              <a:buNone/>
            </a:pPr>
            <a:r>
              <a:rPr lang="en-GB" sz="1800" b="0" i="0">
                <a:solidFill>
                  <a:srgbClr val="000000"/>
                </a:solidFill>
                <a:effectLst/>
                <a:latin typeface="Calibri"/>
                <a:cs typeface="Calibri"/>
              </a:rPr>
              <a:t>Angie to lead.</a:t>
            </a:r>
          </a:p>
          <a:p>
            <a:pPr marL="158750" indent="0"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marL="158750" fontAlgn="base"/>
            <a:r>
              <a:rPr lang="en-GB" sz="1800" b="0" i="0">
                <a:solidFill>
                  <a:srgbClr val="000000"/>
                </a:solidFill>
                <a:effectLst/>
                <a:latin typeface="Calibri"/>
                <a:cs typeface="Calibri"/>
              </a:rPr>
              <a:t>Good morning all.</a:t>
            </a:r>
            <a:r>
              <a:rPr lang="en-GB" sz="1800">
                <a:solidFill>
                  <a:srgbClr val="000000"/>
                </a:solidFill>
                <a:latin typeface="Calibri"/>
                <a:cs typeface="Calibri"/>
              </a:rPr>
              <a:t> </a:t>
            </a:r>
          </a:p>
          <a:p>
            <a:pPr marL="158750" fontAlgn="base"/>
            <a:endParaRPr lang="en-GB" sz="1800">
              <a:solidFill>
                <a:srgbClr val="000000"/>
              </a:solidFill>
              <a:latin typeface="Calibri" panose="020F0502020204030204" pitchFamily="34" charset="0"/>
              <a:cs typeface="Calibri" panose="020F0502020204030204" pitchFamily="34" charset="0"/>
            </a:endParaRPr>
          </a:p>
          <a:p>
            <a:pPr marL="158750" fontAlgn="base"/>
            <a:r>
              <a:rPr lang="en-GB" sz="1800" b="0" i="0">
                <a:solidFill>
                  <a:srgbClr val="000000"/>
                </a:solidFill>
                <a:effectLst/>
                <a:latin typeface="Calibri"/>
                <a:cs typeface="Calibri"/>
              </a:rPr>
              <a:t>So </a:t>
            </a:r>
            <a:r>
              <a:rPr lang="en-GB" sz="1800">
                <a:solidFill>
                  <a:srgbClr val="000000"/>
                </a:solidFill>
                <a:latin typeface="Calibri"/>
                <a:cs typeface="Calibri"/>
              </a:rPr>
              <a:t>firstly</a:t>
            </a:r>
            <a:r>
              <a:rPr lang="en-GB" sz="1800" b="0" i="0">
                <a:solidFill>
                  <a:srgbClr val="000000"/>
                </a:solidFill>
                <a:effectLst/>
                <a:latin typeface="Calibri"/>
                <a:cs typeface="Calibri"/>
              </a:rPr>
              <a:t>, thank you so much for coming to this event. I’m Angela Windle I lead on the Reporting and Acting Team within the Child Protection and Safeguarding Division. I will say something about my team next but to start with some housekeeping, just so you are aware we are recording this session </a:t>
            </a:r>
            <a:r>
              <a:rPr lang="en-GB" sz="1800">
                <a:solidFill>
                  <a:srgbClr val="000000"/>
                </a:solidFill>
                <a:latin typeface="Calibri"/>
                <a:cs typeface="Calibri"/>
              </a:rPr>
              <a:t>to help with note taking and for </a:t>
            </a:r>
            <a:r>
              <a:rPr lang="en-GB" sz="1800" b="0" i="0">
                <a:solidFill>
                  <a:srgbClr val="000000"/>
                </a:solidFill>
                <a:effectLst/>
                <a:latin typeface="Calibri"/>
                <a:cs typeface="Calibri"/>
              </a:rPr>
              <a:t>the benefit of those who couldn’t make the session today.</a:t>
            </a:r>
            <a:r>
              <a:rPr lang="en-GB" sz="1800">
                <a:solidFill>
                  <a:srgbClr val="000000"/>
                </a:solidFill>
                <a:latin typeface="Calibri"/>
                <a:cs typeface="Calibri"/>
              </a:rPr>
              <a:t>  </a:t>
            </a:r>
            <a:endParaRPr lang="en-GB" sz="1800" b="0" i="0">
              <a:solidFill>
                <a:srgbClr val="000000"/>
              </a:solidFill>
              <a:effectLst/>
              <a:latin typeface="Calibri" panose="020F0502020204030204" pitchFamily="34" charset="0"/>
              <a:cs typeface="Calibri"/>
            </a:endParaRPr>
          </a:p>
          <a:p>
            <a:pPr marL="158750" indent="0"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marL="158750" fontAlgn="base"/>
            <a:r>
              <a:rPr lang="en-GB" sz="1800" b="0" i="0">
                <a:solidFill>
                  <a:srgbClr val="000000"/>
                </a:solidFill>
                <a:effectLst/>
                <a:latin typeface="Calibri"/>
                <a:cs typeface="Calibri"/>
              </a:rPr>
              <a:t>Today’s agenda is basically in two halves. The first half is us sharing information and the second is us listening to you. As you can see the session is scheduled to last 1.5 hour but we may not need that long.</a:t>
            </a:r>
            <a:r>
              <a:rPr lang="en-GB" sz="1800">
                <a:solidFill>
                  <a:srgbClr val="000000"/>
                </a:solidFill>
                <a:latin typeface="Calibri"/>
                <a:cs typeface="Calibri"/>
              </a:rPr>
              <a:t> </a:t>
            </a:r>
            <a:endParaRPr lang="en-GB" sz="1800" b="0" i="0">
              <a:solidFill>
                <a:srgbClr val="000000"/>
              </a:solidFill>
              <a:effectLst/>
              <a:latin typeface="Calibri" panose="020F0502020204030204" pitchFamily="34" charset="0"/>
              <a:cs typeface="Calibri"/>
            </a:endParaRPr>
          </a:p>
          <a:p>
            <a:pPr marL="158750" indent="0"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marL="158750" fontAlgn="base"/>
            <a:r>
              <a:rPr lang="en-GB" sz="1800" b="0" i="0">
                <a:solidFill>
                  <a:srgbClr val="000000"/>
                </a:solidFill>
                <a:effectLst/>
                <a:latin typeface="Calibri"/>
                <a:cs typeface="Calibri"/>
              </a:rPr>
              <a:t>Just reiterate </a:t>
            </a:r>
            <a:r>
              <a:rPr lang="en-US" sz="2000" b="0">
                <a:cs typeface="Calibri"/>
              </a:rPr>
              <a:t>today's session is about early market engagement activity w</a:t>
            </a:r>
            <a:r>
              <a:rPr lang="en-US" sz="2400" b="0">
                <a:cs typeface="Calibri"/>
              </a:rPr>
              <a:t>hich will allow us to</a:t>
            </a:r>
            <a:r>
              <a:rPr lang="en-US" sz="2400" b="0"/>
              <a:t> test our thinking and assumptions and seek feedback from you all. So for most of it we will be in listening mode.</a:t>
            </a:r>
            <a:r>
              <a:rPr lang="en-US" sz="2400"/>
              <a:t> </a:t>
            </a:r>
            <a:endParaRPr lang="en-US" sz="2400" b="0">
              <a:cs typeface="Calibri"/>
            </a:endParaRPr>
          </a:p>
          <a:p>
            <a:pPr marL="158750" indent="0" algn="l" rtl="0" fontAlgn="base">
              <a:buFont typeface="Arial" panose="020B0604020202020204" pitchFamily="34" charset="0"/>
              <a:buNone/>
            </a:pPr>
            <a:endParaRPr lang="en-US" sz="2400" b="1" i="0">
              <a:solidFill>
                <a:srgbClr val="000000"/>
              </a:solidFill>
              <a:effectLst/>
              <a:latin typeface="Calibri" panose="020F0502020204030204" pitchFamily="34" charset="0"/>
            </a:endParaRPr>
          </a:p>
          <a:p>
            <a:pPr marL="158750" indent="0" algn="l" rtl="0" fontAlgn="base">
              <a:buFont typeface="Arial" panose="020B0604020202020204" pitchFamily="34" charset="0"/>
              <a:buNone/>
            </a:pPr>
            <a:r>
              <a:rPr lang="en-GB" sz="2400" b="0" i="0">
                <a:solidFill>
                  <a:srgbClr val="000000"/>
                </a:solidFill>
                <a:effectLst/>
                <a:latin typeface="Calibri"/>
                <a:cs typeface="Calibri"/>
              </a:rPr>
              <a:t>We really value your input today which will help us refine and develop our requirement and plans for this work.</a:t>
            </a:r>
          </a:p>
          <a:p>
            <a:pPr marL="158750" indent="0" algn="l" rtl="0" fontAlgn="base">
              <a:buFont typeface="Arial" panose="020B0604020202020204" pitchFamily="34" charset="0"/>
              <a:buNone/>
            </a:pPr>
            <a:endParaRPr lang="en-GB" sz="2400" b="0" i="0">
              <a:solidFill>
                <a:srgbClr val="000000"/>
              </a:solidFill>
              <a:effectLst/>
              <a:latin typeface="Calibri" panose="020F0502020204030204" pitchFamily="34" charset="0"/>
            </a:endParaRPr>
          </a:p>
          <a:p>
            <a:pPr marL="158750"/>
            <a:r>
              <a:rPr lang="en-GB"/>
              <a:t>So some of the areas my team work on include</a:t>
            </a:r>
            <a:endParaRPr lang="en-US"/>
          </a:p>
          <a:p>
            <a:pPr marL="158750"/>
            <a:endParaRPr lang="en-GB"/>
          </a:p>
          <a:p>
            <a:pPr marL="171450" indent="-171450">
              <a:buFont typeface="Arial,Sans-Serif"/>
              <a:buChar char="•"/>
            </a:pPr>
            <a:r>
              <a:rPr lang="en-GB"/>
              <a:t>Promoting identification and reporting of child abuse. </a:t>
            </a:r>
          </a:p>
          <a:p>
            <a:pPr marL="171450" indent="-171450">
              <a:buFont typeface="Arial,Sans-Serif"/>
              <a:buChar char="•"/>
            </a:pPr>
            <a:r>
              <a:rPr lang="en-GB"/>
              <a:t>Improving multi-agency information sharing (e.g. updating Information Sharing Guidance – Autumn 2021 and working with DHSC to ensure delivery of Phase 2 of the Child Protection Information System (CPIS – March 2023)</a:t>
            </a:r>
            <a:endParaRPr lang="en-US"/>
          </a:p>
          <a:p>
            <a:pPr marL="171450" indent="-171450">
              <a:buFont typeface="Arial,Sans-Serif"/>
              <a:buChar char="•"/>
            </a:pPr>
            <a:r>
              <a:rPr lang="en-GB"/>
              <a:t>Responding to Independent Inquiry into Child Sexual Abuse (IICSA) (final report, 2022)</a:t>
            </a:r>
            <a:endParaRPr lang="en-US"/>
          </a:p>
          <a:p>
            <a:pPr marL="171450" indent="-171450">
              <a:buFont typeface="Arial,Sans-Serif"/>
              <a:buChar char="•"/>
            </a:pPr>
            <a:r>
              <a:rPr lang="en-GB"/>
              <a:t>Reviewing the current policy on mandatory reporting in light of IICSA (ongoing)</a:t>
            </a:r>
            <a:endParaRPr lang="en-US"/>
          </a:p>
          <a:p>
            <a:pPr marL="171450" indent="-171450">
              <a:buFont typeface="Arial,Sans-Serif"/>
              <a:buChar char="•"/>
            </a:pPr>
            <a:r>
              <a:rPr lang="en-GB"/>
              <a:t>Reviewing and updating the statutory guidance ‘Working Together to Safeguard Children (TBC)</a:t>
            </a:r>
            <a:endParaRPr lang="en-US"/>
          </a:p>
          <a:p>
            <a:pPr marL="171450" indent="-171450">
              <a:buFont typeface="Arial,Sans-Serif"/>
              <a:buChar char="•"/>
            </a:pPr>
            <a:r>
              <a:rPr lang="en-GB"/>
              <a:t>Addressing safeguarding concerns/ risks in elective home education, unaccompanied minors from red list countries and Afghan resettlement (ongoing) </a:t>
            </a:r>
            <a:endParaRPr lang="en-US"/>
          </a:p>
          <a:p>
            <a:pPr marL="171450" indent="-171450">
              <a:buFont typeface="Arial,Sans-Serif"/>
              <a:buChar char="•"/>
            </a:pPr>
            <a:r>
              <a:rPr lang="en-GB"/>
              <a:t>Together Campaign which aims to help people spot the signs of abuse</a:t>
            </a:r>
          </a:p>
          <a:p>
            <a:pPr marL="158750" indent="0" algn="l" fontAlgn="base">
              <a:buFontTx/>
              <a:buNone/>
            </a:pPr>
            <a:endParaRPr lang="en-US" sz="2400" b="1">
              <a:cs typeface="Calibri"/>
            </a:endParaRPr>
          </a:p>
          <a:p>
            <a:pPr marL="158750" fontAlgn="base"/>
            <a:r>
              <a:rPr lang="en-GB" sz="1800" b="0" i="0">
                <a:solidFill>
                  <a:srgbClr val="000000"/>
                </a:solidFill>
                <a:effectLst/>
                <a:latin typeface="Calibri"/>
                <a:cs typeface="Calibri"/>
              </a:rPr>
              <a:t>Now </a:t>
            </a:r>
            <a:r>
              <a:rPr lang="en-GB" sz="1800">
                <a:solidFill>
                  <a:srgbClr val="000000"/>
                </a:solidFill>
                <a:latin typeface="Calibri"/>
                <a:cs typeface="Calibri"/>
              </a:rPr>
              <a:t>you know me </a:t>
            </a:r>
            <a:r>
              <a:rPr lang="en-GB" sz="1800" b="0" i="0">
                <a:solidFill>
                  <a:srgbClr val="000000"/>
                </a:solidFill>
                <a:effectLst/>
                <a:latin typeface="Calibri"/>
                <a:cs typeface="Calibri"/>
              </a:rPr>
              <a:t>but also on the call </a:t>
            </a:r>
            <a:r>
              <a:rPr lang="en-GB" sz="1800">
                <a:solidFill>
                  <a:srgbClr val="000000"/>
                </a:solidFill>
                <a:latin typeface="Calibri"/>
                <a:cs typeface="Calibri"/>
              </a:rPr>
              <a:t>I've a couple of colleagues </a:t>
            </a:r>
            <a:r>
              <a:rPr lang="en-GB" sz="1800" b="0" i="0">
                <a:solidFill>
                  <a:srgbClr val="000000"/>
                </a:solidFill>
                <a:effectLst/>
                <a:latin typeface="Calibri"/>
                <a:cs typeface="Calibri"/>
              </a:rPr>
              <a:t>:</a:t>
            </a:r>
          </a:p>
          <a:p>
            <a:pPr lvl="1" fontAlgn="base">
              <a:buFont typeface="Arial" panose="020B0604020202020204" pitchFamily="34" charset="0"/>
              <a:buChar char="•"/>
              <a:defRPr/>
            </a:pPr>
            <a:r>
              <a:rPr lang="en-GB" sz="1800" b="0" i="0">
                <a:solidFill>
                  <a:srgbClr val="000000"/>
                </a:solidFill>
                <a:effectLst/>
                <a:latin typeface="Calibri"/>
                <a:cs typeface="Calibri"/>
              </a:rPr>
              <a:t>Tabitha Waite, Grant Manager for the NSPCC</a:t>
            </a:r>
            <a:r>
              <a:rPr lang="en-GB" sz="1800">
                <a:solidFill>
                  <a:srgbClr val="000000"/>
                </a:solidFill>
                <a:latin typeface="Calibri"/>
                <a:cs typeface="Calibri"/>
              </a:rPr>
              <a:t>  </a:t>
            </a:r>
            <a:endParaRPr lang="en-GB" sz="1800" b="0" i="0">
              <a:solidFill>
                <a:srgbClr val="000000"/>
              </a:solidFill>
              <a:effectLst/>
              <a:latin typeface="Calibri" panose="020F0502020204030204" pitchFamily="34" charset="0"/>
              <a:cs typeface="Calibri"/>
            </a:endParaRPr>
          </a:p>
          <a:p>
            <a:pPr lvl="1" fontAlgn="base">
              <a:buFont typeface="Arial" panose="020B0604020202020204" pitchFamily="34" charset="0"/>
              <a:buChar char="•"/>
              <a:defRPr/>
            </a:pPr>
            <a:r>
              <a:rPr lang="en-GB" sz="1800" b="0" i="0">
                <a:solidFill>
                  <a:srgbClr val="000000"/>
                </a:solidFill>
                <a:effectLst/>
                <a:latin typeface="Calibri"/>
                <a:cs typeface="Calibri"/>
              </a:rPr>
              <a:t>Kathryn </a:t>
            </a:r>
            <a:r>
              <a:rPr lang="en-GB" sz="1800" b="0" i="0" err="1">
                <a:solidFill>
                  <a:srgbClr val="000000"/>
                </a:solidFill>
                <a:effectLst/>
                <a:latin typeface="Calibri"/>
                <a:cs typeface="Calibri"/>
              </a:rPr>
              <a:t>Farquar</a:t>
            </a:r>
            <a:r>
              <a:rPr lang="en-GB" sz="1800" b="0" i="0">
                <a:solidFill>
                  <a:srgbClr val="000000"/>
                </a:solidFill>
                <a:effectLst/>
                <a:latin typeface="Calibri"/>
                <a:cs typeface="Calibri"/>
              </a:rPr>
              <a:t>, </a:t>
            </a:r>
            <a:r>
              <a:rPr lang="en-GB" sz="1800">
                <a:latin typeface="Calibri"/>
                <a:cs typeface="Calibri"/>
              </a:rPr>
              <a:t>the Category</a:t>
            </a:r>
            <a:r>
              <a:rPr lang="en-GB" sz="1800">
                <a:effectLst/>
                <a:latin typeface="Calibri"/>
                <a:ea typeface="Calibri" panose="020F0502020204030204" pitchFamily="34" charset="0"/>
                <a:cs typeface="Calibri"/>
              </a:rPr>
              <a:t> Manager on our Commercial Delivery Team </a:t>
            </a:r>
            <a:r>
              <a:rPr lang="en-GB" sz="1800" b="1">
                <a:effectLst/>
                <a:latin typeface="Calibri"/>
                <a:ea typeface="Calibri" panose="020F0502020204030204" pitchFamily="34" charset="0"/>
                <a:cs typeface="Calibri"/>
              </a:rPr>
              <a:t>( can you give a bit of background about your role – Angie may ask you to introduce yourself)</a:t>
            </a:r>
          </a:p>
          <a:p>
            <a:pPr lvl="1" fontAlgn="base">
              <a:buFont typeface="Arial" panose="020B0604020202020204" pitchFamily="34" charset="0"/>
              <a:buNone/>
              <a:defRPr/>
            </a:pPr>
            <a:r>
              <a:rPr lang="en-GB" sz="1800" b="0" i="0">
                <a:solidFill>
                  <a:srgbClr val="000000"/>
                </a:solidFill>
                <a:effectLst/>
                <a:latin typeface="Calibri"/>
                <a:cs typeface="Calibri"/>
              </a:rPr>
              <a:t>who not only will answer your commercial related questions but has kindly helped with registrations and recording of this session including note taking.</a:t>
            </a:r>
            <a:r>
              <a:rPr lang="en-GB" sz="1800">
                <a:solidFill>
                  <a:srgbClr val="000000"/>
                </a:solidFill>
                <a:latin typeface="Calibri"/>
                <a:cs typeface="Calibri"/>
              </a:rPr>
              <a:t>  </a:t>
            </a:r>
            <a:endParaRPr lang="en-GB" sz="1800" b="0" i="0">
              <a:solidFill>
                <a:srgbClr val="000000"/>
              </a:solidFill>
              <a:effectLst/>
              <a:latin typeface="Calibri" panose="020F0502020204030204" pitchFamily="34" charset="0"/>
              <a:cs typeface="Calibri"/>
            </a:endParaRPr>
          </a:p>
          <a:p>
            <a:pPr lvl="1" fontAlgn="base">
              <a:defRPr/>
            </a:pPr>
            <a:endParaRPr lang="en-GB" sz="1800" b="0" i="0" u="sng">
              <a:solidFill>
                <a:srgbClr val="000000"/>
              </a:solidFill>
              <a:effectLst/>
              <a:latin typeface="Calibri" panose="020F0502020204030204" pitchFamily="34" charset="0"/>
              <a:cs typeface="+mn-cs"/>
            </a:endParaRPr>
          </a:p>
          <a:p>
            <a:pPr lvl="1" fontAlgn="base">
              <a:defRPr/>
            </a:pPr>
            <a:r>
              <a:rPr lang="en-GB" sz="1800">
                <a:solidFill>
                  <a:srgbClr val="000000"/>
                </a:solidFill>
                <a:latin typeface="Calibri"/>
                <a:cs typeface="Calibri"/>
              </a:rPr>
              <a:t>Think there around 13 attendees so please can we have a quick run round of intros – name and company will be great  - feel free to pop cameras on ! </a:t>
            </a:r>
            <a:endParaRPr lang="en-GB" sz="1800" b="0" i="0">
              <a:solidFill>
                <a:srgbClr val="000000"/>
              </a:solidFill>
              <a:effectLst/>
              <a:latin typeface="Calibri" panose="020F0502020204030204" pitchFamily="34" charset="0"/>
              <a:cs typeface="Calibri"/>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i="0">
              <a:solidFill>
                <a:srgbClr val="000000"/>
              </a:solidFill>
              <a:effectLst/>
              <a:latin typeface="Calibri" panose="020F050202020403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i="0">
                <a:solidFill>
                  <a:srgbClr val="000000"/>
                </a:solidFill>
                <a:effectLst/>
                <a:latin typeface="Calibri"/>
                <a:cs typeface="Calibri"/>
              </a:rPr>
              <a:t>Next slide please.</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i="0">
              <a:solidFill>
                <a:srgbClr val="000000"/>
              </a:solidFill>
              <a:effectLst/>
              <a:latin typeface="Calibri" panose="020F050202020403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i="0">
              <a:solidFill>
                <a:srgbClr val="000000"/>
              </a:solidFill>
              <a:effectLst/>
              <a:latin typeface="Calibri" panose="020F050202020403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i="0">
              <a:solidFill>
                <a:srgbClr val="000000"/>
              </a:solidFill>
              <a:effectLst/>
              <a:latin typeface="Calibri" panose="020F050202020403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i="0">
              <a:solidFill>
                <a:srgbClr val="000000"/>
              </a:solidFill>
              <a:effectLst/>
              <a:latin typeface="Calibri" panose="020F050202020403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i="0">
              <a:solidFill>
                <a:srgbClr val="000000"/>
              </a:solidFill>
              <a:effectLst/>
              <a:latin typeface="Calibri" panose="020F050202020403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1"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63174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a:p>
          <a:p>
            <a:pPr marL="0" lvl="0" indent="0" algn="l" rtl="0">
              <a:lnSpc>
                <a:spcPct val="100000"/>
              </a:lnSpc>
              <a:spcBef>
                <a:spcPts val="0"/>
              </a:spcBef>
              <a:spcAft>
                <a:spcPts val="0"/>
              </a:spcAft>
              <a:buSzPts val="1100"/>
              <a:buNone/>
            </a:pPr>
            <a:endParaRPr lang="en-GB"/>
          </a:p>
          <a:p>
            <a:pPr marL="0" lvl="0" indent="0" algn="l" rtl="0">
              <a:lnSpc>
                <a:spcPct val="100000"/>
              </a:lnSpc>
              <a:spcBef>
                <a:spcPts val="0"/>
              </a:spcBef>
              <a:spcAft>
                <a:spcPts val="0"/>
              </a:spcAft>
              <a:buSzPts val="1100"/>
              <a:buNone/>
            </a:pPr>
            <a:r>
              <a:rPr lang="en-GB"/>
              <a:t>Angie to lead</a:t>
            </a:r>
            <a:endParaRPr lang="en-GB">
              <a:cs typeface="Calibri"/>
            </a:endParaRPr>
          </a:p>
          <a:p>
            <a:pPr marL="0" lvl="0" indent="0" algn="l" rtl="0">
              <a:lnSpc>
                <a:spcPct val="100000"/>
              </a:lnSpc>
              <a:spcBef>
                <a:spcPts val="0"/>
              </a:spcBef>
              <a:spcAft>
                <a:spcPts val="0"/>
              </a:spcAft>
              <a:buSzPts val="1100"/>
              <a:buNone/>
            </a:pPr>
            <a:endParaRPr lang="en-GB"/>
          </a:p>
          <a:p>
            <a:pPr>
              <a:buSzPts val="1100"/>
              <a:defRPr/>
            </a:pPr>
            <a:r>
              <a:rPr lang="en-GB"/>
              <a:t>So for</a:t>
            </a:r>
            <a:r>
              <a:rPr lang="en-GB" sz="1200"/>
              <a:t> the presentation, please could you put yourselves on mute with cameras off.</a:t>
            </a:r>
          </a:p>
          <a:p>
            <a:pPr marL="0" lvl="0" indent="0" algn="l" rtl="0">
              <a:lnSpc>
                <a:spcPct val="100000"/>
              </a:lnSpc>
              <a:spcBef>
                <a:spcPts val="0"/>
              </a:spcBef>
              <a:spcAft>
                <a:spcPts val="0"/>
              </a:spcAft>
              <a:buSzPts val="1100"/>
              <a:buNone/>
            </a:pPr>
            <a:endParaRPr lang="en-GB"/>
          </a:p>
          <a:p>
            <a:pPr>
              <a:buSzPts val="1100"/>
            </a:pPr>
            <a:r>
              <a:rPr lang="en-GB"/>
              <a:t>The presentation along with the information  from the breakout groups and any questions/answers from today along with any Q&amp;As that are not commercially sensitive will be posted on Contracts Finder.</a:t>
            </a:r>
            <a:endParaRPr lang="en-GB">
              <a:cs typeface="Calibri"/>
            </a:endParaRPr>
          </a:p>
          <a:p>
            <a:pPr marL="0" lvl="0" indent="0" algn="l" rtl="0">
              <a:lnSpc>
                <a:spcPct val="100000"/>
              </a:lnSpc>
              <a:spcBef>
                <a:spcPts val="0"/>
              </a:spcBef>
              <a:spcAft>
                <a:spcPts val="0"/>
              </a:spcAft>
              <a:buSzPts val="1100"/>
              <a:buNone/>
            </a:pPr>
            <a:endParaRPr lang="en-GB"/>
          </a:p>
          <a:p>
            <a:pPr>
              <a:buSzPts val="1100"/>
              <a:defRPr/>
            </a:pPr>
            <a:r>
              <a:rPr lang="en-GB"/>
              <a:t>Just to stress there are no </a:t>
            </a:r>
            <a:r>
              <a:rPr lang="en-GB" sz="1200"/>
              <a:t>wrong questions and w</a:t>
            </a:r>
            <a:r>
              <a:rPr lang="en-GB"/>
              <a:t>e will try our best to answer them, however, we may not have all the answers today but we will ensure that we come back to you with a response as soon as we can. </a:t>
            </a:r>
          </a:p>
          <a:p>
            <a:pPr marL="0" lvl="0" indent="0" algn="l" rtl="0">
              <a:lnSpc>
                <a:spcPct val="100000"/>
              </a:lnSpc>
              <a:spcBef>
                <a:spcPts val="0"/>
              </a:spcBef>
              <a:spcAft>
                <a:spcPts val="0"/>
              </a:spcAft>
              <a:buSzPts val="1100"/>
              <a:buNone/>
            </a:pPr>
            <a:endParaRPr lang="en-GB"/>
          </a:p>
          <a:p>
            <a:pPr>
              <a:buSzPts val="1100"/>
              <a:defRPr/>
            </a:pPr>
            <a:r>
              <a:rPr lang="en-GB" sz="1200"/>
              <a:t>For anyone who has a commercially sensitive questions, could you please email Lorna </a:t>
            </a:r>
            <a:r>
              <a:rPr lang="en-GB" sz="1200" b="0" i="0">
                <a:solidFill>
                  <a:srgbClr val="0B0C0C"/>
                </a:solidFill>
                <a:effectLst/>
                <a:latin typeface="GDS Transport"/>
              </a:rPr>
              <a:t>by 22 October</a:t>
            </a:r>
            <a:r>
              <a:rPr lang="en-GB" sz="1200" b="0" i="0">
                <a:solidFill>
                  <a:srgbClr val="0B0C0C"/>
                </a:solidFill>
                <a:effectLst/>
                <a:latin typeface="GDS Transport"/>
                <a:ea typeface="+mj-ea"/>
                <a:cs typeface="+mj-cs"/>
              </a:rPr>
              <a:t>.</a:t>
            </a:r>
            <a:r>
              <a:rPr lang="en-GB">
                <a:ea typeface="+mj-ea"/>
                <a:cs typeface="+mj-cs"/>
              </a:rPr>
              <a:t> </a:t>
            </a:r>
            <a:endParaRPr lang="en-GB" sz="1200">
              <a:ea typeface="+mj-ea"/>
              <a:cs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sz="1200"/>
          </a:p>
          <a:p>
            <a:pPr marL="0" lvl="0" indent="0" algn="l" rtl="0">
              <a:lnSpc>
                <a:spcPct val="100000"/>
              </a:lnSpc>
              <a:spcBef>
                <a:spcPts val="0"/>
              </a:spcBef>
              <a:spcAft>
                <a:spcPts val="0"/>
              </a:spcAft>
              <a:buSzPts val="1100"/>
              <a:buNone/>
            </a:pPr>
            <a:r>
              <a:rPr lang="en-GB"/>
              <a:t>Next slide please.</a:t>
            </a:r>
            <a:endParaRPr lang="en-GB">
              <a:cs typeface="Calibri"/>
            </a:endParaRPr>
          </a:p>
        </p:txBody>
      </p:sp>
    </p:spTree>
    <p:extLst>
      <p:ext uri="{BB962C8B-B14F-4D97-AF65-F5344CB8AC3E}">
        <p14:creationId xmlns:p14="http://schemas.microsoft.com/office/powerpoint/2010/main" val="256645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a:buSzPts val="1100"/>
            </a:pPr>
            <a:r>
              <a:rPr lang="en-GB"/>
              <a:t>Angie to read out the above. </a:t>
            </a:r>
          </a:p>
          <a:p>
            <a:pPr marL="0" lvl="0" indent="0" algn="l" rtl="0">
              <a:lnSpc>
                <a:spcPct val="100000"/>
              </a:lnSpc>
              <a:spcBef>
                <a:spcPts val="0"/>
              </a:spcBef>
              <a:spcAft>
                <a:spcPts val="0"/>
              </a:spcAft>
              <a:buSzPts val="1100"/>
              <a:buNone/>
            </a:pPr>
            <a:endParaRPr lang="en-GB"/>
          </a:p>
          <a:p>
            <a:pPr>
              <a:buSzPts val="1100"/>
            </a:pPr>
            <a:r>
              <a:rPr lang="en-GB"/>
              <a:t>I will now pass you over to my colleague Tabitha who will provide you with some background. </a:t>
            </a:r>
            <a:endParaRPr lang="en-GB">
              <a:cs typeface="Calibri"/>
            </a:endParaRPr>
          </a:p>
          <a:p>
            <a:pPr marL="0" lvl="0" indent="0" algn="l">
              <a:lnSpc>
                <a:spcPct val="100000"/>
              </a:lnSpc>
              <a:spcBef>
                <a:spcPts val="0"/>
              </a:spcBef>
              <a:spcAft>
                <a:spcPts val="0"/>
              </a:spcAft>
              <a:buSzPts val="1100"/>
              <a:buNone/>
            </a:pPr>
            <a:endParaRPr lang="en-GB">
              <a:cs typeface="Calibri"/>
            </a:endParaRPr>
          </a:p>
          <a:p>
            <a:pPr>
              <a:buSzPts val="1100"/>
            </a:pPr>
            <a:r>
              <a:rPr lang="en-GB">
                <a:cs typeface="Calibri"/>
              </a:rPr>
              <a:t>Inform our thinking </a:t>
            </a:r>
          </a:p>
          <a:p>
            <a:pPr>
              <a:buSzPts val="1100"/>
            </a:pPr>
            <a:endParaRPr lang="en-GB"/>
          </a:p>
          <a:p>
            <a:pPr>
              <a:buSzPts val="1100"/>
            </a:pPr>
            <a:r>
              <a:rPr lang="en-GB"/>
              <a:t>Then ask for next slide. </a:t>
            </a:r>
            <a:endParaRPr lang="en-GB">
              <a:cs typeface="Calibri"/>
            </a:endParaRPr>
          </a:p>
        </p:txBody>
      </p:sp>
    </p:spTree>
    <p:extLst>
      <p:ext uri="{BB962C8B-B14F-4D97-AF65-F5344CB8AC3E}">
        <p14:creationId xmlns:p14="http://schemas.microsoft.com/office/powerpoint/2010/main" val="45573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a:lnSpc>
                <a:spcPct val="115000"/>
              </a:lnSpc>
              <a:spcBef>
                <a:spcPts val="500"/>
              </a:spcBef>
              <a:spcAft>
                <a:spcPts val="1000"/>
              </a:spcAft>
            </a:pPr>
            <a:r>
              <a:rPr lang="en-GB"/>
              <a:t>Good morning all.  So over the next 4 slides I’m going to talk you through a bit of background and our aims.</a:t>
            </a:r>
          </a:p>
          <a:p>
            <a:pPr>
              <a:lnSpc>
                <a:spcPct val="115000"/>
              </a:lnSpc>
              <a:spcBef>
                <a:spcPts val="500"/>
              </a:spcBef>
              <a:spcAft>
                <a:spcPts val="1000"/>
              </a:spcAft>
            </a:pPr>
            <a:endParaRPr lang="en-GB"/>
          </a:p>
          <a:p>
            <a:pPr>
              <a:lnSpc>
                <a:spcPct val="115000"/>
              </a:lnSpc>
              <a:spcBef>
                <a:spcPts val="500"/>
              </a:spcBef>
              <a:spcAft>
                <a:spcPts val="1000"/>
              </a:spcAft>
            </a:pPr>
            <a:r>
              <a:rPr lang="en-GB"/>
              <a:t>So we are clear in the statutory guidance ‘Working Together to Safeguard Children 2018’ that nothing is more important than children’s welfare.  </a:t>
            </a:r>
          </a:p>
          <a:p>
            <a:pPr>
              <a:lnSpc>
                <a:spcPct val="115000"/>
              </a:lnSpc>
              <a:spcBef>
                <a:spcPts val="500"/>
              </a:spcBef>
              <a:spcAft>
                <a:spcPts val="1000"/>
              </a:spcAft>
            </a:pPr>
            <a:endParaRPr lang="en-GB"/>
          </a:p>
          <a:p>
            <a:pPr>
              <a:lnSpc>
                <a:spcPct val="115000"/>
              </a:lnSpc>
              <a:spcBef>
                <a:spcPts val="500"/>
              </a:spcBef>
              <a:spcAft>
                <a:spcPts val="1000"/>
              </a:spcAft>
            </a:pPr>
            <a:r>
              <a:rPr lang="en-GB"/>
              <a:t>Whilst it is parents and carers who have primary care for their children,  ocal authorities (LAs), working with partner organisations have specific duties to safeguard and promote the welfare of all children in their area     these duties  include:</a:t>
            </a:r>
          </a:p>
          <a:p>
            <a:pPr>
              <a:lnSpc>
                <a:spcPct val="115000"/>
              </a:lnSpc>
              <a:spcBef>
                <a:spcPts val="500"/>
              </a:spcBef>
              <a:spcAft>
                <a:spcPts val="1000"/>
              </a:spcAft>
            </a:pPr>
            <a:endParaRPr lang="en-GB"/>
          </a:p>
          <a:p>
            <a:pPr>
              <a:lnSpc>
                <a:spcPct val="115000"/>
              </a:lnSpc>
              <a:spcBef>
                <a:spcPts val="500"/>
              </a:spcBef>
              <a:spcAft>
                <a:spcPts val="1000"/>
              </a:spcAft>
            </a:pPr>
            <a:r>
              <a:rPr lang="en-GB"/>
              <a:t>• protect children from maltreatment; </a:t>
            </a:r>
          </a:p>
          <a:p>
            <a:pPr>
              <a:lnSpc>
                <a:spcPct val="115000"/>
              </a:lnSpc>
              <a:spcBef>
                <a:spcPts val="500"/>
              </a:spcBef>
              <a:spcAft>
                <a:spcPts val="1000"/>
              </a:spcAft>
            </a:pPr>
            <a:endParaRPr lang="en-GB"/>
          </a:p>
          <a:p>
            <a:pPr>
              <a:lnSpc>
                <a:spcPct val="115000"/>
              </a:lnSpc>
              <a:spcBef>
                <a:spcPts val="500"/>
              </a:spcBef>
              <a:spcAft>
                <a:spcPts val="1000"/>
              </a:spcAft>
            </a:pPr>
            <a:r>
              <a:rPr lang="en-GB"/>
              <a:t>• prevent impairment of children's mental and physical health or development; </a:t>
            </a:r>
          </a:p>
          <a:p>
            <a:pPr>
              <a:lnSpc>
                <a:spcPct val="115000"/>
              </a:lnSpc>
              <a:spcBef>
                <a:spcPts val="500"/>
              </a:spcBef>
              <a:spcAft>
                <a:spcPts val="1000"/>
              </a:spcAft>
            </a:pPr>
            <a:endParaRPr lang="en-GB"/>
          </a:p>
          <a:p>
            <a:pPr>
              <a:lnSpc>
                <a:spcPct val="115000"/>
              </a:lnSpc>
              <a:spcBef>
                <a:spcPts val="500"/>
              </a:spcBef>
              <a:spcAft>
                <a:spcPts val="1000"/>
              </a:spcAft>
            </a:pPr>
            <a:r>
              <a:rPr lang="en-GB"/>
              <a:t>• ensure that children grow up in circumstances consistent with the provision of safe and effective care; and </a:t>
            </a:r>
          </a:p>
          <a:p>
            <a:pPr>
              <a:lnSpc>
                <a:spcPct val="115000"/>
              </a:lnSpc>
              <a:spcBef>
                <a:spcPts val="500"/>
              </a:spcBef>
              <a:spcAft>
                <a:spcPts val="1000"/>
              </a:spcAft>
            </a:pPr>
            <a:endParaRPr lang="en-GB"/>
          </a:p>
          <a:p>
            <a:pPr>
              <a:lnSpc>
                <a:spcPct val="115000"/>
              </a:lnSpc>
              <a:spcBef>
                <a:spcPts val="500"/>
              </a:spcBef>
              <a:spcAft>
                <a:spcPts val="1000"/>
              </a:spcAft>
            </a:pPr>
            <a:r>
              <a:rPr lang="en-GB"/>
              <a:t>• take action to enable all children to have the best outcomes. </a:t>
            </a:r>
          </a:p>
          <a:p>
            <a:pPr>
              <a:lnSpc>
                <a:spcPct val="115000"/>
              </a:lnSpc>
              <a:spcBef>
                <a:spcPts val="500"/>
              </a:spcBef>
              <a:spcAft>
                <a:spcPts val="1000"/>
              </a:spcAft>
            </a:pPr>
            <a:endParaRPr lang="en-GB"/>
          </a:p>
          <a:p>
            <a:pPr>
              <a:lnSpc>
                <a:spcPct val="115000"/>
              </a:lnSpc>
              <a:spcBef>
                <a:spcPts val="500"/>
              </a:spcBef>
              <a:spcAft>
                <a:spcPts val="1000"/>
              </a:spcAft>
            </a:pPr>
            <a:r>
              <a:rPr lang="en-GB"/>
              <a:t> </a:t>
            </a:r>
            <a:endParaRPr lang="en-GB">
              <a:cs typeface="Calibri"/>
            </a:endParaRPr>
          </a:p>
          <a:p>
            <a:pPr>
              <a:lnSpc>
                <a:spcPct val="115000"/>
              </a:lnSpc>
              <a:spcBef>
                <a:spcPts val="500"/>
              </a:spcBef>
              <a:spcAft>
                <a:spcPts val="1000"/>
              </a:spcAft>
            </a:pPr>
            <a:r>
              <a:rPr lang="en-GB" b="1"/>
              <a:t>So on that action - Power to intervene - </a:t>
            </a:r>
            <a:r>
              <a:rPr lang="en-GB" b="0"/>
              <a:t>For children who are in need of immediate protection, A</a:t>
            </a:r>
            <a:r>
              <a:rPr lang="en-GB"/>
              <a:t>ction must be taken by the social worker, or the police or the NSPCC if removal is required.</a:t>
            </a:r>
          </a:p>
          <a:p>
            <a:pPr>
              <a:lnSpc>
                <a:spcPct val="115000"/>
              </a:lnSpc>
              <a:spcBef>
                <a:spcPts val="500"/>
              </a:spcBef>
              <a:spcAft>
                <a:spcPts val="1000"/>
              </a:spcAft>
            </a:pPr>
            <a:endParaRPr lang="en-GB"/>
          </a:p>
          <a:p>
            <a:pPr>
              <a:lnSpc>
                <a:spcPct val="115000"/>
              </a:lnSpc>
              <a:spcBef>
                <a:spcPts val="500"/>
              </a:spcBef>
              <a:spcAft>
                <a:spcPts val="1000"/>
              </a:spcAft>
            </a:pPr>
            <a:r>
              <a:rPr lang="en-GB"/>
              <a:t>So this is why NSPCC is included in the guidance as they are currently the only independent charity with statutory powers, who along with LAs, have been given authorised person status which enable them to make a request to the courts to make a care and protection order. </a:t>
            </a:r>
          </a:p>
          <a:p>
            <a:pPr>
              <a:lnSpc>
                <a:spcPct val="115000"/>
              </a:lnSpc>
              <a:spcBef>
                <a:spcPts val="500"/>
              </a:spcBef>
              <a:spcAft>
                <a:spcPts val="1000"/>
              </a:spcAft>
            </a:pPr>
            <a:endParaRPr lang="en-GB"/>
          </a:p>
          <a:p>
            <a:pPr>
              <a:lnSpc>
                <a:spcPct val="115000"/>
              </a:lnSpc>
              <a:spcBef>
                <a:spcPts val="500"/>
              </a:spcBef>
              <a:spcAft>
                <a:spcPts val="1000"/>
              </a:spcAft>
            </a:pPr>
            <a:endParaRPr lang="en-GB"/>
          </a:p>
          <a:p>
            <a:pPr>
              <a:lnSpc>
                <a:spcPct val="115000"/>
              </a:lnSpc>
              <a:spcBef>
                <a:spcPts val="500"/>
              </a:spcBef>
              <a:spcAft>
                <a:spcPts val="1000"/>
              </a:spcAft>
            </a:pPr>
            <a:endParaRPr lang="en-GB"/>
          </a:p>
          <a:p>
            <a:pPr>
              <a:lnSpc>
                <a:spcPct val="115000"/>
              </a:lnSpc>
              <a:spcBef>
                <a:spcPts val="500"/>
              </a:spcBef>
              <a:spcAft>
                <a:spcPts val="1000"/>
              </a:spcAft>
            </a:pPr>
            <a:r>
              <a:rPr lang="en-GB" b="1"/>
              <a:t>Acting early, reporting concerns - so not only will this help to stop the abuse or neglect which is clearly the ultimate goal It also provides some other key </a:t>
            </a:r>
            <a:r>
              <a:rPr lang="en-GB"/>
              <a:t>benefits </a:t>
            </a:r>
          </a:p>
          <a:p>
            <a:pPr>
              <a:lnSpc>
                <a:spcPct val="115000"/>
              </a:lnSpc>
              <a:spcBef>
                <a:spcPts val="500"/>
              </a:spcBef>
              <a:spcAft>
                <a:spcPts val="1000"/>
              </a:spcAft>
            </a:pPr>
            <a:endParaRPr lang="en-GB"/>
          </a:p>
          <a:p>
            <a:pPr>
              <a:lnSpc>
                <a:spcPct val="115000"/>
              </a:lnSpc>
              <a:spcBef>
                <a:spcPts val="500"/>
              </a:spcBef>
              <a:spcAft>
                <a:spcPts val="1000"/>
              </a:spcAft>
            </a:pPr>
            <a:r>
              <a:rPr lang="en-GB"/>
              <a:t>These include </a:t>
            </a:r>
          </a:p>
          <a:p>
            <a:pPr>
              <a:lnSpc>
                <a:spcPct val="115000"/>
              </a:lnSpc>
              <a:spcBef>
                <a:spcPts val="500"/>
              </a:spcBef>
              <a:spcAft>
                <a:spcPts val="1000"/>
              </a:spcAft>
            </a:pPr>
            <a:endParaRPr lang="en-GB"/>
          </a:p>
          <a:p>
            <a:pPr marL="171450" indent="-171450">
              <a:lnSpc>
                <a:spcPct val="115000"/>
              </a:lnSpc>
              <a:spcBef>
                <a:spcPts val="500"/>
              </a:spcBef>
              <a:spcAft>
                <a:spcPts val="1000"/>
              </a:spcAft>
              <a:buFont typeface="Arial" panose="020B0604020202020204" pitchFamily="34" charset="0"/>
              <a:buChar char="•"/>
            </a:pPr>
            <a:r>
              <a:rPr lang="en-GB"/>
              <a:t>Reducing negative effects on a child’s health, relationships and education are reduced</a:t>
            </a:r>
          </a:p>
          <a:p>
            <a:pPr marL="0" indent="0">
              <a:lnSpc>
                <a:spcPct val="115000"/>
              </a:lnSpc>
              <a:spcBef>
                <a:spcPts val="500"/>
              </a:spcBef>
              <a:spcAft>
                <a:spcPts val="1000"/>
              </a:spcAft>
              <a:buFont typeface="Arial" panose="020B0604020202020204" pitchFamily="34" charset="0"/>
              <a:buNone/>
            </a:pPr>
            <a:endParaRPr lang="en-GB"/>
          </a:p>
          <a:p>
            <a:pPr marL="171450" indent="-171450">
              <a:lnSpc>
                <a:spcPct val="115000"/>
              </a:lnSpc>
              <a:spcBef>
                <a:spcPts val="500"/>
              </a:spcBef>
              <a:spcAft>
                <a:spcPts val="1000"/>
              </a:spcAft>
              <a:buFont typeface="Arial" panose="020B0604020202020204" pitchFamily="34" charset="0"/>
              <a:buChar char="•"/>
            </a:pPr>
            <a:r>
              <a:rPr lang="en-GB"/>
              <a:t>adults who were abused as children may find it harder to cope with life's stresses, get a good job, or be a good parent – so acting early may help them to better participate and contribute to society  </a:t>
            </a:r>
          </a:p>
          <a:p>
            <a:pPr marL="171450" indent="-171450">
              <a:lnSpc>
                <a:spcPct val="115000"/>
              </a:lnSpc>
              <a:spcBef>
                <a:spcPts val="500"/>
              </a:spcBef>
              <a:spcAft>
                <a:spcPts val="1000"/>
              </a:spcAft>
              <a:buFont typeface="Arial" panose="020B0604020202020204" pitchFamily="34" charset="0"/>
              <a:buChar char="•"/>
            </a:pPr>
            <a:endParaRPr lang="en-GB"/>
          </a:p>
          <a:p>
            <a:pPr marL="171450" indent="-171450">
              <a:lnSpc>
                <a:spcPct val="115000"/>
              </a:lnSpc>
              <a:spcBef>
                <a:spcPts val="500"/>
              </a:spcBef>
              <a:spcAft>
                <a:spcPts val="1000"/>
              </a:spcAft>
              <a:buFont typeface="Arial" panose="020B0604020202020204" pitchFamily="34" charset="0"/>
              <a:buChar char="•"/>
            </a:pPr>
            <a:r>
              <a:rPr lang="en-GB"/>
              <a:t>mental health problems, drug or alcohol issues, criminal behaviour – or showing signs of harmful behaviour themselves and these behaviour can be repeated in families  </a:t>
            </a:r>
          </a:p>
          <a:p>
            <a:pPr marL="171450" indent="-171450">
              <a:lnSpc>
                <a:spcPct val="115000"/>
              </a:lnSpc>
              <a:spcBef>
                <a:spcPts val="500"/>
              </a:spcBef>
              <a:spcAft>
                <a:spcPts val="1000"/>
              </a:spcAft>
              <a:buFont typeface="Arial" panose="020B0604020202020204" pitchFamily="34" charset="0"/>
              <a:buChar char="•"/>
            </a:pPr>
            <a:endParaRPr lang="en-GB"/>
          </a:p>
          <a:p>
            <a:pPr>
              <a:lnSpc>
                <a:spcPct val="115000"/>
              </a:lnSpc>
              <a:spcBef>
                <a:spcPts val="500"/>
              </a:spcBef>
              <a:spcAft>
                <a:spcPts val="1000"/>
              </a:spcAft>
            </a:pPr>
            <a:r>
              <a:rPr lang="en-GB"/>
              <a:t>Reporting early may also help reduce the pressure on acute services and children becoming looked after,       It also achieves wider cross government outcomes such as increased attendance at school, reduced crime, and a fall in benefits claimants.</a:t>
            </a:r>
          </a:p>
          <a:p>
            <a:pPr>
              <a:lnSpc>
                <a:spcPct val="115000"/>
              </a:lnSpc>
              <a:spcBef>
                <a:spcPts val="500"/>
              </a:spcBef>
              <a:spcAft>
                <a:spcPts val="1000"/>
              </a:spcAft>
            </a:pPr>
            <a:endParaRPr lang="en-GB"/>
          </a:p>
          <a:p>
            <a:pPr>
              <a:lnSpc>
                <a:spcPct val="115000"/>
              </a:lnSpc>
              <a:spcBef>
                <a:spcPts val="500"/>
              </a:spcBef>
              <a:spcAft>
                <a:spcPts val="1000"/>
              </a:spcAft>
            </a:pPr>
            <a:endParaRPr lang="en-GB"/>
          </a:p>
          <a:p>
            <a:pPr>
              <a:lnSpc>
                <a:spcPct val="115000"/>
              </a:lnSpc>
              <a:spcBef>
                <a:spcPts val="500"/>
              </a:spcBef>
              <a:spcAft>
                <a:spcPts val="1000"/>
              </a:spcAft>
            </a:pPr>
            <a:endParaRPr lang="en-GB"/>
          </a:p>
          <a:p>
            <a:pPr>
              <a:lnSpc>
                <a:spcPct val="115000"/>
              </a:lnSpc>
              <a:spcBef>
                <a:spcPts val="500"/>
              </a:spcBef>
              <a:spcAft>
                <a:spcPts val="1000"/>
              </a:spcAft>
            </a:pPr>
            <a:r>
              <a:rPr lang="en-GB"/>
              <a:t>Next slide please</a:t>
            </a:r>
          </a:p>
          <a:p>
            <a:pPr>
              <a:lnSpc>
                <a:spcPct val="115000"/>
              </a:lnSpc>
              <a:spcBef>
                <a:spcPts val="500"/>
              </a:spcBef>
              <a:spcAft>
                <a:spcPts val="1000"/>
              </a:spcAft>
            </a:pPr>
            <a:endParaRPr lang="en-GB"/>
          </a:p>
        </p:txBody>
      </p:sp>
    </p:spTree>
    <p:extLst>
      <p:ext uri="{BB962C8B-B14F-4D97-AF65-F5344CB8AC3E}">
        <p14:creationId xmlns:p14="http://schemas.microsoft.com/office/powerpoint/2010/main" val="283238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algn="l"/>
            <a:endParaRPr lang="en-GB" b="1" i="0">
              <a:solidFill>
                <a:srgbClr val="FFFFFF"/>
              </a:solidFill>
              <a:effectLst/>
              <a:latin typeface="Open Sans" panose="020B0606030504020204" pitchFamily="34" charset="0"/>
            </a:endParaRPr>
          </a:p>
          <a:p>
            <a:pPr algn="l"/>
            <a:r>
              <a:rPr lang="en-GB" b="1" i="0">
                <a:solidFill>
                  <a:srgbClr val="FFFFFF"/>
                </a:solidFill>
                <a:effectLst/>
                <a:latin typeface="Open Sans" panose="020B0606030504020204" pitchFamily="34" charset="0"/>
              </a:rPr>
              <a:t>So, in this slide we showing a few key facts on the prevalence of child abuse and neglect . </a:t>
            </a:r>
          </a:p>
          <a:p>
            <a:pPr algn="l"/>
            <a:endParaRPr lang="en-GB" b="1" i="0">
              <a:solidFill>
                <a:srgbClr val="FFFFFF"/>
              </a:solidFill>
              <a:effectLst/>
              <a:latin typeface="Open Sans" panose="020B0606030504020204" pitchFamily="34" charset="0"/>
            </a:endParaRPr>
          </a:p>
          <a:p>
            <a:pPr algn="l"/>
            <a:r>
              <a:rPr lang="en-GB" b="1" i="0">
                <a:solidFill>
                  <a:srgbClr val="FFFFFF"/>
                </a:solidFill>
                <a:effectLst/>
                <a:latin typeface="Open Sans" panose="020B0606030504020204" pitchFamily="34" charset="0"/>
              </a:rPr>
              <a:t>Before I move onto the facts a bit about data more generally. </a:t>
            </a:r>
          </a:p>
          <a:p>
            <a:pPr algn="l"/>
            <a:endParaRPr lang="en-GB" b="1" i="0">
              <a:solidFill>
                <a:srgbClr val="FFFFFF"/>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 is no single source that measures the scale and nature of abuse experienced by children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Statistics related to child abuse are produced separately by a number of different organisations in England, but each provides only a partial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Here I have used data from the ONS </a:t>
            </a:r>
            <a:r>
              <a:rPr lang="en-GB" b="1" i="0">
                <a:solidFill>
                  <a:srgbClr val="FFFFFF"/>
                </a:solidFill>
                <a:effectLst/>
                <a:latin typeface="Open Sans" panose="020B0606030504020204" pitchFamily="34" charset="0"/>
              </a:rPr>
              <a:t>Child abuse in England and Wales: March 2020 report. </a:t>
            </a:r>
            <a:r>
              <a:rPr lang="en-GB" b="0" i="0">
                <a:solidFill>
                  <a:srgbClr val="FFFFFF"/>
                </a:solidFill>
                <a:effectLst/>
                <a:latin typeface="Open Sans" panose="020B0606030504020204" pitchFamily="34" charset="0"/>
              </a:rPr>
              <a:t>Here they </a:t>
            </a:r>
            <a:r>
              <a:rPr lang="en-GB"/>
              <a:t>have compiled a range of indicators from different data sources to enable better understanding of the extent and circumstances of child abuse. These include data from DfE, MOJ, HO and NHS and voluntary sector to name a few. </a:t>
            </a:r>
          </a:p>
          <a:p>
            <a:pPr algn="l"/>
            <a:endParaRPr lang="en-GB" b="1" i="0">
              <a:solidFill>
                <a:srgbClr val="FFFFFF"/>
              </a:solidFill>
              <a:effectLst/>
              <a:latin typeface="Open Sans" panose="020B0606030504020204" pitchFamily="34" charset="0"/>
            </a:endParaRPr>
          </a:p>
          <a:p>
            <a:pPr algn="l"/>
            <a:r>
              <a:rPr lang="en-GB" b="0" i="0">
                <a:solidFill>
                  <a:srgbClr val="FFFFFF"/>
                </a:solidFill>
                <a:effectLst/>
                <a:latin typeface="Open Sans" panose="020B0606030504020204" pitchFamily="34" charset="0"/>
              </a:rPr>
              <a:t>This data also has some limitations, for instance on prevalence, the report recognises that the figures are likely to be underestimate for certain ages or types of abuse.</a:t>
            </a:r>
          </a:p>
          <a:p>
            <a:pPr algn="l"/>
            <a:endParaRPr lang="en-GB" b="0" i="0">
              <a:solidFill>
                <a:srgbClr val="FFFFFF"/>
              </a:solidFill>
              <a:effectLst/>
              <a:latin typeface="Open Sans" panose="020B0606030504020204" pitchFamily="34" charset="0"/>
            </a:endParaRPr>
          </a:p>
          <a:p>
            <a:pPr algn="l"/>
            <a:r>
              <a:rPr lang="en-GB" b="0" i="0">
                <a:solidFill>
                  <a:srgbClr val="FFFFFF"/>
                </a:solidFill>
                <a:effectLst/>
                <a:latin typeface="Open Sans" panose="020B0606030504020204" pitchFamily="34" charset="0"/>
              </a:rPr>
              <a:t>Also, just to caveat that this data is pre - covid 19 and we don’t know for sure what impact this has had as most of our data sets are time lagged. </a:t>
            </a:r>
          </a:p>
          <a:p>
            <a:pPr algn="l"/>
            <a:endParaRPr lang="en-GB" b="0" i="0">
              <a:solidFill>
                <a:srgbClr val="FFFFFF"/>
              </a:solidFill>
              <a:effectLst/>
              <a:latin typeface="Open Sans" panose="020B0606030504020204" pitchFamily="34" charset="0"/>
            </a:endParaRPr>
          </a:p>
          <a:p>
            <a:pPr algn="l"/>
            <a:r>
              <a:rPr lang="en-GB" b="0" i="0">
                <a:solidFill>
                  <a:srgbClr val="FFFFFF"/>
                </a:solidFill>
                <a:effectLst/>
                <a:latin typeface="Open Sans" panose="020B0606030504020204" pitchFamily="34" charset="0"/>
              </a:rPr>
              <a:t>So what does this data show. </a:t>
            </a:r>
          </a:p>
          <a:p>
            <a:pPr algn="l"/>
            <a:endParaRPr lang="en-GB" b="1" i="0">
              <a:solidFill>
                <a:srgbClr val="FFFFFF"/>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So shockingly The Crime Survey for England and Wales estimate </a:t>
            </a:r>
            <a:r>
              <a:rPr lang="en-GB"/>
              <a:t>1 – in 5 adults experience 1 form of abuse – </a:t>
            </a:r>
            <a:r>
              <a:rPr lang="en-GB" sz="1200" b="1" i="0">
                <a:solidFill>
                  <a:srgbClr val="323132"/>
                </a:solidFill>
                <a:effectLst/>
                <a:latin typeface="Open Sans" panose="020B0606030504020204" pitchFamily="34" charset="0"/>
              </a:rPr>
              <a:t>whether emotional abuse, physical abuse, sexual abuse, or witnessing domestic violence or abuse, before the age of 16 years (which is around 8.5 million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32313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323132"/>
                </a:solidFill>
                <a:effectLst/>
                <a:latin typeface="Open Sans" panose="020B0606030504020204" pitchFamily="34" charset="0"/>
              </a:rPr>
              <a:t>In addition, an estimated 1 in 100 adults aged 18 to 74 years experienced physical neglect before the age of 16 years (481,000 people); </a:t>
            </a:r>
            <a:r>
              <a:rPr lang="en-GB" sz="1200" b="1" i="0">
                <a:solidFill>
                  <a:srgbClr val="323132"/>
                </a:solidFill>
                <a:effectLst/>
                <a:latin typeface="Open Sans" panose="020B0606030504020204" pitchFamily="34" charset="0"/>
              </a:rPr>
              <a:t>this includes not being taken care of or not having enough food, shelter or clothing, but it does not cover all types of neglect.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323132"/>
                </a:solidFill>
                <a:effectLst/>
                <a:latin typeface="Open Sans" panose="020B0606030504020204" pitchFamily="34" charset="0"/>
              </a:rPr>
              <a:t>The report also shows that prevalence was higher for females than males for each type of abuse, with </a:t>
            </a:r>
            <a:r>
              <a:rPr lang="en-GB"/>
              <a:t>Around one in four women (5.1 million) and around one in six men (16%; 3.3 million) experienced abuse before the age of 16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32313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323132"/>
                </a:solidFill>
                <a:effectLst/>
                <a:latin typeface="Open Sans" panose="020B0606030504020204" pitchFamily="34" charset="0"/>
              </a:rPr>
              <a:t>Many cases of child abuse remain hidden and do not enter the criminal justice system; around </a:t>
            </a:r>
            <a:r>
              <a:rPr lang="en-GB" sz="1200" b="1" i="0">
                <a:solidFill>
                  <a:srgbClr val="323132"/>
                </a:solidFill>
                <a:effectLst/>
                <a:latin typeface="Open Sans" panose="020B0606030504020204" pitchFamily="34" charset="0"/>
              </a:rPr>
              <a:t>one in seven adults who called the National Association for People Abused in Childhood’s (NAPAC’s) helpline had not told anyone about their abuse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32313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Childline delivered 19,847 counselling sessions to children in the UK where abuse was the primary concern in the year ending March 2019; sexual abuse accounted for nearly half (45%) of these and has become the most common type of abuse counselled by Childline in recent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323132"/>
              </a:solidFill>
              <a:effectLst/>
              <a:latin typeface="Open Sans" panose="020B0606030504020204" pitchFamily="34" charset="0"/>
            </a:endParaRPr>
          </a:p>
          <a:p>
            <a:pPr>
              <a:buFont typeface="Arial" panose="020B0604020202020204" pitchFamily="34" charset="0"/>
              <a:buNone/>
            </a:pPr>
            <a:r>
              <a:rPr lang="en-GB"/>
              <a:t>At 31 March 2019, 52,260 children in England were the subject of a child protection plan (CPP) because of experience or risk of abuse or neglect; neglect was the most common category of abuse in England. </a:t>
            </a:r>
          </a:p>
          <a:p>
            <a:pPr>
              <a:buFont typeface="Arial" panose="020B0604020202020204" pitchFamily="34" charset="0"/>
              <a:buNone/>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At 31 March 2019, 49,570 children in England and 4,810 children in Wales were looked after by their local authority because of experience or risk of abuse or neglect.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solidFill>
                <a:srgbClr val="323132"/>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rgbClr val="323132"/>
                </a:solidFill>
                <a:latin typeface="Open Sans" panose="020B0606030504020204" pitchFamily="34" charset="0"/>
              </a:rPr>
              <a:t>Next slide please</a:t>
            </a:r>
          </a:p>
        </p:txBody>
      </p:sp>
    </p:spTree>
    <p:extLst>
      <p:ext uri="{BB962C8B-B14F-4D97-AF65-F5344CB8AC3E}">
        <p14:creationId xmlns:p14="http://schemas.microsoft.com/office/powerpoint/2010/main" val="65102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a:spcAft>
                <a:spcPts val="1425"/>
              </a:spcAft>
            </a:pPr>
            <a:r>
              <a:rPr lang="en-GB" sz="1400" b="0" i="0">
                <a:solidFill>
                  <a:srgbClr val="323132"/>
                </a:solidFill>
                <a:effectLst/>
                <a:latin typeface="Open Sans" panose="020B0606030504020204" pitchFamily="34" charset="0"/>
              </a:rPr>
              <a:t>So in this slide I’m going cover some of the barriers for reporting concerns.  I think for many of you these will be kind of obvious and I sure you can think of many more.  </a:t>
            </a:r>
          </a:p>
          <a:p>
            <a:pPr>
              <a:spcAft>
                <a:spcPts val="1425"/>
              </a:spcAft>
            </a:pPr>
            <a:endParaRPr lang="en-GB" sz="1400" b="0" i="0">
              <a:solidFill>
                <a:srgbClr val="323132"/>
              </a:solidFill>
              <a:effectLst/>
              <a:latin typeface="Open Sans" panose="020B0606030504020204" pitchFamily="34" charset="0"/>
            </a:endParaRPr>
          </a:p>
          <a:p>
            <a:pPr>
              <a:spcAft>
                <a:spcPts val="1425"/>
              </a:spcAft>
            </a:pPr>
            <a:r>
              <a:rPr lang="en-GB" sz="1400" b="0" i="0">
                <a:solidFill>
                  <a:srgbClr val="323132"/>
                </a:solidFill>
                <a:effectLst/>
                <a:latin typeface="Open Sans" panose="020B0606030504020204" pitchFamily="34" charset="0"/>
              </a:rPr>
              <a:t>We know that many victims do not disclose their abuse to anyone. The Crime Survey for England and Wales (CSEW) data on adults’ experience of sexual abuse before the age of 16 years provides a good indicator of how much abuse remains hidden.</a:t>
            </a:r>
          </a:p>
          <a:p>
            <a:pPr algn="l"/>
            <a:endParaRPr lang="en-GB" sz="1400">
              <a:solidFill>
                <a:srgbClr val="323132"/>
              </a:solidFill>
              <a:latin typeface="Open Sans" panose="020B0606030504020204" pitchFamily="34" charset="0"/>
            </a:endParaRPr>
          </a:p>
          <a:p>
            <a:r>
              <a:rPr lang="en-GB" sz="1400">
                <a:solidFill>
                  <a:srgbClr val="0B0C0C"/>
                </a:solidFill>
                <a:effectLst/>
                <a:latin typeface="Arial" panose="020B0604020202020204" pitchFamily="34" charset="0"/>
                <a:ea typeface="Calibri" panose="020F0502020204030204" pitchFamily="34" charset="0"/>
              </a:rPr>
              <a:t>This is why it is essential that everyone understands that they each play a vital role in protecting children and young people, that they recognises the signs of abuse and neglect and knows how to report concerns. </a:t>
            </a:r>
          </a:p>
          <a:p>
            <a:endParaRPr lang="en-GB" sz="1400">
              <a:solidFill>
                <a:srgbClr val="0B0C0C"/>
              </a:solidFill>
              <a:effectLst/>
              <a:latin typeface="Arial" panose="020B0604020202020204" pitchFamily="34" charset="0"/>
              <a:ea typeface="Calibri" panose="020F0502020204030204" pitchFamily="34" charset="0"/>
            </a:endParaRPr>
          </a:p>
          <a:p>
            <a:r>
              <a:rPr lang="en-GB" sz="1400">
                <a:solidFill>
                  <a:srgbClr val="0B0C0C"/>
                </a:solidFill>
                <a:effectLst/>
                <a:latin typeface="Arial" panose="020B0604020202020204" pitchFamily="34" charset="0"/>
                <a:ea typeface="Calibri" panose="020F0502020204030204" pitchFamily="34" charset="0"/>
              </a:rPr>
              <a:t>We know that many people do not act on their concerns. So what are the barriers Some of the reasons include </a:t>
            </a:r>
          </a:p>
          <a:p>
            <a:endParaRPr lang="en-GB" sz="1400">
              <a:solidFill>
                <a:srgbClr val="0B0C0C"/>
              </a:solidFill>
              <a:effectLst/>
              <a:latin typeface="Arial" panose="020B0604020202020204" pitchFamily="34" charset="0"/>
              <a:ea typeface="Calibri" panose="020F0502020204030204" pitchFamily="34" charset="0"/>
            </a:endParaRPr>
          </a:p>
          <a:p>
            <a:r>
              <a:rPr lang="en-GB" sz="1400">
                <a:solidFill>
                  <a:srgbClr val="0B0C0C"/>
                </a:solidFill>
                <a:effectLst/>
                <a:latin typeface="Arial" panose="020B0604020202020204" pitchFamily="34" charset="0"/>
                <a:ea typeface="Calibri" panose="020F0502020204030204" pitchFamily="34" charset="0"/>
              </a:rPr>
              <a:t>They may not be sure they know enough about the situation, </a:t>
            </a:r>
          </a:p>
          <a:p>
            <a:endParaRPr lang="en-GB" sz="1400">
              <a:solidFill>
                <a:srgbClr val="0B0C0C"/>
              </a:solidFill>
              <a:effectLst/>
              <a:latin typeface="Arial" panose="020B0604020202020204" pitchFamily="34" charset="0"/>
              <a:ea typeface="Calibri" panose="020F0502020204030204" pitchFamily="34" charset="0"/>
            </a:endParaRPr>
          </a:p>
          <a:p>
            <a:r>
              <a:rPr lang="en-GB" sz="1400">
                <a:solidFill>
                  <a:srgbClr val="0B0C0C"/>
                </a:solidFill>
                <a:effectLst/>
                <a:latin typeface="Arial" panose="020B0604020202020204" pitchFamily="34" charset="0"/>
                <a:ea typeface="Calibri" panose="020F0502020204030204" pitchFamily="34" charset="0"/>
              </a:rPr>
              <a:t>they may feel they need the whole story or lots of facts, </a:t>
            </a:r>
          </a:p>
          <a:p>
            <a:endParaRPr lang="en-GB" sz="1400">
              <a:solidFill>
                <a:srgbClr val="0B0C0C"/>
              </a:solidFill>
              <a:effectLst/>
              <a:latin typeface="Arial" panose="020B0604020202020204" pitchFamily="34" charset="0"/>
              <a:ea typeface="Calibri" panose="020F0502020204030204" pitchFamily="34" charset="0"/>
            </a:endParaRPr>
          </a:p>
          <a:p>
            <a:r>
              <a:rPr lang="en-GB" sz="1400">
                <a:solidFill>
                  <a:srgbClr val="0B0C0C"/>
                </a:solidFill>
                <a:effectLst/>
                <a:latin typeface="Arial" panose="020B0604020202020204" pitchFamily="34" charset="0"/>
                <a:ea typeface="Calibri" panose="020F0502020204030204" pitchFamily="34" charset="0"/>
              </a:rPr>
              <a:t>they may feel or be worried they won’t be listen too or judge. </a:t>
            </a:r>
          </a:p>
          <a:p>
            <a:endParaRPr lang="en-GB" sz="1400">
              <a:solidFill>
                <a:srgbClr val="0B0C0C"/>
              </a:solidFill>
              <a:effectLst/>
              <a:latin typeface="Arial" panose="020B0604020202020204" pitchFamily="34" charset="0"/>
              <a:ea typeface="Calibri" panose="020F0502020204030204" pitchFamily="34" charset="0"/>
            </a:endParaRPr>
          </a:p>
          <a:p>
            <a:r>
              <a:rPr lang="en-GB" sz="1400">
                <a:solidFill>
                  <a:srgbClr val="0B0C0C"/>
                </a:solidFill>
                <a:effectLst/>
                <a:latin typeface="Arial" panose="020B0604020202020204" pitchFamily="34" charset="0"/>
                <a:ea typeface="Calibri" panose="020F0502020204030204" pitchFamily="34" charset="0"/>
              </a:rPr>
              <a:t>They may view their concern isn’t serious or valuable enough not realising that what they see as small or minor bit of information may be the missing bit of jigsaw.</a:t>
            </a:r>
          </a:p>
          <a:p>
            <a:endParaRPr lang="en-GB" sz="1400">
              <a:solidFill>
                <a:srgbClr val="0B0C0C"/>
              </a:solidFill>
              <a:effectLst/>
              <a:latin typeface="Arial" panose="020B0604020202020204" pitchFamily="34" charset="0"/>
              <a:ea typeface="Calibri" panose="020F0502020204030204" pitchFamily="34" charset="0"/>
            </a:endParaRPr>
          </a:p>
          <a:p>
            <a:r>
              <a:rPr lang="en-GB" sz="1400">
                <a:solidFill>
                  <a:srgbClr val="0B0C0C"/>
                </a:solidFill>
                <a:effectLst/>
                <a:latin typeface="Arial" panose="020B0604020202020204" pitchFamily="34" charset="0"/>
                <a:ea typeface="Calibri" panose="020F0502020204030204" pitchFamily="34" charset="0"/>
              </a:rPr>
              <a:t>or worried that it could lead to child being taken into care, breaking up a family they possible know well or live next to. </a:t>
            </a:r>
          </a:p>
          <a:p>
            <a:endParaRPr lang="en-GB" sz="1400">
              <a:solidFill>
                <a:srgbClr val="0B0C0C"/>
              </a:solidFill>
              <a:effectLst/>
              <a:latin typeface="Arial" panose="020B0604020202020204" pitchFamily="34" charset="0"/>
              <a:ea typeface="Calibri" panose="020F0502020204030204" pitchFamily="34" charset="0"/>
            </a:endParaRPr>
          </a:p>
          <a:p>
            <a:r>
              <a:rPr lang="en-GB" sz="1400" b="1">
                <a:solidFill>
                  <a:srgbClr val="0B0C0C"/>
                </a:solidFill>
                <a:effectLst/>
                <a:latin typeface="Arial" panose="020B0604020202020204" pitchFamily="34" charset="0"/>
                <a:ea typeface="Calibri" panose="020F0502020204030204" pitchFamily="34" charset="0"/>
              </a:rPr>
              <a:t>We also know that many people either don’t feel confident to speak to or may have a deep distrust of statutory services like children social care or police.</a:t>
            </a:r>
          </a:p>
          <a:p>
            <a:endParaRPr lang="en-GB" sz="1400">
              <a:solidFill>
                <a:srgbClr val="0B0C0C"/>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Arial" panose="020B0604020202020204" pitchFamily="34" charset="0"/>
                <a:ea typeface="Times New Roman" panose="02020603050405020304" pitchFamily="18" charset="0"/>
                <a:cs typeface="Times New Roman" panose="02020603050405020304" pitchFamily="18" charset="0"/>
              </a:rPr>
              <a:t>This is why we feel having an intermediary who can provide an accessible point of contact for the public, who are viewed as independent to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Arial" panose="020B0604020202020204" pitchFamily="34" charset="0"/>
                <a:ea typeface="Times New Roman" panose="02020603050405020304" pitchFamily="18" charset="0"/>
                <a:cs typeface="Times New Roman" panose="02020603050405020304" pitchFamily="18" charset="0"/>
              </a:rPr>
              <a:t>and are equipped the skills and expert knowledge and safeguarding systems to be able to identify when to escalate for emergency intervention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Arial" panose="020B0604020202020204" pitchFamily="34" charset="0"/>
                <a:ea typeface="Times New Roman" panose="02020603050405020304" pitchFamily="18" charset="0"/>
                <a:cs typeface="Times New Roman" panose="02020603050405020304" pitchFamily="18" charset="0"/>
              </a:rPr>
              <a:t>report concerns for further investigation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Arial" panose="020B0604020202020204" pitchFamily="34" charset="0"/>
                <a:ea typeface="Times New Roman" panose="02020603050405020304" pitchFamily="18" charset="0"/>
                <a:cs typeface="Times New Roman" panose="02020603050405020304" pitchFamily="18" charset="0"/>
              </a:rPr>
              <a:t>know where they can handle directly (or signpost to another VCS organisation) which hopefully leaving statutory services to focus their resources in dealing in more critical cases of concern</a:t>
            </a:r>
          </a:p>
          <a:p>
            <a:endParaRPr lang="en-GB" sz="1200">
              <a:effectLst/>
              <a:latin typeface="Arial" panose="020B0604020202020204" pitchFamily="34" charset="0"/>
              <a:cs typeface="Times New Roman" panose="02020603050405020304" pitchFamily="18" charset="0"/>
            </a:endParaRPr>
          </a:p>
          <a:p>
            <a:r>
              <a:rPr lang="en-GB" sz="1200">
                <a:effectLst/>
                <a:latin typeface="Arial" panose="020B0604020202020204" pitchFamily="34" charset="0"/>
                <a:cs typeface="Times New Roman" panose="02020603050405020304" pitchFamily="18" charset="0"/>
              </a:rPr>
              <a:t>Next slide please</a:t>
            </a:r>
            <a:endParaRPr lang="en-GB"/>
          </a:p>
        </p:txBody>
      </p:sp>
    </p:spTree>
    <p:extLst>
      <p:ext uri="{BB962C8B-B14F-4D97-AF65-F5344CB8AC3E}">
        <p14:creationId xmlns:p14="http://schemas.microsoft.com/office/powerpoint/2010/main" val="204357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0B0C0C"/>
                </a:solidFill>
                <a:effectLst/>
                <a:latin typeface="GDS Transport"/>
              </a:rPr>
              <a:t>As you can see this slide set out where are now and our aims an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0B0C0C"/>
                </a:solidFill>
                <a:effectLst/>
                <a:latin typeface="GDS Transport"/>
              </a:rPr>
              <a:t>So I think the main points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0B0C0C"/>
                </a:solidFill>
                <a:effectLst/>
                <a:latin typeface="GDS Transport"/>
              </a:rPr>
              <a:t>That in order to help prevent children and young people from suffering from abuse and/or neglect the government has contributed funding towards the NSPCC helpline since 2007.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0B0C0C"/>
                </a:solidFill>
                <a:effectLst/>
                <a:latin typeface="GDS Transport"/>
              </a:rPr>
              <a:t>This service provides adults and professionals across the UK with free, impartial and expert advice and support. People can contact the helpline via the phone, online chat, email or via online form. They also offer a callback service for queries where a child is not at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0B0C0C"/>
                </a:solidFill>
                <a:effectLst/>
                <a:latin typeface="GDS Transport"/>
              </a:rPr>
              <a:t>All contacts are assessed and if a child is at risk, a referral will be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effectLst/>
                <a:latin typeface="Arial" panose="020B0604020202020204" pitchFamily="34" charset="0"/>
                <a:ea typeface="Times New Roman" panose="02020603050405020304" pitchFamily="18" charset="0"/>
                <a:cs typeface="Arial" panose="020B0604020202020204" pitchFamily="34" charset="0"/>
              </a:rPr>
              <a:t>Service user needs and the market have evolved since 2007 and  so we’re using this opportunity to further the scope how we can best achieve our aim and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effectLst/>
                <a:latin typeface="Arial" panose="020B0604020202020204" pitchFamily="34" charset="0"/>
                <a:ea typeface="Times New Roman" panose="02020603050405020304" pitchFamily="18" charset="0"/>
                <a:cs typeface="Arial" panose="020B0604020202020204" pitchFamily="34" charset="0"/>
              </a:rPr>
              <a:t>The aim remains same in that we want to ensure that we help prevent children and young people from suffering from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effectLst/>
                <a:latin typeface="Arial" panose="020B0604020202020204" pitchFamily="34" charset="0"/>
                <a:ea typeface="Times New Roman" panose="02020603050405020304" pitchFamily="18" charset="0"/>
                <a:cs typeface="Arial" panose="020B0604020202020204" pitchFamily="34" charset="0"/>
              </a:rPr>
              <a:t>So I’m in danger of being a bit repetitive as I touched on this in prior slide but we think to help achieve this that the system benefits from having a an organisation who can not only provide advice and support but be skilled to know when to intervene to safeguard children without overwhelming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effectLst/>
                <a:latin typeface="Arial" panose="020B0604020202020204" pitchFamily="34" charset="0"/>
                <a:ea typeface="Times New Roman" panose="02020603050405020304" pitchFamily="18" charset="0"/>
                <a:cs typeface="Arial" panose="020B0604020202020204" pitchFamily="34" charset="0"/>
              </a:rPr>
              <a:t>So with LA and Police budgets being constrained, it important that this also adds value to the overall system as well as to the direct service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effectLst/>
                <a:latin typeface="Arial" panose="020B0604020202020204" pitchFamily="34" charset="0"/>
                <a:ea typeface="Times New Roman" panose="02020603050405020304" pitchFamily="18" charset="0"/>
                <a:cs typeface="Arial" panose="020B0604020202020204" pitchFamily="34" charset="0"/>
              </a:rPr>
              <a:t>So with this in mind I will now pass you back to Angie to kick of the group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p>
          <a:p>
            <a:r>
              <a:rPr lang="en-GB" sz="1400"/>
              <a:t>Next slide please. </a:t>
            </a:r>
          </a:p>
          <a:p>
            <a:endParaRPr lang="en-GB" sz="1400"/>
          </a:p>
          <a:p>
            <a:endParaRPr lang="en-GB"/>
          </a:p>
        </p:txBody>
      </p:sp>
      <p:sp>
        <p:nvSpPr>
          <p:cNvPr id="4" name="Slide Number Placeholder 3"/>
          <p:cNvSpPr>
            <a:spLocks noGrp="1"/>
          </p:cNvSpPr>
          <p:nvPr>
            <p:ph type="sldNum" sz="quarter" idx="5"/>
          </p:nvPr>
        </p:nvSpPr>
        <p:spPr/>
        <p:txBody>
          <a:bodyPr/>
          <a:lstStyle/>
          <a:p>
            <a:fld id="{E94553C0-5558-4A21-8977-6516F67FFEE2}" type="slidenum">
              <a:rPr lang="en-GB" smtClean="0"/>
              <a:t>8</a:t>
            </a:fld>
            <a:endParaRPr lang="en-GB"/>
          </a:p>
        </p:txBody>
      </p:sp>
    </p:spTree>
    <p:extLst>
      <p:ext uri="{BB962C8B-B14F-4D97-AF65-F5344CB8AC3E}">
        <p14:creationId xmlns:p14="http://schemas.microsoft.com/office/powerpoint/2010/main" val="284546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23bb42f4d_6_9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c23bb42f4d_6_9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a:buSzPts val="1100"/>
              <a:defRPr/>
            </a:pPr>
            <a:r>
              <a:rPr lang="en-GB"/>
              <a:t>Angie to facilitate </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a:p>
          <a:p>
            <a:pPr>
              <a:buSzPts val="1100"/>
              <a:defRPr/>
            </a:pPr>
            <a:r>
              <a:rPr lang="en-GB"/>
              <a:t>This next session for us is the exiting bit as this is  where we get to hear your views on the PIN, specifically the 3 questions we posed. Plus a new one. </a:t>
            </a:r>
            <a:endParaRPr lang="en-GB">
              <a:cs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a:p>
          <a:p>
            <a:pPr>
              <a:buSzPts val="1100"/>
              <a:defRPr/>
            </a:pPr>
            <a:r>
              <a:rPr lang="en-GB"/>
              <a:t>So we don’t talk over each  other could you please raise the virtual hand or if you prefer comment in the side chat bar and I will bring you into the conversation. </a:t>
            </a:r>
            <a:endParaRPr lang="en-GB">
              <a:cs typeface="Calibri"/>
            </a:endParaRPr>
          </a:p>
          <a:p>
            <a:pPr marL="514350" indent="-514350" algn="ctr">
              <a:spcBef>
                <a:spcPct val="0"/>
              </a:spcBef>
              <a:spcAft>
                <a:spcPct val="0"/>
              </a:spcAft>
              <a:buAutoNum type="arabicPeriod"/>
              <a:defRPr/>
            </a:pPr>
            <a:r>
              <a:rPr lang="en-GB"/>
              <a:t>How do we best break down those barriers to getting adults to report concerns </a:t>
            </a:r>
            <a:endParaRPr lang="en-US"/>
          </a:p>
          <a:p>
            <a:pPr>
              <a:buSzPts val="1100"/>
              <a:defRPr/>
            </a:pPr>
            <a:r>
              <a:rPr lang="en-GB">
                <a:cs typeface="Calibri"/>
              </a:rPr>
              <a:t>Is digital the solution? </a:t>
            </a:r>
          </a:p>
          <a:p>
            <a:pPr>
              <a:buSzPts val="1100"/>
              <a:defRPr/>
            </a:pPr>
            <a:endParaRPr lang="en-GB">
              <a:cs typeface="Calibri"/>
            </a:endParaRPr>
          </a:p>
          <a:p>
            <a:pPr>
              <a:buSzPts val="1100"/>
              <a:defRPr/>
            </a:pPr>
            <a:r>
              <a:rPr lang="en-GB">
                <a:cs typeface="Calibri"/>
              </a:rPr>
              <a:t>We know some adults use digitial more – but some people aren't tech savvy – what do you think ?  the world is moving on digitally  - Is digital a solution or the key to removing barriers?</a:t>
            </a:r>
            <a:endParaRPr lang="en-GB"/>
          </a:p>
          <a:p>
            <a:pPr>
              <a:buSzPts val="1100"/>
              <a:defRPr/>
            </a:pPr>
            <a:endParaRPr lang="en-GB"/>
          </a:p>
          <a:p>
            <a:pPr>
              <a:buSzPts val="1100"/>
              <a:defRPr/>
            </a:pPr>
            <a:r>
              <a:rPr lang="en-GB"/>
              <a:t>Lets get started – read out question. </a:t>
            </a:r>
            <a:endParaRPr lang="en-GB">
              <a:cs typeface="Calibri"/>
            </a:endParaRPr>
          </a:p>
          <a:p>
            <a:pPr marL="0" marR="0" lvl="0" indent="0" algn="l" defTabSz="914400">
              <a:lnSpc>
                <a:spcPct val="100000"/>
              </a:lnSpc>
              <a:spcBef>
                <a:spcPts val="0"/>
              </a:spcBef>
              <a:spcAft>
                <a:spcPts val="0"/>
              </a:spcAft>
              <a:buClrTx/>
              <a:buSzPts val="1100"/>
              <a:buFontTx/>
              <a:buNone/>
              <a:tabLst/>
              <a:defRPr/>
            </a:pPr>
            <a:endParaRPr lang="en-GB">
              <a:cs typeface="Calibri"/>
            </a:endParaRPr>
          </a:p>
          <a:p>
            <a:pPr>
              <a:buSzPts val="1100"/>
              <a:defRPr/>
            </a:pPr>
            <a:r>
              <a:rPr lang="en-GB">
                <a:cs typeface="Calibri"/>
              </a:rPr>
              <a:t>Others views on this... ?</a:t>
            </a:r>
          </a:p>
          <a:p>
            <a:pPr>
              <a:buSzPts val="1100"/>
              <a:defRPr/>
            </a:pPr>
            <a:endParaRPr lang="en-GB"/>
          </a:p>
          <a:p>
            <a:pPr>
              <a:buSzPts val="1100"/>
              <a:defRPr/>
            </a:pPr>
            <a:r>
              <a:rPr lang="en-GB"/>
              <a:t>Keep in mind the following </a:t>
            </a:r>
            <a:endParaRPr lang="en-GB">
              <a:cs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a:p>
          <a:p>
            <a:pPr marL="800100" lvl="1" indent="-342900">
              <a:lnSpc>
                <a:spcPct val="150000"/>
              </a:lnSpc>
              <a:buFont typeface="Arial" panose="020B0604020202020204" pitchFamily="34" charset="0"/>
              <a:buChar char="•"/>
            </a:pPr>
            <a:r>
              <a:rPr lang="en-GB" sz="1200"/>
              <a:t>Gain feedback from the market to support our thinking regarding how </a:t>
            </a:r>
            <a:r>
              <a:rPr lang="en-GB" sz="1200" b="1"/>
              <a:t>best we can remove barriers and encourage adults to report concerns</a:t>
            </a:r>
            <a:r>
              <a:rPr lang="en-GB" b="1"/>
              <a:t> </a:t>
            </a:r>
            <a:endParaRPr lang="en-GB" sz="1200" b="1">
              <a:cs typeface="Calibri"/>
            </a:endParaRPr>
          </a:p>
          <a:p>
            <a:pPr marL="800100" lvl="1" indent="-342900">
              <a:lnSpc>
                <a:spcPct val="150000"/>
              </a:lnSpc>
              <a:buFont typeface="Arial,Sans-Serif" panose="020B0604020202020204" pitchFamily="34" charset="0"/>
              <a:buChar char="•"/>
            </a:pPr>
            <a:r>
              <a:rPr lang="en-GB"/>
              <a:t>Gain feedback from the market </a:t>
            </a:r>
            <a:r>
              <a:rPr lang="en-GB" b="1"/>
              <a:t>is the current model is still the most effective way  to achieve our aims</a:t>
            </a:r>
            <a:endParaRPr lang="en-GB" b="1">
              <a:cs typeface="Calibri"/>
            </a:endParaRPr>
          </a:p>
          <a:p>
            <a:pPr marL="800100" lvl="1" indent="-342900">
              <a:lnSpc>
                <a:spcPct val="150000"/>
              </a:lnSpc>
              <a:buFont typeface="Arial,Sans-Serif" panose="020B0604020202020204" pitchFamily="34" charset="0"/>
              <a:buChar char="•"/>
            </a:pPr>
            <a:r>
              <a:rPr lang="en-GB"/>
              <a:t>Identify market barriers and w</a:t>
            </a:r>
            <a:r>
              <a:rPr lang="en-GB" b="1"/>
              <a:t>ays the department can support the market to overcome barriers</a:t>
            </a:r>
            <a:endParaRPr lang="en-GB" b="1">
              <a:cs typeface="Calibri"/>
            </a:endParaRPr>
          </a:p>
          <a:p>
            <a:pPr marL="800100" lvl="1" indent="-342900">
              <a:lnSpc>
                <a:spcPct val="150000"/>
              </a:lnSpc>
              <a:buFont typeface="Arial,Sans-Serif" panose="020B0604020202020204" pitchFamily="34" charset="0"/>
              <a:buChar char="•"/>
            </a:pPr>
            <a:endParaRPr lang="en-GB" sz="1200">
              <a:latin typeface="Calibri" panose="020F0502020204030204"/>
              <a:ea typeface="+mj-ea"/>
              <a:cs typeface="Calibri" panose="020F0502020204030204"/>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a:p>
        </p:txBody>
      </p:sp>
    </p:spTree>
    <p:extLst>
      <p:ext uri="{BB962C8B-B14F-4D97-AF65-F5344CB8AC3E}">
        <p14:creationId xmlns:p14="http://schemas.microsoft.com/office/powerpoint/2010/main" val="80149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B9F7-CCAB-43DD-A902-B16AA56AB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B8310B-4C4D-4864-91D4-9CC11EE36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C76D2E-000A-46A5-AB79-E07560456ADE}"/>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5" name="Footer Placeholder 4">
            <a:extLst>
              <a:ext uri="{FF2B5EF4-FFF2-40B4-BE49-F238E27FC236}">
                <a16:creationId xmlns:a16="http://schemas.microsoft.com/office/drawing/2014/main" id="{3E70C754-B9E1-43C1-BBFE-D26F4C923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233EB-93E8-4820-8ADA-D4AE4C497675}"/>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215209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2A8C-47A7-4BED-8A52-7FA5FB829E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A4FC0-B56A-4640-904D-9080EC112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27AC2-684F-4D0A-A419-E5C2A3FA586B}"/>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5" name="Footer Placeholder 4">
            <a:extLst>
              <a:ext uri="{FF2B5EF4-FFF2-40B4-BE49-F238E27FC236}">
                <a16:creationId xmlns:a16="http://schemas.microsoft.com/office/drawing/2014/main" id="{AC7CC1B5-5363-475C-BE3A-B76C1A2E9C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CD4C8B-1DBB-47A9-ABBA-BA16F4601379}"/>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192949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398DC-F214-4C1C-B4F9-AB5B83C9E7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10F2F6-0BA9-42F3-ACA6-DD48A18F5B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0229B3-FD8B-492B-8C40-B47771299157}"/>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5" name="Footer Placeholder 4">
            <a:extLst>
              <a:ext uri="{FF2B5EF4-FFF2-40B4-BE49-F238E27FC236}">
                <a16:creationId xmlns:a16="http://schemas.microsoft.com/office/drawing/2014/main" id="{A02DE427-7462-427E-A4C9-30252D5252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D4E995-5D45-4085-B151-53AA7EB89590}"/>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393996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gbd1d490fd6_6_1497"/>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tx1">
                    <a:lumMod val="50000"/>
                  </a:schemeClr>
                </a:solidFill>
                <a:latin typeface="Raleway" panose="020B0604020202020204" charset="0"/>
                <a:ea typeface="Raleway" panose="020B060402020202020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5585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0/60 block">
  <p:cSld name="40/60 block">
    <p:spTree>
      <p:nvGrpSpPr>
        <p:cNvPr id="1" name="Shape 294"/>
        <p:cNvGrpSpPr/>
        <p:nvPr/>
      </p:nvGrpSpPr>
      <p:grpSpPr>
        <a:xfrm>
          <a:off x="0" y="0"/>
          <a:ext cx="0" cy="0"/>
          <a:chOff x="0" y="0"/>
          <a:chExt cx="0" cy="0"/>
        </a:xfrm>
      </p:grpSpPr>
      <p:sp>
        <p:nvSpPr>
          <p:cNvPr id="295" name="Google Shape;295;gbd1d490fd6_6_1626"/>
          <p:cNvSpPr/>
          <p:nvPr/>
        </p:nvSpPr>
        <p:spPr>
          <a:xfrm>
            <a:off x="4742600" y="-167"/>
            <a:ext cx="74496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6" name="Google Shape;296;gbd1d490fd6_6_1626"/>
          <p:cNvSpPr txBox="1">
            <a:spLocks noGrp="1"/>
          </p:cNvSpPr>
          <p:nvPr>
            <p:ph type="title"/>
          </p:nvPr>
        </p:nvSpPr>
        <p:spPr>
          <a:xfrm>
            <a:off x="216800" y="1776600"/>
            <a:ext cx="4144800" cy="1775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chemeClr val="lt2"/>
              </a:buClr>
              <a:buSzPts val="4800"/>
              <a:buNone/>
              <a:defRPr sz="4800">
                <a:solidFill>
                  <a:schemeClr val="lt2"/>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297" name="Google Shape;297;gbd1d490fd6_6_1626"/>
          <p:cNvSpPr txBox="1">
            <a:spLocks noGrp="1"/>
          </p:cNvSpPr>
          <p:nvPr>
            <p:ph type="subTitle" idx="1"/>
          </p:nvPr>
        </p:nvSpPr>
        <p:spPr>
          <a:xfrm>
            <a:off x="216800" y="3668833"/>
            <a:ext cx="4144800" cy="5781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98" name="Google Shape;298;gbd1d490fd6_6_1626"/>
          <p:cNvSpPr txBox="1">
            <a:spLocks noGrp="1"/>
          </p:cNvSpPr>
          <p:nvPr>
            <p:ph type="body" idx="2"/>
          </p:nvPr>
        </p:nvSpPr>
        <p:spPr>
          <a:xfrm>
            <a:off x="5425733" y="965433"/>
            <a:ext cx="6276300" cy="4926900"/>
          </a:xfrm>
          <a:prstGeom prst="rect">
            <a:avLst/>
          </a:prstGeom>
          <a:noFill/>
          <a:ln>
            <a:noFill/>
          </a:ln>
        </p:spPr>
        <p:txBody>
          <a:bodyPr spcFirstLastPara="1" wrap="square" lIns="121900" tIns="121900" rIns="121900" bIns="121900" anchor="ctr" anchorCtr="0">
            <a:noAutofit/>
          </a:bodyPr>
          <a:lstStyle>
            <a:lvl1pPr marL="457200" lvl="0" indent="-349250" algn="l">
              <a:lnSpc>
                <a:spcPct val="115000"/>
              </a:lnSpc>
              <a:spcBef>
                <a:spcPts val="0"/>
              </a:spcBef>
              <a:spcAft>
                <a:spcPts val="0"/>
              </a:spcAft>
              <a:buClr>
                <a:srgbClr val="FFFFFF"/>
              </a:buClr>
              <a:buSzPts val="1900"/>
              <a:buChar char="●"/>
              <a:defRPr>
                <a:solidFill>
                  <a:srgbClr val="FFFFFF"/>
                </a:solidFill>
              </a:defRPr>
            </a:lvl1pPr>
            <a:lvl2pPr marL="914400" lvl="1" indent="-349250" algn="l">
              <a:lnSpc>
                <a:spcPct val="115000"/>
              </a:lnSpc>
              <a:spcBef>
                <a:spcPts val="2100"/>
              </a:spcBef>
              <a:spcAft>
                <a:spcPts val="0"/>
              </a:spcAft>
              <a:buClr>
                <a:srgbClr val="FFFFFF"/>
              </a:buClr>
              <a:buSzPts val="1900"/>
              <a:buChar char="○"/>
              <a:defRPr>
                <a:solidFill>
                  <a:srgbClr val="FFFFFF"/>
                </a:solidFill>
              </a:defRPr>
            </a:lvl2pPr>
            <a:lvl3pPr marL="1371600" lvl="2" indent="-349250" algn="l">
              <a:lnSpc>
                <a:spcPct val="115000"/>
              </a:lnSpc>
              <a:spcBef>
                <a:spcPts val="2100"/>
              </a:spcBef>
              <a:spcAft>
                <a:spcPts val="0"/>
              </a:spcAft>
              <a:buClr>
                <a:srgbClr val="FFFFFF"/>
              </a:buClr>
              <a:buSzPts val="1900"/>
              <a:buChar char="■"/>
              <a:defRPr>
                <a:solidFill>
                  <a:srgbClr val="FFFFFF"/>
                </a:solidFill>
              </a:defRPr>
            </a:lvl3pPr>
            <a:lvl4pPr marL="1828800" lvl="3" indent="-349250" algn="l">
              <a:lnSpc>
                <a:spcPct val="115000"/>
              </a:lnSpc>
              <a:spcBef>
                <a:spcPts val="2100"/>
              </a:spcBef>
              <a:spcAft>
                <a:spcPts val="0"/>
              </a:spcAft>
              <a:buClr>
                <a:srgbClr val="FFFFFF"/>
              </a:buClr>
              <a:buSzPts val="1900"/>
              <a:buChar char="●"/>
              <a:defRPr>
                <a:solidFill>
                  <a:srgbClr val="FFFFFF"/>
                </a:solidFill>
              </a:defRPr>
            </a:lvl4pPr>
            <a:lvl5pPr marL="2286000" lvl="4" indent="-349250" algn="l">
              <a:lnSpc>
                <a:spcPct val="115000"/>
              </a:lnSpc>
              <a:spcBef>
                <a:spcPts val="2100"/>
              </a:spcBef>
              <a:spcAft>
                <a:spcPts val="0"/>
              </a:spcAft>
              <a:buClr>
                <a:srgbClr val="FFFFFF"/>
              </a:buClr>
              <a:buSzPts val="1900"/>
              <a:buChar char="○"/>
              <a:defRPr>
                <a:solidFill>
                  <a:srgbClr val="FFFFFF"/>
                </a:solidFill>
              </a:defRPr>
            </a:lvl5pPr>
            <a:lvl6pPr marL="2743200" lvl="5" indent="-349250" algn="l">
              <a:lnSpc>
                <a:spcPct val="115000"/>
              </a:lnSpc>
              <a:spcBef>
                <a:spcPts val="2100"/>
              </a:spcBef>
              <a:spcAft>
                <a:spcPts val="0"/>
              </a:spcAft>
              <a:buClr>
                <a:srgbClr val="FFFFFF"/>
              </a:buClr>
              <a:buSzPts val="1900"/>
              <a:buChar char="■"/>
              <a:defRPr>
                <a:solidFill>
                  <a:srgbClr val="FFFFFF"/>
                </a:solidFill>
              </a:defRPr>
            </a:lvl6pPr>
            <a:lvl7pPr marL="3200400" lvl="6" indent="-349250" algn="l">
              <a:lnSpc>
                <a:spcPct val="115000"/>
              </a:lnSpc>
              <a:spcBef>
                <a:spcPts val="2100"/>
              </a:spcBef>
              <a:spcAft>
                <a:spcPts val="0"/>
              </a:spcAft>
              <a:buClr>
                <a:srgbClr val="FFFFFF"/>
              </a:buClr>
              <a:buSzPts val="1900"/>
              <a:buChar char="●"/>
              <a:defRPr>
                <a:solidFill>
                  <a:srgbClr val="FFFFFF"/>
                </a:solidFill>
              </a:defRPr>
            </a:lvl7pPr>
            <a:lvl8pPr marL="3657600" lvl="7" indent="-349250" algn="l">
              <a:lnSpc>
                <a:spcPct val="115000"/>
              </a:lnSpc>
              <a:spcBef>
                <a:spcPts val="2100"/>
              </a:spcBef>
              <a:spcAft>
                <a:spcPts val="0"/>
              </a:spcAft>
              <a:buClr>
                <a:srgbClr val="FFFFFF"/>
              </a:buClr>
              <a:buSzPts val="1900"/>
              <a:buChar char="○"/>
              <a:defRPr>
                <a:solidFill>
                  <a:srgbClr val="FFFFFF"/>
                </a:solidFill>
              </a:defRPr>
            </a:lvl8pPr>
            <a:lvl9pPr marL="4114800" lvl="8" indent="-349250" algn="l">
              <a:lnSpc>
                <a:spcPct val="115000"/>
              </a:lnSpc>
              <a:spcBef>
                <a:spcPts val="2100"/>
              </a:spcBef>
              <a:spcAft>
                <a:spcPts val="2100"/>
              </a:spcAft>
              <a:buClr>
                <a:srgbClr val="FFFFFF"/>
              </a:buClr>
              <a:buSzPts val="1900"/>
              <a:buChar char="■"/>
              <a:defRPr>
                <a:solidFill>
                  <a:srgbClr val="FFFFFF"/>
                </a:solidFill>
              </a:defRPr>
            </a:lvl9pPr>
          </a:lstStyle>
          <a:p>
            <a:endParaRPr/>
          </a:p>
        </p:txBody>
      </p:sp>
      <p:sp>
        <p:nvSpPr>
          <p:cNvPr id="299" name="Google Shape;299;gbd1d490fd6_6_1626"/>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300" name="Google Shape;300;gbd1d490fd6_6_1626"/>
          <p:cNvPicPr preferRelativeResize="0"/>
          <p:nvPr/>
        </p:nvPicPr>
        <p:blipFill rotWithShape="1">
          <a:blip r:embed="rId2">
            <a:alphaModFix/>
          </a:blip>
          <a:srcRect/>
          <a:stretch/>
        </p:blipFill>
        <p:spPr>
          <a:xfrm>
            <a:off x="9952654" y="113400"/>
            <a:ext cx="1841379" cy="313000"/>
          </a:xfrm>
          <a:prstGeom prst="rect">
            <a:avLst/>
          </a:prstGeom>
          <a:noFill/>
          <a:ln>
            <a:noFill/>
          </a:ln>
        </p:spPr>
      </p:pic>
    </p:spTree>
    <p:extLst>
      <p:ext uri="{BB962C8B-B14F-4D97-AF65-F5344CB8AC3E}">
        <p14:creationId xmlns:p14="http://schemas.microsoft.com/office/powerpoint/2010/main" val="162017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0/50 block left">
  <p:cSld name="50/50 block left">
    <p:spTree>
      <p:nvGrpSpPr>
        <p:cNvPr id="1" name="Shape 301"/>
        <p:cNvGrpSpPr/>
        <p:nvPr/>
      </p:nvGrpSpPr>
      <p:grpSpPr>
        <a:xfrm>
          <a:off x="0" y="0"/>
          <a:ext cx="0" cy="0"/>
          <a:chOff x="0" y="0"/>
          <a:chExt cx="0" cy="0"/>
        </a:xfrm>
      </p:grpSpPr>
      <p:sp>
        <p:nvSpPr>
          <p:cNvPr id="302" name="Google Shape;302;gbd1d490fd6_6_1633"/>
          <p:cNvSpPr/>
          <p:nvPr/>
        </p:nvSpPr>
        <p:spPr>
          <a:xfrm>
            <a:off x="0" y="-167"/>
            <a:ext cx="61689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3" name="Google Shape;303;gbd1d490fd6_6_1633"/>
          <p:cNvSpPr txBox="1">
            <a:spLocks noGrp="1"/>
          </p:cNvSpPr>
          <p:nvPr>
            <p:ph type="title"/>
          </p:nvPr>
        </p:nvSpPr>
        <p:spPr>
          <a:xfrm>
            <a:off x="502367" y="1776600"/>
            <a:ext cx="5048400" cy="1775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5600"/>
              <a:buNone/>
              <a:defRPr sz="5600">
                <a:solidFill>
                  <a:srgbClr val="FFFFFF"/>
                </a:solidFill>
              </a:defRPr>
            </a:lvl2pPr>
            <a:lvl3pPr lvl="2" algn="ctr">
              <a:lnSpc>
                <a:spcPct val="100000"/>
              </a:lnSpc>
              <a:spcBef>
                <a:spcPts val="0"/>
              </a:spcBef>
              <a:spcAft>
                <a:spcPts val="0"/>
              </a:spcAft>
              <a:buClr>
                <a:srgbClr val="FFFFFF"/>
              </a:buClr>
              <a:buSzPts val="5600"/>
              <a:buNone/>
              <a:defRPr sz="5600">
                <a:solidFill>
                  <a:srgbClr val="FFFFFF"/>
                </a:solidFill>
              </a:defRPr>
            </a:lvl3pPr>
            <a:lvl4pPr lvl="3" algn="ctr">
              <a:lnSpc>
                <a:spcPct val="100000"/>
              </a:lnSpc>
              <a:spcBef>
                <a:spcPts val="0"/>
              </a:spcBef>
              <a:spcAft>
                <a:spcPts val="0"/>
              </a:spcAft>
              <a:buClr>
                <a:srgbClr val="FFFFFF"/>
              </a:buClr>
              <a:buSzPts val="5600"/>
              <a:buNone/>
              <a:defRPr sz="5600">
                <a:solidFill>
                  <a:srgbClr val="FFFFFF"/>
                </a:solidFill>
              </a:defRPr>
            </a:lvl4pPr>
            <a:lvl5pPr lvl="4" algn="ctr">
              <a:lnSpc>
                <a:spcPct val="100000"/>
              </a:lnSpc>
              <a:spcBef>
                <a:spcPts val="0"/>
              </a:spcBef>
              <a:spcAft>
                <a:spcPts val="0"/>
              </a:spcAft>
              <a:buClr>
                <a:srgbClr val="FFFFFF"/>
              </a:buClr>
              <a:buSzPts val="5600"/>
              <a:buNone/>
              <a:defRPr sz="5600">
                <a:solidFill>
                  <a:srgbClr val="FFFFFF"/>
                </a:solidFill>
              </a:defRPr>
            </a:lvl5pPr>
            <a:lvl6pPr lvl="5" algn="ctr">
              <a:lnSpc>
                <a:spcPct val="100000"/>
              </a:lnSpc>
              <a:spcBef>
                <a:spcPts val="0"/>
              </a:spcBef>
              <a:spcAft>
                <a:spcPts val="0"/>
              </a:spcAft>
              <a:buClr>
                <a:srgbClr val="FFFFFF"/>
              </a:buClr>
              <a:buSzPts val="5600"/>
              <a:buNone/>
              <a:defRPr sz="5600">
                <a:solidFill>
                  <a:srgbClr val="FFFFFF"/>
                </a:solidFill>
              </a:defRPr>
            </a:lvl6pPr>
            <a:lvl7pPr lvl="6" algn="ctr">
              <a:lnSpc>
                <a:spcPct val="100000"/>
              </a:lnSpc>
              <a:spcBef>
                <a:spcPts val="0"/>
              </a:spcBef>
              <a:spcAft>
                <a:spcPts val="0"/>
              </a:spcAft>
              <a:buClr>
                <a:srgbClr val="FFFFFF"/>
              </a:buClr>
              <a:buSzPts val="5600"/>
              <a:buNone/>
              <a:defRPr sz="5600">
                <a:solidFill>
                  <a:srgbClr val="FFFFFF"/>
                </a:solidFill>
              </a:defRPr>
            </a:lvl7pPr>
            <a:lvl8pPr lvl="7" algn="ctr">
              <a:lnSpc>
                <a:spcPct val="100000"/>
              </a:lnSpc>
              <a:spcBef>
                <a:spcPts val="0"/>
              </a:spcBef>
              <a:spcAft>
                <a:spcPts val="0"/>
              </a:spcAft>
              <a:buClr>
                <a:srgbClr val="FFFFFF"/>
              </a:buClr>
              <a:buSzPts val="5600"/>
              <a:buNone/>
              <a:defRPr sz="5600">
                <a:solidFill>
                  <a:srgbClr val="FFFFFF"/>
                </a:solidFill>
              </a:defRPr>
            </a:lvl8pPr>
            <a:lvl9pPr lvl="8" algn="ctr">
              <a:lnSpc>
                <a:spcPct val="100000"/>
              </a:lnSpc>
              <a:spcBef>
                <a:spcPts val="0"/>
              </a:spcBef>
              <a:spcAft>
                <a:spcPts val="0"/>
              </a:spcAft>
              <a:buClr>
                <a:srgbClr val="FFFFFF"/>
              </a:buClr>
              <a:buSzPts val="5600"/>
              <a:buNone/>
              <a:defRPr sz="5600">
                <a:solidFill>
                  <a:srgbClr val="FFFFFF"/>
                </a:solidFill>
              </a:defRPr>
            </a:lvl9pPr>
          </a:lstStyle>
          <a:p>
            <a:endParaRPr/>
          </a:p>
        </p:txBody>
      </p:sp>
      <p:sp>
        <p:nvSpPr>
          <p:cNvPr id="304" name="Google Shape;304;gbd1d490fd6_6_1633"/>
          <p:cNvSpPr txBox="1">
            <a:spLocks noGrp="1"/>
          </p:cNvSpPr>
          <p:nvPr>
            <p:ph type="subTitle" idx="1"/>
          </p:nvPr>
        </p:nvSpPr>
        <p:spPr>
          <a:xfrm>
            <a:off x="502367" y="3668833"/>
            <a:ext cx="5048400" cy="5781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FFFFFF"/>
              </a:buClr>
              <a:buSzPts val="1900"/>
              <a:buNone/>
              <a:defRPr>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305" name="Google Shape;305;gbd1d490fd6_6_1633"/>
          <p:cNvSpPr txBox="1">
            <a:spLocks noGrp="1"/>
          </p:cNvSpPr>
          <p:nvPr>
            <p:ph type="body" idx="2"/>
          </p:nvPr>
        </p:nvSpPr>
        <p:spPr>
          <a:xfrm>
            <a:off x="6416267" y="965433"/>
            <a:ext cx="5285700" cy="4926900"/>
          </a:xfrm>
          <a:prstGeom prst="rect">
            <a:avLst/>
          </a:prstGeom>
          <a:noFill/>
          <a:ln>
            <a:noFill/>
          </a:ln>
        </p:spPr>
        <p:txBody>
          <a:bodyPr spcFirstLastPara="1" wrap="square" lIns="121900" tIns="121900" rIns="121900" bIns="121900" anchor="ctr"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06" name="Google Shape;306;gbd1d490fd6_6_1633"/>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307" name="Google Shape;307;gbd1d490fd6_6_1633"/>
          <p:cNvPicPr preferRelativeResize="0"/>
          <p:nvPr/>
        </p:nvPicPr>
        <p:blipFill rotWithShape="1">
          <a:blip r:embed="rId2">
            <a:alphaModFix/>
          </a:blip>
          <a:srcRect/>
          <a:stretch/>
        </p:blipFill>
        <p:spPr>
          <a:xfrm>
            <a:off x="10110000" y="113400"/>
            <a:ext cx="1841498" cy="313000"/>
          </a:xfrm>
          <a:prstGeom prst="rect">
            <a:avLst/>
          </a:prstGeom>
          <a:noFill/>
          <a:ln>
            <a:noFill/>
          </a:ln>
        </p:spPr>
      </p:pic>
    </p:spTree>
    <p:extLst>
      <p:ext uri="{BB962C8B-B14F-4D97-AF65-F5344CB8AC3E}">
        <p14:creationId xmlns:p14="http://schemas.microsoft.com/office/powerpoint/2010/main" val="408203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0/50 block right ">
  <p:cSld name="50/50 block right ">
    <p:spTree>
      <p:nvGrpSpPr>
        <p:cNvPr id="1" name="Shape 308"/>
        <p:cNvGrpSpPr/>
        <p:nvPr/>
      </p:nvGrpSpPr>
      <p:grpSpPr>
        <a:xfrm>
          <a:off x="0" y="0"/>
          <a:ext cx="0" cy="0"/>
          <a:chOff x="0" y="0"/>
          <a:chExt cx="0" cy="0"/>
        </a:xfrm>
      </p:grpSpPr>
      <p:sp>
        <p:nvSpPr>
          <p:cNvPr id="309" name="Google Shape;309;gbd1d490fd6_6_1640"/>
          <p:cNvSpPr/>
          <p:nvPr/>
        </p:nvSpPr>
        <p:spPr>
          <a:xfrm>
            <a:off x="6023633" y="-167"/>
            <a:ext cx="61689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10" name="Google Shape;310;gbd1d490fd6_6_1640"/>
          <p:cNvSpPr txBox="1">
            <a:spLocks noGrp="1"/>
          </p:cNvSpPr>
          <p:nvPr>
            <p:ph type="title"/>
          </p:nvPr>
        </p:nvSpPr>
        <p:spPr>
          <a:xfrm>
            <a:off x="502367" y="1776600"/>
            <a:ext cx="5048400" cy="1775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chemeClr val="lt2"/>
              </a:buClr>
              <a:buSzPts val="4800"/>
              <a:buNone/>
              <a:defRPr sz="4800">
                <a:solidFill>
                  <a:schemeClr val="lt2"/>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11" name="Google Shape;311;gbd1d490fd6_6_1640"/>
          <p:cNvSpPr txBox="1">
            <a:spLocks noGrp="1"/>
          </p:cNvSpPr>
          <p:nvPr>
            <p:ph type="subTitle" idx="1"/>
          </p:nvPr>
        </p:nvSpPr>
        <p:spPr>
          <a:xfrm>
            <a:off x="502367" y="3668833"/>
            <a:ext cx="5048400" cy="5781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312" name="Google Shape;312;gbd1d490fd6_6_1640"/>
          <p:cNvSpPr txBox="1">
            <a:spLocks noGrp="1"/>
          </p:cNvSpPr>
          <p:nvPr>
            <p:ph type="body" idx="2"/>
          </p:nvPr>
        </p:nvSpPr>
        <p:spPr>
          <a:xfrm>
            <a:off x="6416267" y="965433"/>
            <a:ext cx="5285700" cy="4926900"/>
          </a:xfrm>
          <a:prstGeom prst="rect">
            <a:avLst/>
          </a:prstGeom>
          <a:noFill/>
          <a:ln>
            <a:noFill/>
          </a:ln>
        </p:spPr>
        <p:txBody>
          <a:bodyPr spcFirstLastPara="1" wrap="square" lIns="121900" tIns="121900" rIns="121900" bIns="121900" anchor="ctr" anchorCtr="0">
            <a:noAutofit/>
          </a:bodyPr>
          <a:lstStyle>
            <a:lvl1pPr marL="457200" lvl="0" indent="-349250" algn="l">
              <a:lnSpc>
                <a:spcPct val="115000"/>
              </a:lnSpc>
              <a:spcBef>
                <a:spcPts val="0"/>
              </a:spcBef>
              <a:spcAft>
                <a:spcPts val="0"/>
              </a:spcAft>
              <a:buClr>
                <a:srgbClr val="FFFFFF"/>
              </a:buClr>
              <a:buSzPts val="1900"/>
              <a:buChar char="●"/>
              <a:defRPr>
                <a:solidFill>
                  <a:srgbClr val="FFFFFF"/>
                </a:solidFill>
              </a:defRPr>
            </a:lvl1pPr>
            <a:lvl2pPr marL="914400" lvl="1" indent="-349250" algn="l">
              <a:lnSpc>
                <a:spcPct val="115000"/>
              </a:lnSpc>
              <a:spcBef>
                <a:spcPts val="2100"/>
              </a:spcBef>
              <a:spcAft>
                <a:spcPts val="0"/>
              </a:spcAft>
              <a:buClr>
                <a:srgbClr val="FFFFFF"/>
              </a:buClr>
              <a:buSzPts val="1900"/>
              <a:buChar char="○"/>
              <a:defRPr>
                <a:solidFill>
                  <a:srgbClr val="FFFFFF"/>
                </a:solidFill>
              </a:defRPr>
            </a:lvl2pPr>
            <a:lvl3pPr marL="1371600" lvl="2" indent="-349250" algn="l">
              <a:lnSpc>
                <a:spcPct val="115000"/>
              </a:lnSpc>
              <a:spcBef>
                <a:spcPts val="2100"/>
              </a:spcBef>
              <a:spcAft>
                <a:spcPts val="0"/>
              </a:spcAft>
              <a:buClr>
                <a:srgbClr val="FFFFFF"/>
              </a:buClr>
              <a:buSzPts val="1900"/>
              <a:buChar char="■"/>
              <a:defRPr>
                <a:solidFill>
                  <a:srgbClr val="FFFFFF"/>
                </a:solidFill>
              </a:defRPr>
            </a:lvl3pPr>
            <a:lvl4pPr marL="1828800" lvl="3" indent="-349250" algn="l">
              <a:lnSpc>
                <a:spcPct val="115000"/>
              </a:lnSpc>
              <a:spcBef>
                <a:spcPts val="2100"/>
              </a:spcBef>
              <a:spcAft>
                <a:spcPts val="0"/>
              </a:spcAft>
              <a:buClr>
                <a:srgbClr val="FFFFFF"/>
              </a:buClr>
              <a:buSzPts val="1900"/>
              <a:buChar char="●"/>
              <a:defRPr>
                <a:solidFill>
                  <a:srgbClr val="FFFFFF"/>
                </a:solidFill>
              </a:defRPr>
            </a:lvl4pPr>
            <a:lvl5pPr marL="2286000" lvl="4" indent="-349250" algn="l">
              <a:lnSpc>
                <a:spcPct val="115000"/>
              </a:lnSpc>
              <a:spcBef>
                <a:spcPts val="2100"/>
              </a:spcBef>
              <a:spcAft>
                <a:spcPts val="0"/>
              </a:spcAft>
              <a:buClr>
                <a:srgbClr val="FFFFFF"/>
              </a:buClr>
              <a:buSzPts val="1900"/>
              <a:buChar char="○"/>
              <a:defRPr>
                <a:solidFill>
                  <a:srgbClr val="FFFFFF"/>
                </a:solidFill>
              </a:defRPr>
            </a:lvl5pPr>
            <a:lvl6pPr marL="2743200" lvl="5" indent="-349250" algn="l">
              <a:lnSpc>
                <a:spcPct val="115000"/>
              </a:lnSpc>
              <a:spcBef>
                <a:spcPts val="2100"/>
              </a:spcBef>
              <a:spcAft>
                <a:spcPts val="0"/>
              </a:spcAft>
              <a:buClr>
                <a:srgbClr val="FFFFFF"/>
              </a:buClr>
              <a:buSzPts val="1900"/>
              <a:buChar char="■"/>
              <a:defRPr>
                <a:solidFill>
                  <a:srgbClr val="FFFFFF"/>
                </a:solidFill>
              </a:defRPr>
            </a:lvl6pPr>
            <a:lvl7pPr marL="3200400" lvl="6" indent="-349250" algn="l">
              <a:lnSpc>
                <a:spcPct val="115000"/>
              </a:lnSpc>
              <a:spcBef>
                <a:spcPts val="2100"/>
              </a:spcBef>
              <a:spcAft>
                <a:spcPts val="0"/>
              </a:spcAft>
              <a:buClr>
                <a:srgbClr val="FFFFFF"/>
              </a:buClr>
              <a:buSzPts val="1900"/>
              <a:buChar char="●"/>
              <a:defRPr>
                <a:solidFill>
                  <a:srgbClr val="FFFFFF"/>
                </a:solidFill>
              </a:defRPr>
            </a:lvl7pPr>
            <a:lvl8pPr marL="3657600" lvl="7" indent="-349250" algn="l">
              <a:lnSpc>
                <a:spcPct val="115000"/>
              </a:lnSpc>
              <a:spcBef>
                <a:spcPts val="2100"/>
              </a:spcBef>
              <a:spcAft>
                <a:spcPts val="0"/>
              </a:spcAft>
              <a:buClr>
                <a:srgbClr val="FFFFFF"/>
              </a:buClr>
              <a:buSzPts val="1900"/>
              <a:buChar char="○"/>
              <a:defRPr>
                <a:solidFill>
                  <a:srgbClr val="FFFFFF"/>
                </a:solidFill>
              </a:defRPr>
            </a:lvl8pPr>
            <a:lvl9pPr marL="4114800" lvl="8" indent="-349250" algn="l">
              <a:lnSpc>
                <a:spcPct val="115000"/>
              </a:lnSpc>
              <a:spcBef>
                <a:spcPts val="2100"/>
              </a:spcBef>
              <a:spcAft>
                <a:spcPts val="2100"/>
              </a:spcAft>
              <a:buClr>
                <a:srgbClr val="FFFFFF"/>
              </a:buClr>
              <a:buSzPts val="1900"/>
              <a:buChar char="■"/>
              <a:defRPr>
                <a:solidFill>
                  <a:srgbClr val="FFFFFF"/>
                </a:solidFill>
              </a:defRPr>
            </a:lvl9pPr>
          </a:lstStyle>
          <a:p>
            <a:endParaRPr/>
          </a:p>
        </p:txBody>
      </p:sp>
      <p:sp>
        <p:nvSpPr>
          <p:cNvPr id="313" name="Google Shape;313;gbd1d490fd6_6_1640"/>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314" name="Google Shape;314;gbd1d490fd6_6_1640"/>
          <p:cNvPicPr preferRelativeResize="0"/>
          <p:nvPr/>
        </p:nvPicPr>
        <p:blipFill rotWithShape="1">
          <a:blip r:embed="rId2">
            <a:alphaModFix/>
          </a:blip>
          <a:srcRect/>
          <a:stretch/>
        </p:blipFill>
        <p:spPr>
          <a:xfrm>
            <a:off x="9952654" y="113400"/>
            <a:ext cx="1841379" cy="313000"/>
          </a:xfrm>
          <a:prstGeom prst="rect">
            <a:avLst/>
          </a:prstGeom>
          <a:noFill/>
          <a:ln>
            <a:noFill/>
          </a:ln>
        </p:spPr>
      </p:pic>
    </p:spTree>
    <p:extLst>
      <p:ext uri="{BB962C8B-B14F-4D97-AF65-F5344CB8AC3E}">
        <p14:creationId xmlns:p14="http://schemas.microsoft.com/office/powerpoint/2010/main" val="340904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points - 3">
  <p:cSld name="Key points - 3">
    <p:spTree>
      <p:nvGrpSpPr>
        <p:cNvPr id="1" name="Shape 315"/>
        <p:cNvGrpSpPr/>
        <p:nvPr/>
      </p:nvGrpSpPr>
      <p:grpSpPr>
        <a:xfrm>
          <a:off x="0" y="0"/>
          <a:ext cx="0" cy="0"/>
          <a:chOff x="0" y="0"/>
          <a:chExt cx="0" cy="0"/>
        </a:xfrm>
      </p:grpSpPr>
      <p:pic>
        <p:nvPicPr>
          <p:cNvPr id="316" name="Google Shape;316;gbd1d490fd6_6_1647"/>
          <p:cNvPicPr preferRelativeResize="0"/>
          <p:nvPr/>
        </p:nvPicPr>
        <p:blipFill rotWithShape="1">
          <a:blip r:embed="rId2">
            <a:alphaModFix/>
          </a:blip>
          <a:srcRect/>
          <a:stretch/>
        </p:blipFill>
        <p:spPr>
          <a:xfrm>
            <a:off x="10110000" y="113400"/>
            <a:ext cx="1841498" cy="313000"/>
          </a:xfrm>
          <a:prstGeom prst="rect">
            <a:avLst/>
          </a:prstGeom>
          <a:noFill/>
          <a:ln>
            <a:noFill/>
          </a:ln>
        </p:spPr>
      </p:pic>
      <p:cxnSp>
        <p:nvCxnSpPr>
          <p:cNvPr id="317" name="Google Shape;317;gbd1d490fd6_6_1647"/>
          <p:cNvCxnSpPr/>
          <p:nvPr/>
        </p:nvCxnSpPr>
        <p:spPr>
          <a:xfrm>
            <a:off x="4092833" y="2479017"/>
            <a:ext cx="0" cy="2054400"/>
          </a:xfrm>
          <a:prstGeom prst="straightConnector1">
            <a:avLst/>
          </a:prstGeom>
          <a:noFill/>
          <a:ln w="9525" cap="flat" cmpd="sng">
            <a:solidFill>
              <a:schemeClr val="dk1"/>
            </a:solidFill>
            <a:prstDash val="solid"/>
            <a:round/>
            <a:headEnd type="none" w="sm" len="sm"/>
            <a:tailEnd type="none" w="sm" len="sm"/>
          </a:ln>
        </p:spPr>
      </p:cxnSp>
      <p:sp>
        <p:nvSpPr>
          <p:cNvPr id="318" name="Google Shape;318;gbd1d490fd6_6_1647"/>
          <p:cNvSpPr txBox="1">
            <a:spLocks noGrp="1"/>
          </p:cNvSpPr>
          <p:nvPr>
            <p:ph type="subTitle" idx="1"/>
          </p:nvPr>
        </p:nvSpPr>
        <p:spPr>
          <a:xfrm>
            <a:off x="315300" y="2479075"/>
            <a:ext cx="3592500" cy="2009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chemeClr val="lt2"/>
              </a:buClr>
              <a:buSzPts val="3200"/>
              <a:buNone/>
              <a:defRPr sz="3200" b="1">
                <a:solidFill>
                  <a:schemeClr val="lt2"/>
                </a:solidFill>
              </a:defRPr>
            </a:lvl1pPr>
            <a:lvl2pPr lvl="1" algn="ctr">
              <a:lnSpc>
                <a:spcPct val="100000"/>
              </a:lnSpc>
              <a:spcBef>
                <a:spcPts val="0"/>
              </a:spcBef>
              <a:spcAft>
                <a:spcPts val="0"/>
              </a:spcAft>
              <a:buClr>
                <a:schemeClr val="lt2"/>
              </a:buClr>
              <a:buSzPts val="3200"/>
              <a:buNone/>
              <a:defRPr sz="3200" b="1">
                <a:solidFill>
                  <a:schemeClr val="lt2"/>
                </a:solidFill>
              </a:defRPr>
            </a:lvl2pPr>
            <a:lvl3pPr lvl="2" algn="ctr">
              <a:lnSpc>
                <a:spcPct val="100000"/>
              </a:lnSpc>
              <a:spcBef>
                <a:spcPts val="0"/>
              </a:spcBef>
              <a:spcAft>
                <a:spcPts val="0"/>
              </a:spcAft>
              <a:buClr>
                <a:schemeClr val="lt2"/>
              </a:buClr>
              <a:buSzPts val="3200"/>
              <a:buNone/>
              <a:defRPr sz="3200" b="1">
                <a:solidFill>
                  <a:schemeClr val="lt2"/>
                </a:solidFill>
              </a:defRPr>
            </a:lvl3pPr>
            <a:lvl4pPr lvl="3" algn="ctr">
              <a:lnSpc>
                <a:spcPct val="100000"/>
              </a:lnSpc>
              <a:spcBef>
                <a:spcPts val="0"/>
              </a:spcBef>
              <a:spcAft>
                <a:spcPts val="0"/>
              </a:spcAft>
              <a:buClr>
                <a:schemeClr val="lt2"/>
              </a:buClr>
              <a:buSzPts val="3200"/>
              <a:buNone/>
              <a:defRPr sz="3200" b="1">
                <a:solidFill>
                  <a:schemeClr val="lt2"/>
                </a:solidFill>
              </a:defRPr>
            </a:lvl4pPr>
            <a:lvl5pPr lvl="4" algn="ctr">
              <a:lnSpc>
                <a:spcPct val="100000"/>
              </a:lnSpc>
              <a:spcBef>
                <a:spcPts val="0"/>
              </a:spcBef>
              <a:spcAft>
                <a:spcPts val="0"/>
              </a:spcAft>
              <a:buClr>
                <a:schemeClr val="lt2"/>
              </a:buClr>
              <a:buSzPts val="3200"/>
              <a:buNone/>
              <a:defRPr sz="3200" b="1">
                <a:solidFill>
                  <a:schemeClr val="lt2"/>
                </a:solidFill>
              </a:defRPr>
            </a:lvl5pPr>
            <a:lvl6pPr lvl="5" algn="ctr">
              <a:lnSpc>
                <a:spcPct val="100000"/>
              </a:lnSpc>
              <a:spcBef>
                <a:spcPts val="0"/>
              </a:spcBef>
              <a:spcAft>
                <a:spcPts val="0"/>
              </a:spcAft>
              <a:buClr>
                <a:schemeClr val="lt2"/>
              </a:buClr>
              <a:buSzPts val="3200"/>
              <a:buNone/>
              <a:defRPr sz="3200" b="1">
                <a:solidFill>
                  <a:schemeClr val="lt2"/>
                </a:solidFill>
              </a:defRPr>
            </a:lvl6pPr>
            <a:lvl7pPr lvl="6" algn="ctr">
              <a:lnSpc>
                <a:spcPct val="100000"/>
              </a:lnSpc>
              <a:spcBef>
                <a:spcPts val="0"/>
              </a:spcBef>
              <a:spcAft>
                <a:spcPts val="0"/>
              </a:spcAft>
              <a:buClr>
                <a:schemeClr val="lt2"/>
              </a:buClr>
              <a:buSzPts val="3200"/>
              <a:buNone/>
              <a:defRPr sz="3200" b="1">
                <a:solidFill>
                  <a:schemeClr val="lt2"/>
                </a:solidFill>
              </a:defRPr>
            </a:lvl7pPr>
            <a:lvl8pPr lvl="7" algn="ctr">
              <a:lnSpc>
                <a:spcPct val="100000"/>
              </a:lnSpc>
              <a:spcBef>
                <a:spcPts val="0"/>
              </a:spcBef>
              <a:spcAft>
                <a:spcPts val="0"/>
              </a:spcAft>
              <a:buClr>
                <a:schemeClr val="lt2"/>
              </a:buClr>
              <a:buSzPts val="3200"/>
              <a:buNone/>
              <a:defRPr sz="3200" b="1">
                <a:solidFill>
                  <a:schemeClr val="lt2"/>
                </a:solidFill>
              </a:defRPr>
            </a:lvl8pPr>
            <a:lvl9pPr lvl="8" algn="ctr">
              <a:lnSpc>
                <a:spcPct val="100000"/>
              </a:lnSpc>
              <a:spcBef>
                <a:spcPts val="0"/>
              </a:spcBef>
              <a:spcAft>
                <a:spcPts val="0"/>
              </a:spcAft>
              <a:buClr>
                <a:schemeClr val="lt2"/>
              </a:buClr>
              <a:buSzPts val="3200"/>
              <a:buNone/>
              <a:defRPr sz="3200" b="1">
                <a:solidFill>
                  <a:schemeClr val="lt2"/>
                </a:solidFill>
              </a:defRPr>
            </a:lvl9pPr>
          </a:lstStyle>
          <a:p>
            <a:endParaRPr/>
          </a:p>
        </p:txBody>
      </p:sp>
      <p:cxnSp>
        <p:nvCxnSpPr>
          <p:cNvPr id="319" name="Google Shape;319;gbd1d490fd6_6_1647"/>
          <p:cNvCxnSpPr/>
          <p:nvPr/>
        </p:nvCxnSpPr>
        <p:spPr>
          <a:xfrm>
            <a:off x="8046100" y="2479017"/>
            <a:ext cx="0" cy="2054400"/>
          </a:xfrm>
          <a:prstGeom prst="straightConnector1">
            <a:avLst/>
          </a:prstGeom>
          <a:noFill/>
          <a:ln w="9525" cap="flat" cmpd="sng">
            <a:solidFill>
              <a:schemeClr val="dk1"/>
            </a:solidFill>
            <a:prstDash val="solid"/>
            <a:round/>
            <a:headEnd type="none" w="sm" len="sm"/>
            <a:tailEnd type="none" w="sm" len="sm"/>
          </a:ln>
        </p:spPr>
      </p:cxnSp>
      <p:sp>
        <p:nvSpPr>
          <p:cNvPr id="320" name="Google Shape;320;gbd1d490fd6_6_1647"/>
          <p:cNvSpPr txBox="1">
            <a:spLocks noGrp="1"/>
          </p:cNvSpPr>
          <p:nvPr>
            <p:ph type="subTitle" idx="2"/>
          </p:nvPr>
        </p:nvSpPr>
        <p:spPr>
          <a:xfrm>
            <a:off x="4268567" y="2479075"/>
            <a:ext cx="3592500" cy="2009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chemeClr val="lt2"/>
              </a:buClr>
              <a:buSzPts val="3200"/>
              <a:buNone/>
              <a:defRPr sz="3200" b="1">
                <a:solidFill>
                  <a:schemeClr val="lt2"/>
                </a:solidFill>
              </a:defRPr>
            </a:lvl1pPr>
            <a:lvl2pPr lvl="1" algn="ctr">
              <a:lnSpc>
                <a:spcPct val="100000"/>
              </a:lnSpc>
              <a:spcBef>
                <a:spcPts val="0"/>
              </a:spcBef>
              <a:spcAft>
                <a:spcPts val="0"/>
              </a:spcAft>
              <a:buClr>
                <a:schemeClr val="lt2"/>
              </a:buClr>
              <a:buSzPts val="3200"/>
              <a:buNone/>
              <a:defRPr sz="3200" b="1">
                <a:solidFill>
                  <a:schemeClr val="lt2"/>
                </a:solidFill>
              </a:defRPr>
            </a:lvl2pPr>
            <a:lvl3pPr lvl="2" algn="ctr">
              <a:lnSpc>
                <a:spcPct val="100000"/>
              </a:lnSpc>
              <a:spcBef>
                <a:spcPts val="0"/>
              </a:spcBef>
              <a:spcAft>
                <a:spcPts val="0"/>
              </a:spcAft>
              <a:buClr>
                <a:schemeClr val="lt2"/>
              </a:buClr>
              <a:buSzPts val="3200"/>
              <a:buNone/>
              <a:defRPr sz="3200" b="1">
                <a:solidFill>
                  <a:schemeClr val="lt2"/>
                </a:solidFill>
              </a:defRPr>
            </a:lvl3pPr>
            <a:lvl4pPr lvl="3" algn="ctr">
              <a:lnSpc>
                <a:spcPct val="100000"/>
              </a:lnSpc>
              <a:spcBef>
                <a:spcPts val="0"/>
              </a:spcBef>
              <a:spcAft>
                <a:spcPts val="0"/>
              </a:spcAft>
              <a:buClr>
                <a:schemeClr val="lt2"/>
              </a:buClr>
              <a:buSzPts val="3200"/>
              <a:buNone/>
              <a:defRPr sz="3200" b="1">
                <a:solidFill>
                  <a:schemeClr val="lt2"/>
                </a:solidFill>
              </a:defRPr>
            </a:lvl4pPr>
            <a:lvl5pPr lvl="4" algn="ctr">
              <a:lnSpc>
                <a:spcPct val="100000"/>
              </a:lnSpc>
              <a:spcBef>
                <a:spcPts val="0"/>
              </a:spcBef>
              <a:spcAft>
                <a:spcPts val="0"/>
              </a:spcAft>
              <a:buClr>
                <a:schemeClr val="lt2"/>
              </a:buClr>
              <a:buSzPts val="3200"/>
              <a:buNone/>
              <a:defRPr sz="3200" b="1">
                <a:solidFill>
                  <a:schemeClr val="lt2"/>
                </a:solidFill>
              </a:defRPr>
            </a:lvl5pPr>
            <a:lvl6pPr lvl="5" algn="ctr">
              <a:lnSpc>
                <a:spcPct val="100000"/>
              </a:lnSpc>
              <a:spcBef>
                <a:spcPts val="0"/>
              </a:spcBef>
              <a:spcAft>
                <a:spcPts val="0"/>
              </a:spcAft>
              <a:buClr>
                <a:schemeClr val="lt2"/>
              </a:buClr>
              <a:buSzPts val="3200"/>
              <a:buNone/>
              <a:defRPr sz="3200" b="1">
                <a:solidFill>
                  <a:schemeClr val="lt2"/>
                </a:solidFill>
              </a:defRPr>
            </a:lvl6pPr>
            <a:lvl7pPr lvl="6" algn="ctr">
              <a:lnSpc>
                <a:spcPct val="100000"/>
              </a:lnSpc>
              <a:spcBef>
                <a:spcPts val="0"/>
              </a:spcBef>
              <a:spcAft>
                <a:spcPts val="0"/>
              </a:spcAft>
              <a:buClr>
                <a:schemeClr val="lt2"/>
              </a:buClr>
              <a:buSzPts val="3200"/>
              <a:buNone/>
              <a:defRPr sz="3200" b="1">
                <a:solidFill>
                  <a:schemeClr val="lt2"/>
                </a:solidFill>
              </a:defRPr>
            </a:lvl7pPr>
            <a:lvl8pPr lvl="7" algn="ctr">
              <a:lnSpc>
                <a:spcPct val="100000"/>
              </a:lnSpc>
              <a:spcBef>
                <a:spcPts val="0"/>
              </a:spcBef>
              <a:spcAft>
                <a:spcPts val="0"/>
              </a:spcAft>
              <a:buClr>
                <a:schemeClr val="lt2"/>
              </a:buClr>
              <a:buSzPts val="3200"/>
              <a:buNone/>
              <a:defRPr sz="3200" b="1">
                <a:solidFill>
                  <a:schemeClr val="lt2"/>
                </a:solidFill>
              </a:defRPr>
            </a:lvl8pPr>
            <a:lvl9pPr lvl="8" algn="ctr">
              <a:lnSpc>
                <a:spcPct val="100000"/>
              </a:lnSpc>
              <a:spcBef>
                <a:spcPts val="0"/>
              </a:spcBef>
              <a:spcAft>
                <a:spcPts val="0"/>
              </a:spcAft>
              <a:buClr>
                <a:schemeClr val="lt2"/>
              </a:buClr>
              <a:buSzPts val="3200"/>
              <a:buNone/>
              <a:defRPr sz="3200" b="1">
                <a:solidFill>
                  <a:schemeClr val="lt2"/>
                </a:solidFill>
              </a:defRPr>
            </a:lvl9pPr>
          </a:lstStyle>
          <a:p>
            <a:endParaRPr/>
          </a:p>
        </p:txBody>
      </p:sp>
      <p:sp>
        <p:nvSpPr>
          <p:cNvPr id="321" name="Google Shape;321;gbd1d490fd6_6_1647"/>
          <p:cNvSpPr txBox="1">
            <a:spLocks noGrp="1"/>
          </p:cNvSpPr>
          <p:nvPr>
            <p:ph type="subTitle" idx="3"/>
          </p:nvPr>
        </p:nvSpPr>
        <p:spPr>
          <a:xfrm>
            <a:off x="8284300" y="2479075"/>
            <a:ext cx="3592500" cy="2009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chemeClr val="lt2"/>
              </a:buClr>
              <a:buSzPts val="3200"/>
              <a:buNone/>
              <a:defRPr sz="3200" b="1">
                <a:solidFill>
                  <a:schemeClr val="lt2"/>
                </a:solidFill>
              </a:defRPr>
            </a:lvl1pPr>
            <a:lvl2pPr lvl="1" algn="ctr">
              <a:lnSpc>
                <a:spcPct val="100000"/>
              </a:lnSpc>
              <a:spcBef>
                <a:spcPts val="0"/>
              </a:spcBef>
              <a:spcAft>
                <a:spcPts val="0"/>
              </a:spcAft>
              <a:buClr>
                <a:schemeClr val="lt2"/>
              </a:buClr>
              <a:buSzPts val="3200"/>
              <a:buNone/>
              <a:defRPr sz="3200" b="1">
                <a:solidFill>
                  <a:schemeClr val="lt2"/>
                </a:solidFill>
              </a:defRPr>
            </a:lvl2pPr>
            <a:lvl3pPr lvl="2" algn="ctr">
              <a:lnSpc>
                <a:spcPct val="100000"/>
              </a:lnSpc>
              <a:spcBef>
                <a:spcPts val="0"/>
              </a:spcBef>
              <a:spcAft>
                <a:spcPts val="0"/>
              </a:spcAft>
              <a:buClr>
                <a:schemeClr val="lt2"/>
              </a:buClr>
              <a:buSzPts val="3200"/>
              <a:buNone/>
              <a:defRPr sz="3200" b="1">
                <a:solidFill>
                  <a:schemeClr val="lt2"/>
                </a:solidFill>
              </a:defRPr>
            </a:lvl3pPr>
            <a:lvl4pPr lvl="3" algn="ctr">
              <a:lnSpc>
                <a:spcPct val="100000"/>
              </a:lnSpc>
              <a:spcBef>
                <a:spcPts val="0"/>
              </a:spcBef>
              <a:spcAft>
                <a:spcPts val="0"/>
              </a:spcAft>
              <a:buClr>
                <a:schemeClr val="lt2"/>
              </a:buClr>
              <a:buSzPts val="3200"/>
              <a:buNone/>
              <a:defRPr sz="3200" b="1">
                <a:solidFill>
                  <a:schemeClr val="lt2"/>
                </a:solidFill>
              </a:defRPr>
            </a:lvl4pPr>
            <a:lvl5pPr lvl="4" algn="ctr">
              <a:lnSpc>
                <a:spcPct val="100000"/>
              </a:lnSpc>
              <a:spcBef>
                <a:spcPts val="0"/>
              </a:spcBef>
              <a:spcAft>
                <a:spcPts val="0"/>
              </a:spcAft>
              <a:buClr>
                <a:schemeClr val="lt2"/>
              </a:buClr>
              <a:buSzPts val="3200"/>
              <a:buNone/>
              <a:defRPr sz="3200" b="1">
                <a:solidFill>
                  <a:schemeClr val="lt2"/>
                </a:solidFill>
              </a:defRPr>
            </a:lvl5pPr>
            <a:lvl6pPr lvl="5" algn="ctr">
              <a:lnSpc>
                <a:spcPct val="100000"/>
              </a:lnSpc>
              <a:spcBef>
                <a:spcPts val="0"/>
              </a:spcBef>
              <a:spcAft>
                <a:spcPts val="0"/>
              </a:spcAft>
              <a:buClr>
                <a:schemeClr val="lt2"/>
              </a:buClr>
              <a:buSzPts val="3200"/>
              <a:buNone/>
              <a:defRPr sz="3200" b="1">
                <a:solidFill>
                  <a:schemeClr val="lt2"/>
                </a:solidFill>
              </a:defRPr>
            </a:lvl6pPr>
            <a:lvl7pPr lvl="6" algn="ctr">
              <a:lnSpc>
                <a:spcPct val="100000"/>
              </a:lnSpc>
              <a:spcBef>
                <a:spcPts val="0"/>
              </a:spcBef>
              <a:spcAft>
                <a:spcPts val="0"/>
              </a:spcAft>
              <a:buClr>
                <a:schemeClr val="lt2"/>
              </a:buClr>
              <a:buSzPts val="3200"/>
              <a:buNone/>
              <a:defRPr sz="3200" b="1">
                <a:solidFill>
                  <a:schemeClr val="lt2"/>
                </a:solidFill>
              </a:defRPr>
            </a:lvl7pPr>
            <a:lvl8pPr lvl="7" algn="ctr">
              <a:lnSpc>
                <a:spcPct val="100000"/>
              </a:lnSpc>
              <a:spcBef>
                <a:spcPts val="0"/>
              </a:spcBef>
              <a:spcAft>
                <a:spcPts val="0"/>
              </a:spcAft>
              <a:buClr>
                <a:schemeClr val="lt2"/>
              </a:buClr>
              <a:buSzPts val="3200"/>
              <a:buNone/>
              <a:defRPr sz="3200" b="1">
                <a:solidFill>
                  <a:schemeClr val="lt2"/>
                </a:solidFill>
              </a:defRPr>
            </a:lvl8pPr>
            <a:lvl9pPr lvl="8" algn="ctr">
              <a:lnSpc>
                <a:spcPct val="100000"/>
              </a:lnSpc>
              <a:spcBef>
                <a:spcPts val="0"/>
              </a:spcBef>
              <a:spcAft>
                <a:spcPts val="0"/>
              </a:spcAft>
              <a:buClr>
                <a:schemeClr val="lt2"/>
              </a:buClr>
              <a:buSzPts val="3200"/>
              <a:buNone/>
              <a:defRPr sz="3200" b="1">
                <a:solidFill>
                  <a:schemeClr val="lt2"/>
                </a:solidFill>
              </a:defRPr>
            </a:lvl9pPr>
          </a:lstStyle>
          <a:p>
            <a:endParaRPr/>
          </a:p>
        </p:txBody>
      </p:sp>
      <p:sp>
        <p:nvSpPr>
          <p:cNvPr id="322" name="Google Shape;322;gbd1d490fd6_6_1647"/>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19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y points - 3 with detail">
  <p:cSld name="Key points - 3 with detail">
    <p:spTree>
      <p:nvGrpSpPr>
        <p:cNvPr id="1" name="Shape 323"/>
        <p:cNvGrpSpPr/>
        <p:nvPr/>
      </p:nvGrpSpPr>
      <p:grpSpPr>
        <a:xfrm>
          <a:off x="0" y="0"/>
          <a:ext cx="0" cy="0"/>
          <a:chOff x="0" y="0"/>
          <a:chExt cx="0" cy="0"/>
        </a:xfrm>
      </p:grpSpPr>
      <p:pic>
        <p:nvPicPr>
          <p:cNvPr id="324" name="Google Shape;324;gbd1d490fd6_6_1655"/>
          <p:cNvPicPr preferRelativeResize="0"/>
          <p:nvPr/>
        </p:nvPicPr>
        <p:blipFill rotWithShape="1">
          <a:blip r:embed="rId2">
            <a:alphaModFix/>
          </a:blip>
          <a:srcRect/>
          <a:stretch/>
        </p:blipFill>
        <p:spPr>
          <a:xfrm>
            <a:off x="10110000" y="113400"/>
            <a:ext cx="1841498" cy="313000"/>
          </a:xfrm>
          <a:prstGeom prst="rect">
            <a:avLst/>
          </a:prstGeom>
          <a:noFill/>
          <a:ln>
            <a:noFill/>
          </a:ln>
        </p:spPr>
      </p:pic>
      <p:cxnSp>
        <p:nvCxnSpPr>
          <p:cNvPr id="325" name="Google Shape;325;gbd1d490fd6_6_1655"/>
          <p:cNvCxnSpPr/>
          <p:nvPr/>
        </p:nvCxnSpPr>
        <p:spPr>
          <a:xfrm>
            <a:off x="4090517" y="2479017"/>
            <a:ext cx="0" cy="2562900"/>
          </a:xfrm>
          <a:prstGeom prst="straightConnector1">
            <a:avLst/>
          </a:prstGeom>
          <a:noFill/>
          <a:ln w="9525" cap="flat" cmpd="sng">
            <a:solidFill>
              <a:schemeClr val="dk1"/>
            </a:solidFill>
            <a:prstDash val="solid"/>
            <a:round/>
            <a:headEnd type="none" w="sm" len="sm"/>
            <a:tailEnd type="none" w="sm" len="sm"/>
          </a:ln>
        </p:spPr>
      </p:cxnSp>
      <p:sp>
        <p:nvSpPr>
          <p:cNvPr id="326" name="Google Shape;326;gbd1d490fd6_6_1655"/>
          <p:cNvSpPr txBox="1">
            <a:spLocks noGrp="1"/>
          </p:cNvSpPr>
          <p:nvPr>
            <p:ph type="subTitle" idx="1"/>
          </p:nvPr>
        </p:nvSpPr>
        <p:spPr>
          <a:xfrm>
            <a:off x="312984" y="2479068"/>
            <a:ext cx="3592500" cy="17241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2"/>
              </a:buClr>
              <a:buSzPts val="3200"/>
              <a:buNone/>
              <a:defRPr sz="3200" b="1">
                <a:solidFill>
                  <a:schemeClr val="lt2"/>
                </a:solidFill>
              </a:defRPr>
            </a:lvl1pPr>
            <a:lvl2pPr lvl="1" algn="l">
              <a:lnSpc>
                <a:spcPct val="100000"/>
              </a:lnSpc>
              <a:spcBef>
                <a:spcPts val="0"/>
              </a:spcBef>
              <a:spcAft>
                <a:spcPts val="0"/>
              </a:spcAft>
              <a:buClr>
                <a:schemeClr val="lt2"/>
              </a:buClr>
              <a:buSzPts val="3200"/>
              <a:buNone/>
              <a:defRPr sz="3200" b="1">
                <a:solidFill>
                  <a:schemeClr val="lt2"/>
                </a:solidFill>
              </a:defRPr>
            </a:lvl2pPr>
            <a:lvl3pPr lvl="2" algn="l">
              <a:lnSpc>
                <a:spcPct val="100000"/>
              </a:lnSpc>
              <a:spcBef>
                <a:spcPts val="0"/>
              </a:spcBef>
              <a:spcAft>
                <a:spcPts val="0"/>
              </a:spcAft>
              <a:buClr>
                <a:schemeClr val="lt2"/>
              </a:buClr>
              <a:buSzPts val="3200"/>
              <a:buNone/>
              <a:defRPr sz="3200" b="1">
                <a:solidFill>
                  <a:schemeClr val="lt2"/>
                </a:solidFill>
              </a:defRPr>
            </a:lvl3pPr>
            <a:lvl4pPr lvl="3" algn="l">
              <a:lnSpc>
                <a:spcPct val="100000"/>
              </a:lnSpc>
              <a:spcBef>
                <a:spcPts val="0"/>
              </a:spcBef>
              <a:spcAft>
                <a:spcPts val="0"/>
              </a:spcAft>
              <a:buClr>
                <a:schemeClr val="lt2"/>
              </a:buClr>
              <a:buSzPts val="3200"/>
              <a:buNone/>
              <a:defRPr sz="3200" b="1">
                <a:solidFill>
                  <a:schemeClr val="lt2"/>
                </a:solidFill>
              </a:defRPr>
            </a:lvl4pPr>
            <a:lvl5pPr lvl="4" algn="l">
              <a:lnSpc>
                <a:spcPct val="100000"/>
              </a:lnSpc>
              <a:spcBef>
                <a:spcPts val="0"/>
              </a:spcBef>
              <a:spcAft>
                <a:spcPts val="0"/>
              </a:spcAft>
              <a:buClr>
                <a:schemeClr val="lt2"/>
              </a:buClr>
              <a:buSzPts val="3200"/>
              <a:buNone/>
              <a:defRPr sz="3200" b="1">
                <a:solidFill>
                  <a:schemeClr val="lt2"/>
                </a:solidFill>
              </a:defRPr>
            </a:lvl5pPr>
            <a:lvl6pPr lvl="5" algn="l">
              <a:lnSpc>
                <a:spcPct val="100000"/>
              </a:lnSpc>
              <a:spcBef>
                <a:spcPts val="0"/>
              </a:spcBef>
              <a:spcAft>
                <a:spcPts val="0"/>
              </a:spcAft>
              <a:buClr>
                <a:schemeClr val="lt2"/>
              </a:buClr>
              <a:buSzPts val="3200"/>
              <a:buNone/>
              <a:defRPr sz="3200" b="1">
                <a:solidFill>
                  <a:schemeClr val="lt2"/>
                </a:solidFill>
              </a:defRPr>
            </a:lvl6pPr>
            <a:lvl7pPr lvl="6" algn="l">
              <a:lnSpc>
                <a:spcPct val="100000"/>
              </a:lnSpc>
              <a:spcBef>
                <a:spcPts val="0"/>
              </a:spcBef>
              <a:spcAft>
                <a:spcPts val="0"/>
              </a:spcAft>
              <a:buClr>
                <a:schemeClr val="lt2"/>
              </a:buClr>
              <a:buSzPts val="3200"/>
              <a:buNone/>
              <a:defRPr sz="3200" b="1">
                <a:solidFill>
                  <a:schemeClr val="lt2"/>
                </a:solidFill>
              </a:defRPr>
            </a:lvl7pPr>
            <a:lvl8pPr lvl="7" algn="l">
              <a:lnSpc>
                <a:spcPct val="100000"/>
              </a:lnSpc>
              <a:spcBef>
                <a:spcPts val="0"/>
              </a:spcBef>
              <a:spcAft>
                <a:spcPts val="0"/>
              </a:spcAft>
              <a:buClr>
                <a:schemeClr val="lt2"/>
              </a:buClr>
              <a:buSzPts val="3200"/>
              <a:buNone/>
              <a:defRPr sz="3200" b="1">
                <a:solidFill>
                  <a:schemeClr val="lt2"/>
                </a:solidFill>
              </a:defRPr>
            </a:lvl8pPr>
            <a:lvl9pPr lvl="8" algn="l">
              <a:lnSpc>
                <a:spcPct val="100000"/>
              </a:lnSpc>
              <a:spcBef>
                <a:spcPts val="0"/>
              </a:spcBef>
              <a:spcAft>
                <a:spcPts val="0"/>
              </a:spcAft>
              <a:buClr>
                <a:schemeClr val="lt2"/>
              </a:buClr>
              <a:buSzPts val="3200"/>
              <a:buNone/>
              <a:defRPr sz="3200" b="1">
                <a:solidFill>
                  <a:schemeClr val="lt2"/>
                </a:solidFill>
              </a:defRPr>
            </a:lvl9pPr>
          </a:lstStyle>
          <a:p>
            <a:endParaRPr/>
          </a:p>
        </p:txBody>
      </p:sp>
      <p:sp>
        <p:nvSpPr>
          <p:cNvPr id="327" name="Google Shape;327;gbd1d490fd6_6_1655"/>
          <p:cNvSpPr txBox="1">
            <a:spLocks noGrp="1"/>
          </p:cNvSpPr>
          <p:nvPr>
            <p:ph type="subTitle" idx="2"/>
          </p:nvPr>
        </p:nvSpPr>
        <p:spPr>
          <a:xfrm>
            <a:off x="290817" y="4251933"/>
            <a:ext cx="3592500" cy="7404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cxnSp>
        <p:nvCxnSpPr>
          <p:cNvPr id="328" name="Google Shape;328;gbd1d490fd6_6_1655"/>
          <p:cNvCxnSpPr/>
          <p:nvPr/>
        </p:nvCxnSpPr>
        <p:spPr>
          <a:xfrm>
            <a:off x="8088417" y="2479017"/>
            <a:ext cx="0" cy="2562900"/>
          </a:xfrm>
          <a:prstGeom prst="straightConnector1">
            <a:avLst/>
          </a:prstGeom>
          <a:noFill/>
          <a:ln w="9525" cap="flat" cmpd="sng">
            <a:solidFill>
              <a:schemeClr val="dk1"/>
            </a:solidFill>
            <a:prstDash val="solid"/>
            <a:round/>
            <a:headEnd type="none" w="sm" len="sm"/>
            <a:tailEnd type="none" w="sm" len="sm"/>
          </a:ln>
        </p:spPr>
      </p:cxnSp>
      <p:sp>
        <p:nvSpPr>
          <p:cNvPr id="329" name="Google Shape;329;gbd1d490fd6_6_1655"/>
          <p:cNvSpPr txBox="1">
            <a:spLocks noGrp="1"/>
          </p:cNvSpPr>
          <p:nvPr>
            <p:ph type="subTitle" idx="3"/>
          </p:nvPr>
        </p:nvSpPr>
        <p:spPr>
          <a:xfrm>
            <a:off x="4310884" y="2479068"/>
            <a:ext cx="3592500" cy="17241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2"/>
              </a:buClr>
              <a:buSzPts val="3200"/>
              <a:buNone/>
              <a:defRPr sz="3200" b="1">
                <a:solidFill>
                  <a:schemeClr val="lt2"/>
                </a:solidFill>
              </a:defRPr>
            </a:lvl1pPr>
            <a:lvl2pPr lvl="1" algn="l">
              <a:lnSpc>
                <a:spcPct val="100000"/>
              </a:lnSpc>
              <a:spcBef>
                <a:spcPts val="0"/>
              </a:spcBef>
              <a:spcAft>
                <a:spcPts val="0"/>
              </a:spcAft>
              <a:buClr>
                <a:schemeClr val="lt2"/>
              </a:buClr>
              <a:buSzPts val="3200"/>
              <a:buNone/>
              <a:defRPr sz="3200" b="1">
                <a:solidFill>
                  <a:schemeClr val="lt2"/>
                </a:solidFill>
              </a:defRPr>
            </a:lvl2pPr>
            <a:lvl3pPr lvl="2" algn="l">
              <a:lnSpc>
                <a:spcPct val="100000"/>
              </a:lnSpc>
              <a:spcBef>
                <a:spcPts val="0"/>
              </a:spcBef>
              <a:spcAft>
                <a:spcPts val="0"/>
              </a:spcAft>
              <a:buClr>
                <a:schemeClr val="lt2"/>
              </a:buClr>
              <a:buSzPts val="3200"/>
              <a:buNone/>
              <a:defRPr sz="3200" b="1">
                <a:solidFill>
                  <a:schemeClr val="lt2"/>
                </a:solidFill>
              </a:defRPr>
            </a:lvl3pPr>
            <a:lvl4pPr lvl="3" algn="l">
              <a:lnSpc>
                <a:spcPct val="100000"/>
              </a:lnSpc>
              <a:spcBef>
                <a:spcPts val="0"/>
              </a:spcBef>
              <a:spcAft>
                <a:spcPts val="0"/>
              </a:spcAft>
              <a:buClr>
                <a:schemeClr val="lt2"/>
              </a:buClr>
              <a:buSzPts val="3200"/>
              <a:buNone/>
              <a:defRPr sz="3200" b="1">
                <a:solidFill>
                  <a:schemeClr val="lt2"/>
                </a:solidFill>
              </a:defRPr>
            </a:lvl4pPr>
            <a:lvl5pPr lvl="4" algn="l">
              <a:lnSpc>
                <a:spcPct val="100000"/>
              </a:lnSpc>
              <a:spcBef>
                <a:spcPts val="0"/>
              </a:spcBef>
              <a:spcAft>
                <a:spcPts val="0"/>
              </a:spcAft>
              <a:buClr>
                <a:schemeClr val="lt2"/>
              </a:buClr>
              <a:buSzPts val="3200"/>
              <a:buNone/>
              <a:defRPr sz="3200" b="1">
                <a:solidFill>
                  <a:schemeClr val="lt2"/>
                </a:solidFill>
              </a:defRPr>
            </a:lvl5pPr>
            <a:lvl6pPr lvl="5" algn="l">
              <a:lnSpc>
                <a:spcPct val="100000"/>
              </a:lnSpc>
              <a:spcBef>
                <a:spcPts val="0"/>
              </a:spcBef>
              <a:spcAft>
                <a:spcPts val="0"/>
              </a:spcAft>
              <a:buClr>
                <a:schemeClr val="lt2"/>
              </a:buClr>
              <a:buSzPts val="3200"/>
              <a:buNone/>
              <a:defRPr sz="3200" b="1">
                <a:solidFill>
                  <a:schemeClr val="lt2"/>
                </a:solidFill>
              </a:defRPr>
            </a:lvl6pPr>
            <a:lvl7pPr lvl="6" algn="l">
              <a:lnSpc>
                <a:spcPct val="100000"/>
              </a:lnSpc>
              <a:spcBef>
                <a:spcPts val="0"/>
              </a:spcBef>
              <a:spcAft>
                <a:spcPts val="0"/>
              </a:spcAft>
              <a:buClr>
                <a:schemeClr val="lt2"/>
              </a:buClr>
              <a:buSzPts val="3200"/>
              <a:buNone/>
              <a:defRPr sz="3200" b="1">
                <a:solidFill>
                  <a:schemeClr val="lt2"/>
                </a:solidFill>
              </a:defRPr>
            </a:lvl7pPr>
            <a:lvl8pPr lvl="7" algn="l">
              <a:lnSpc>
                <a:spcPct val="100000"/>
              </a:lnSpc>
              <a:spcBef>
                <a:spcPts val="0"/>
              </a:spcBef>
              <a:spcAft>
                <a:spcPts val="0"/>
              </a:spcAft>
              <a:buClr>
                <a:schemeClr val="lt2"/>
              </a:buClr>
              <a:buSzPts val="3200"/>
              <a:buNone/>
              <a:defRPr sz="3200" b="1">
                <a:solidFill>
                  <a:schemeClr val="lt2"/>
                </a:solidFill>
              </a:defRPr>
            </a:lvl8pPr>
            <a:lvl9pPr lvl="8" algn="l">
              <a:lnSpc>
                <a:spcPct val="100000"/>
              </a:lnSpc>
              <a:spcBef>
                <a:spcPts val="0"/>
              </a:spcBef>
              <a:spcAft>
                <a:spcPts val="0"/>
              </a:spcAft>
              <a:buClr>
                <a:schemeClr val="lt2"/>
              </a:buClr>
              <a:buSzPts val="3200"/>
              <a:buNone/>
              <a:defRPr sz="3200" b="1">
                <a:solidFill>
                  <a:schemeClr val="lt2"/>
                </a:solidFill>
              </a:defRPr>
            </a:lvl9pPr>
          </a:lstStyle>
          <a:p>
            <a:endParaRPr/>
          </a:p>
        </p:txBody>
      </p:sp>
      <p:sp>
        <p:nvSpPr>
          <p:cNvPr id="330" name="Google Shape;330;gbd1d490fd6_6_1655"/>
          <p:cNvSpPr txBox="1">
            <a:spLocks noGrp="1"/>
          </p:cNvSpPr>
          <p:nvPr>
            <p:ph type="subTitle" idx="4"/>
          </p:nvPr>
        </p:nvSpPr>
        <p:spPr>
          <a:xfrm>
            <a:off x="4288717" y="4251933"/>
            <a:ext cx="3592500" cy="7404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31" name="Google Shape;331;gbd1d490fd6_6_1655"/>
          <p:cNvSpPr txBox="1">
            <a:spLocks noGrp="1"/>
          </p:cNvSpPr>
          <p:nvPr>
            <p:ph type="subTitle" idx="5"/>
          </p:nvPr>
        </p:nvSpPr>
        <p:spPr>
          <a:xfrm>
            <a:off x="8308784" y="2479068"/>
            <a:ext cx="3592500" cy="17241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2"/>
              </a:buClr>
              <a:buSzPts val="3200"/>
              <a:buNone/>
              <a:defRPr sz="3200" b="1">
                <a:solidFill>
                  <a:schemeClr val="lt2"/>
                </a:solidFill>
              </a:defRPr>
            </a:lvl1pPr>
            <a:lvl2pPr lvl="1" algn="l">
              <a:lnSpc>
                <a:spcPct val="100000"/>
              </a:lnSpc>
              <a:spcBef>
                <a:spcPts val="0"/>
              </a:spcBef>
              <a:spcAft>
                <a:spcPts val="0"/>
              </a:spcAft>
              <a:buClr>
                <a:schemeClr val="lt2"/>
              </a:buClr>
              <a:buSzPts val="3200"/>
              <a:buNone/>
              <a:defRPr sz="3200" b="1">
                <a:solidFill>
                  <a:schemeClr val="lt2"/>
                </a:solidFill>
              </a:defRPr>
            </a:lvl2pPr>
            <a:lvl3pPr lvl="2" algn="l">
              <a:lnSpc>
                <a:spcPct val="100000"/>
              </a:lnSpc>
              <a:spcBef>
                <a:spcPts val="0"/>
              </a:spcBef>
              <a:spcAft>
                <a:spcPts val="0"/>
              </a:spcAft>
              <a:buClr>
                <a:schemeClr val="lt2"/>
              </a:buClr>
              <a:buSzPts val="3200"/>
              <a:buNone/>
              <a:defRPr sz="3200" b="1">
                <a:solidFill>
                  <a:schemeClr val="lt2"/>
                </a:solidFill>
              </a:defRPr>
            </a:lvl3pPr>
            <a:lvl4pPr lvl="3" algn="l">
              <a:lnSpc>
                <a:spcPct val="100000"/>
              </a:lnSpc>
              <a:spcBef>
                <a:spcPts val="0"/>
              </a:spcBef>
              <a:spcAft>
                <a:spcPts val="0"/>
              </a:spcAft>
              <a:buClr>
                <a:schemeClr val="lt2"/>
              </a:buClr>
              <a:buSzPts val="3200"/>
              <a:buNone/>
              <a:defRPr sz="3200" b="1">
                <a:solidFill>
                  <a:schemeClr val="lt2"/>
                </a:solidFill>
              </a:defRPr>
            </a:lvl4pPr>
            <a:lvl5pPr lvl="4" algn="l">
              <a:lnSpc>
                <a:spcPct val="100000"/>
              </a:lnSpc>
              <a:spcBef>
                <a:spcPts val="0"/>
              </a:spcBef>
              <a:spcAft>
                <a:spcPts val="0"/>
              </a:spcAft>
              <a:buClr>
                <a:schemeClr val="lt2"/>
              </a:buClr>
              <a:buSzPts val="3200"/>
              <a:buNone/>
              <a:defRPr sz="3200" b="1">
                <a:solidFill>
                  <a:schemeClr val="lt2"/>
                </a:solidFill>
              </a:defRPr>
            </a:lvl5pPr>
            <a:lvl6pPr lvl="5" algn="l">
              <a:lnSpc>
                <a:spcPct val="100000"/>
              </a:lnSpc>
              <a:spcBef>
                <a:spcPts val="0"/>
              </a:spcBef>
              <a:spcAft>
                <a:spcPts val="0"/>
              </a:spcAft>
              <a:buClr>
                <a:schemeClr val="lt2"/>
              </a:buClr>
              <a:buSzPts val="3200"/>
              <a:buNone/>
              <a:defRPr sz="3200" b="1">
                <a:solidFill>
                  <a:schemeClr val="lt2"/>
                </a:solidFill>
              </a:defRPr>
            </a:lvl6pPr>
            <a:lvl7pPr lvl="6" algn="l">
              <a:lnSpc>
                <a:spcPct val="100000"/>
              </a:lnSpc>
              <a:spcBef>
                <a:spcPts val="0"/>
              </a:spcBef>
              <a:spcAft>
                <a:spcPts val="0"/>
              </a:spcAft>
              <a:buClr>
                <a:schemeClr val="lt2"/>
              </a:buClr>
              <a:buSzPts val="3200"/>
              <a:buNone/>
              <a:defRPr sz="3200" b="1">
                <a:solidFill>
                  <a:schemeClr val="lt2"/>
                </a:solidFill>
              </a:defRPr>
            </a:lvl7pPr>
            <a:lvl8pPr lvl="7" algn="l">
              <a:lnSpc>
                <a:spcPct val="100000"/>
              </a:lnSpc>
              <a:spcBef>
                <a:spcPts val="0"/>
              </a:spcBef>
              <a:spcAft>
                <a:spcPts val="0"/>
              </a:spcAft>
              <a:buClr>
                <a:schemeClr val="lt2"/>
              </a:buClr>
              <a:buSzPts val="3200"/>
              <a:buNone/>
              <a:defRPr sz="3200" b="1">
                <a:solidFill>
                  <a:schemeClr val="lt2"/>
                </a:solidFill>
              </a:defRPr>
            </a:lvl8pPr>
            <a:lvl9pPr lvl="8" algn="l">
              <a:lnSpc>
                <a:spcPct val="100000"/>
              </a:lnSpc>
              <a:spcBef>
                <a:spcPts val="0"/>
              </a:spcBef>
              <a:spcAft>
                <a:spcPts val="0"/>
              </a:spcAft>
              <a:buClr>
                <a:schemeClr val="lt2"/>
              </a:buClr>
              <a:buSzPts val="3200"/>
              <a:buNone/>
              <a:defRPr sz="3200" b="1">
                <a:solidFill>
                  <a:schemeClr val="lt2"/>
                </a:solidFill>
              </a:defRPr>
            </a:lvl9pPr>
          </a:lstStyle>
          <a:p>
            <a:endParaRPr/>
          </a:p>
        </p:txBody>
      </p:sp>
      <p:sp>
        <p:nvSpPr>
          <p:cNvPr id="332" name="Google Shape;332;gbd1d490fd6_6_1655"/>
          <p:cNvSpPr txBox="1">
            <a:spLocks noGrp="1"/>
          </p:cNvSpPr>
          <p:nvPr>
            <p:ph type="subTitle" idx="6"/>
          </p:nvPr>
        </p:nvSpPr>
        <p:spPr>
          <a:xfrm>
            <a:off x="8286617" y="4251933"/>
            <a:ext cx="3592500" cy="7404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33" name="Google Shape;333;gbd1d490fd6_6_1655"/>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5236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ey points  - 3 with icons ">
  <p:cSld name="Key points  - 3 with icons ">
    <p:spTree>
      <p:nvGrpSpPr>
        <p:cNvPr id="1" name="Shape 334"/>
        <p:cNvGrpSpPr/>
        <p:nvPr/>
      </p:nvGrpSpPr>
      <p:grpSpPr>
        <a:xfrm>
          <a:off x="0" y="0"/>
          <a:ext cx="0" cy="0"/>
          <a:chOff x="0" y="0"/>
          <a:chExt cx="0" cy="0"/>
        </a:xfrm>
      </p:grpSpPr>
      <p:pic>
        <p:nvPicPr>
          <p:cNvPr id="335" name="Google Shape;335;gbd1d490fd6_6_1666"/>
          <p:cNvPicPr preferRelativeResize="0"/>
          <p:nvPr/>
        </p:nvPicPr>
        <p:blipFill rotWithShape="1">
          <a:blip r:embed="rId2">
            <a:alphaModFix/>
          </a:blip>
          <a:srcRect/>
          <a:stretch/>
        </p:blipFill>
        <p:spPr>
          <a:xfrm>
            <a:off x="10110000" y="113400"/>
            <a:ext cx="1841498" cy="313000"/>
          </a:xfrm>
          <a:prstGeom prst="rect">
            <a:avLst/>
          </a:prstGeom>
          <a:noFill/>
          <a:ln>
            <a:noFill/>
          </a:ln>
        </p:spPr>
      </p:pic>
      <p:cxnSp>
        <p:nvCxnSpPr>
          <p:cNvPr id="336" name="Google Shape;336;gbd1d490fd6_6_1666"/>
          <p:cNvCxnSpPr/>
          <p:nvPr/>
        </p:nvCxnSpPr>
        <p:spPr>
          <a:xfrm>
            <a:off x="4092833" y="2479017"/>
            <a:ext cx="0" cy="2054400"/>
          </a:xfrm>
          <a:prstGeom prst="straightConnector1">
            <a:avLst/>
          </a:prstGeom>
          <a:noFill/>
          <a:ln w="9525" cap="flat" cmpd="sng">
            <a:solidFill>
              <a:schemeClr val="dk1"/>
            </a:solidFill>
            <a:prstDash val="solid"/>
            <a:round/>
            <a:headEnd type="none" w="sm" len="sm"/>
            <a:tailEnd type="none" w="sm" len="sm"/>
          </a:ln>
        </p:spPr>
      </p:cxnSp>
      <p:sp>
        <p:nvSpPr>
          <p:cNvPr id="337" name="Google Shape;337;gbd1d490fd6_6_1666"/>
          <p:cNvSpPr txBox="1">
            <a:spLocks noGrp="1"/>
          </p:cNvSpPr>
          <p:nvPr>
            <p:ph type="subTitle" idx="1"/>
          </p:nvPr>
        </p:nvSpPr>
        <p:spPr>
          <a:xfrm>
            <a:off x="315300" y="3222008"/>
            <a:ext cx="3592500" cy="2009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chemeClr val="lt2"/>
              </a:buClr>
              <a:buSzPts val="3200"/>
              <a:buNone/>
              <a:defRPr sz="3200" b="1">
                <a:solidFill>
                  <a:schemeClr val="lt2"/>
                </a:solidFill>
              </a:defRPr>
            </a:lvl1pPr>
            <a:lvl2pPr lvl="1" algn="ctr">
              <a:lnSpc>
                <a:spcPct val="100000"/>
              </a:lnSpc>
              <a:spcBef>
                <a:spcPts val="0"/>
              </a:spcBef>
              <a:spcAft>
                <a:spcPts val="0"/>
              </a:spcAft>
              <a:buClr>
                <a:schemeClr val="lt2"/>
              </a:buClr>
              <a:buSzPts val="3200"/>
              <a:buNone/>
              <a:defRPr sz="3200" b="1">
                <a:solidFill>
                  <a:schemeClr val="lt2"/>
                </a:solidFill>
              </a:defRPr>
            </a:lvl2pPr>
            <a:lvl3pPr lvl="2" algn="ctr">
              <a:lnSpc>
                <a:spcPct val="100000"/>
              </a:lnSpc>
              <a:spcBef>
                <a:spcPts val="0"/>
              </a:spcBef>
              <a:spcAft>
                <a:spcPts val="0"/>
              </a:spcAft>
              <a:buClr>
                <a:schemeClr val="lt2"/>
              </a:buClr>
              <a:buSzPts val="3200"/>
              <a:buNone/>
              <a:defRPr sz="3200" b="1">
                <a:solidFill>
                  <a:schemeClr val="lt2"/>
                </a:solidFill>
              </a:defRPr>
            </a:lvl3pPr>
            <a:lvl4pPr lvl="3" algn="ctr">
              <a:lnSpc>
                <a:spcPct val="100000"/>
              </a:lnSpc>
              <a:spcBef>
                <a:spcPts val="0"/>
              </a:spcBef>
              <a:spcAft>
                <a:spcPts val="0"/>
              </a:spcAft>
              <a:buClr>
                <a:schemeClr val="lt2"/>
              </a:buClr>
              <a:buSzPts val="3200"/>
              <a:buNone/>
              <a:defRPr sz="3200" b="1">
                <a:solidFill>
                  <a:schemeClr val="lt2"/>
                </a:solidFill>
              </a:defRPr>
            </a:lvl4pPr>
            <a:lvl5pPr lvl="4" algn="ctr">
              <a:lnSpc>
                <a:spcPct val="100000"/>
              </a:lnSpc>
              <a:spcBef>
                <a:spcPts val="0"/>
              </a:spcBef>
              <a:spcAft>
                <a:spcPts val="0"/>
              </a:spcAft>
              <a:buClr>
                <a:schemeClr val="lt2"/>
              </a:buClr>
              <a:buSzPts val="3200"/>
              <a:buNone/>
              <a:defRPr sz="3200" b="1">
                <a:solidFill>
                  <a:schemeClr val="lt2"/>
                </a:solidFill>
              </a:defRPr>
            </a:lvl5pPr>
            <a:lvl6pPr lvl="5" algn="ctr">
              <a:lnSpc>
                <a:spcPct val="100000"/>
              </a:lnSpc>
              <a:spcBef>
                <a:spcPts val="0"/>
              </a:spcBef>
              <a:spcAft>
                <a:spcPts val="0"/>
              </a:spcAft>
              <a:buClr>
                <a:schemeClr val="lt2"/>
              </a:buClr>
              <a:buSzPts val="3200"/>
              <a:buNone/>
              <a:defRPr sz="3200" b="1">
                <a:solidFill>
                  <a:schemeClr val="lt2"/>
                </a:solidFill>
              </a:defRPr>
            </a:lvl6pPr>
            <a:lvl7pPr lvl="6" algn="ctr">
              <a:lnSpc>
                <a:spcPct val="100000"/>
              </a:lnSpc>
              <a:spcBef>
                <a:spcPts val="0"/>
              </a:spcBef>
              <a:spcAft>
                <a:spcPts val="0"/>
              </a:spcAft>
              <a:buClr>
                <a:schemeClr val="lt2"/>
              </a:buClr>
              <a:buSzPts val="3200"/>
              <a:buNone/>
              <a:defRPr sz="3200" b="1">
                <a:solidFill>
                  <a:schemeClr val="lt2"/>
                </a:solidFill>
              </a:defRPr>
            </a:lvl7pPr>
            <a:lvl8pPr lvl="7" algn="ctr">
              <a:lnSpc>
                <a:spcPct val="100000"/>
              </a:lnSpc>
              <a:spcBef>
                <a:spcPts val="0"/>
              </a:spcBef>
              <a:spcAft>
                <a:spcPts val="0"/>
              </a:spcAft>
              <a:buClr>
                <a:schemeClr val="lt2"/>
              </a:buClr>
              <a:buSzPts val="3200"/>
              <a:buNone/>
              <a:defRPr sz="3200" b="1">
                <a:solidFill>
                  <a:schemeClr val="lt2"/>
                </a:solidFill>
              </a:defRPr>
            </a:lvl8pPr>
            <a:lvl9pPr lvl="8" algn="ctr">
              <a:lnSpc>
                <a:spcPct val="100000"/>
              </a:lnSpc>
              <a:spcBef>
                <a:spcPts val="0"/>
              </a:spcBef>
              <a:spcAft>
                <a:spcPts val="0"/>
              </a:spcAft>
              <a:buClr>
                <a:schemeClr val="lt2"/>
              </a:buClr>
              <a:buSzPts val="3200"/>
              <a:buNone/>
              <a:defRPr sz="3200" b="1">
                <a:solidFill>
                  <a:schemeClr val="lt2"/>
                </a:solidFill>
              </a:defRPr>
            </a:lvl9pPr>
          </a:lstStyle>
          <a:p>
            <a:endParaRPr/>
          </a:p>
        </p:txBody>
      </p:sp>
      <p:cxnSp>
        <p:nvCxnSpPr>
          <p:cNvPr id="338" name="Google Shape;338;gbd1d490fd6_6_1666"/>
          <p:cNvCxnSpPr/>
          <p:nvPr/>
        </p:nvCxnSpPr>
        <p:spPr>
          <a:xfrm>
            <a:off x="8046100" y="2479017"/>
            <a:ext cx="0" cy="2054400"/>
          </a:xfrm>
          <a:prstGeom prst="straightConnector1">
            <a:avLst/>
          </a:prstGeom>
          <a:noFill/>
          <a:ln w="9525" cap="flat" cmpd="sng">
            <a:solidFill>
              <a:schemeClr val="dk1"/>
            </a:solidFill>
            <a:prstDash val="solid"/>
            <a:round/>
            <a:headEnd type="none" w="sm" len="sm"/>
            <a:tailEnd type="none" w="sm" len="sm"/>
          </a:ln>
        </p:spPr>
      </p:cxnSp>
      <p:sp>
        <p:nvSpPr>
          <p:cNvPr id="339" name="Google Shape;339;gbd1d490fd6_6_1666"/>
          <p:cNvSpPr txBox="1">
            <a:spLocks noGrp="1"/>
          </p:cNvSpPr>
          <p:nvPr>
            <p:ph type="subTitle" idx="2"/>
          </p:nvPr>
        </p:nvSpPr>
        <p:spPr>
          <a:xfrm>
            <a:off x="4268567" y="3222008"/>
            <a:ext cx="3592500" cy="2009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chemeClr val="lt2"/>
              </a:buClr>
              <a:buSzPts val="3200"/>
              <a:buNone/>
              <a:defRPr sz="3200" b="1">
                <a:solidFill>
                  <a:schemeClr val="lt2"/>
                </a:solidFill>
              </a:defRPr>
            </a:lvl1pPr>
            <a:lvl2pPr lvl="1" algn="ctr">
              <a:lnSpc>
                <a:spcPct val="100000"/>
              </a:lnSpc>
              <a:spcBef>
                <a:spcPts val="0"/>
              </a:spcBef>
              <a:spcAft>
                <a:spcPts val="0"/>
              </a:spcAft>
              <a:buClr>
                <a:schemeClr val="lt2"/>
              </a:buClr>
              <a:buSzPts val="3200"/>
              <a:buNone/>
              <a:defRPr sz="3200" b="1">
                <a:solidFill>
                  <a:schemeClr val="lt2"/>
                </a:solidFill>
              </a:defRPr>
            </a:lvl2pPr>
            <a:lvl3pPr lvl="2" algn="ctr">
              <a:lnSpc>
                <a:spcPct val="100000"/>
              </a:lnSpc>
              <a:spcBef>
                <a:spcPts val="0"/>
              </a:spcBef>
              <a:spcAft>
                <a:spcPts val="0"/>
              </a:spcAft>
              <a:buClr>
                <a:schemeClr val="lt2"/>
              </a:buClr>
              <a:buSzPts val="3200"/>
              <a:buNone/>
              <a:defRPr sz="3200" b="1">
                <a:solidFill>
                  <a:schemeClr val="lt2"/>
                </a:solidFill>
              </a:defRPr>
            </a:lvl3pPr>
            <a:lvl4pPr lvl="3" algn="ctr">
              <a:lnSpc>
                <a:spcPct val="100000"/>
              </a:lnSpc>
              <a:spcBef>
                <a:spcPts val="0"/>
              </a:spcBef>
              <a:spcAft>
                <a:spcPts val="0"/>
              </a:spcAft>
              <a:buClr>
                <a:schemeClr val="lt2"/>
              </a:buClr>
              <a:buSzPts val="3200"/>
              <a:buNone/>
              <a:defRPr sz="3200" b="1">
                <a:solidFill>
                  <a:schemeClr val="lt2"/>
                </a:solidFill>
              </a:defRPr>
            </a:lvl4pPr>
            <a:lvl5pPr lvl="4" algn="ctr">
              <a:lnSpc>
                <a:spcPct val="100000"/>
              </a:lnSpc>
              <a:spcBef>
                <a:spcPts val="0"/>
              </a:spcBef>
              <a:spcAft>
                <a:spcPts val="0"/>
              </a:spcAft>
              <a:buClr>
                <a:schemeClr val="lt2"/>
              </a:buClr>
              <a:buSzPts val="3200"/>
              <a:buNone/>
              <a:defRPr sz="3200" b="1">
                <a:solidFill>
                  <a:schemeClr val="lt2"/>
                </a:solidFill>
              </a:defRPr>
            </a:lvl5pPr>
            <a:lvl6pPr lvl="5" algn="ctr">
              <a:lnSpc>
                <a:spcPct val="100000"/>
              </a:lnSpc>
              <a:spcBef>
                <a:spcPts val="0"/>
              </a:spcBef>
              <a:spcAft>
                <a:spcPts val="0"/>
              </a:spcAft>
              <a:buClr>
                <a:schemeClr val="lt2"/>
              </a:buClr>
              <a:buSzPts val="3200"/>
              <a:buNone/>
              <a:defRPr sz="3200" b="1">
                <a:solidFill>
                  <a:schemeClr val="lt2"/>
                </a:solidFill>
              </a:defRPr>
            </a:lvl6pPr>
            <a:lvl7pPr lvl="6" algn="ctr">
              <a:lnSpc>
                <a:spcPct val="100000"/>
              </a:lnSpc>
              <a:spcBef>
                <a:spcPts val="0"/>
              </a:spcBef>
              <a:spcAft>
                <a:spcPts val="0"/>
              </a:spcAft>
              <a:buClr>
                <a:schemeClr val="lt2"/>
              </a:buClr>
              <a:buSzPts val="3200"/>
              <a:buNone/>
              <a:defRPr sz="3200" b="1">
                <a:solidFill>
                  <a:schemeClr val="lt2"/>
                </a:solidFill>
              </a:defRPr>
            </a:lvl7pPr>
            <a:lvl8pPr lvl="7" algn="ctr">
              <a:lnSpc>
                <a:spcPct val="100000"/>
              </a:lnSpc>
              <a:spcBef>
                <a:spcPts val="0"/>
              </a:spcBef>
              <a:spcAft>
                <a:spcPts val="0"/>
              </a:spcAft>
              <a:buClr>
                <a:schemeClr val="lt2"/>
              </a:buClr>
              <a:buSzPts val="3200"/>
              <a:buNone/>
              <a:defRPr sz="3200" b="1">
                <a:solidFill>
                  <a:schemeClr val="lt2"/>
                </a:solidFill>
              </a:defRPr>
            </a:lvl8pPr>
            <a:lvl9pPr lvl="8" algn="ctr">
              <a:lnSpc>
                <a:spcPct val="100000"/>
              </a:lnSpc>
              <a:spcBef>
                <a:spcPts val="0"/>
              </a:spcBef>
              <a:spcAft>
                <a:spcPts val="0"/>
              </a:spcAft>
              <a:buClr>
                <a:schemeClr val="lt2"/>
              </a:buClr>
              <a:buSzPts val="3200"/>
              <a:buNone/>
              <a:defRPr sz="3200" b="1">
                <a:solidFill>
                  <a:schemeClr val="lt2"/>
                </a:solidFill>
              </a:defRPr>
            </a:lvl9pPr>
          </a:lstStyle>
          <a:p>
            <a:endParaRPr/>
          </a:p>
        </p:txBody>
      </p:sp>
      <p:sp>
        <p:nvSpPr>
          <p:cNvPr id="340" name="Google Shape;340;gbd1d490fd6_6_1666"/>
          <p:cNvSpPr txBox="1">
            <a:spLocks noGrp="1"/>
          </p:cNvSpPr>
          <p:nvPr>
            <p:ph type="subTitle" idx="3"/>
          </p:nvPr>
        </p:nvSpPr>
        <p:spPr>
          <a:xfrm>
            <a:off x="8284300" y="3222008"/>
            <a:ext cx="3592500" cy="2009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chemeClr val="lt2"/>
              </a:buClr>
              <a:buSzPts val="3200"/>
              <a:buNone/>
              <a:defRPr sz="3200" b="1">
                <a:solidFill>
                  <a:schemeClr val="lt2"/>
                </a:solidFill>
              </a:defRPr>
            </a:lvl1pPr>
            <a:lvl2pPr lvl="1" algn="ctr">
              <a:lnSpc>
                <a:spcPct val="100000"/>
              </a:lnSpc>
              <a:spcBef>
                <a:spcPts val="0"/>
              </a:spcBef>
              <a:spcAft>
                <a:spcPts val="0"/>
              </a:spcAft>
              <a:buClr>
                <a:schemeClr val="lt2"/>
              </a:buClr>
              <a:buSzPts val="3200"/>
              <a:buNone/>
              <a:defRPr sz="3200" b="1">
                <a:solidFill>
                  <a:schemeClr val="lt2"/>
                </a:solidFill>
              </a:defRPr>
            </a:lvl2pPr>
            <a:lvl3pPr lvl="2" algn="ctr">
              <a:lnSpc>
                <a:spcPct val="100000"/>
              </a:lnSpc>
              <a:spcBef>
                <a:spcPts val="0"/>
              </a:spcBef>
              <a:spcAft>
                <a:spcPts val="0"/>
              </a:spcAft>
              <a:buClr>
                <a:schemeClr val="lt2"/>
              </a:buClr>
              <a:buSzPts val="3200"/>
              <a:buNone/>
              <a:defRPr sz="3200" b="1">
                <a:solidFill>
                  <a:schemeClr val="lt2"/>
                </a:solidFill>
              </a:defRPr>
            </a:lvl3pPr>
            <a:lvl4pPr lvl="3" algn="ctr">
              <a:lnSpc>
                <a:spcPct val="100000"/>
              </a:lnSpc>
              <a:spcBef>
                <a:spcPts val="0"/>
              </a:spcBef>
              <a:spcAft>
                <a:spcPts val="0"/>
              </a:spcAft>
              <a:buClr>
                <a:schemeClr val="lt2"/>
              </a:buClr>
              <a:buSzPts val="3200"/>
              <a:buNone/>
              <a:defRPr sz="3200" b="1">
                <a:solidFill>
                  <a:schemeClr val="lt2"/>
                </a:solidFill>
              </a:defRPr>
            </a:lvl4pPr>
            <a:lvl5pPr lvl="4" algn="ctr">
              <a:lnSpc>
                <a:spcPct val="100000"/>
              </a:lnSpc>
              <a:spcBef>
                <a:spcPts val="0"/>
              </a:spcBef>
              <a:spcAft>
                <a:spcPts val="0"/>
              </a:spcAft>
              <a:buClr>
                <a:schemeClr val="lt2"/>
              </a:buClr>
              <a:buSzPts val="3200"/>
              <a:buNone/>
              <a:defRPr sz="3200" b="1">
                <a:solidFill>
                  <a:schemeClr val="lt2"/>
                </a:solidFill>
              </a:defRPr>
            </a:lvl5pPr>
            <a:lvl6pPr lvl="5" algn="ctr">
              <a:lnSpc>
                <a:spcPct val="100000"/>
              </a:lnSpc>
              <a:spcBef>
                <a:spcPts val="0"/>
              </a:spcBef>
              <a:spcAft>
                <a:spcPts val="0"/>
              </a:spcAft>
              <a:buClr>
                <a:schemeClr val="lt2"/>
              </a:buClr>
              <a:buSzPts val="3200"/>
              <a:buNone/>
              <a:defRPr sz="3200" b="1">
                <a:solidFill>
                  <a:schemeClr val="lt2"/>
                </a:solidFill>
              </a:defRPr>
            </a:lvl6pPr>
            <a:lvl7pPr lvl="6" algn="ctr">
              <a:lnSpc>
                <a:spcPct val="100000"/>
              </a:lnSpc>
              <a:spcBef>
                <a:spcPts val="0"/>
              </a:spcBef>
              <a:spcAft>
                <a:spcPts val="0"/>
              </a:spcAft>
              <a:buClr>
                <a:schemeClr val="lt2"/>
              </a:buClr>
              <a:buSzPts val="3200"/>
              <a:buNone/>
              <a:defRPr sz="3200" b="1">
                <a:solidFill>
                  <a:schemeClr val="lt2"/>
                </a:solidFill>
              </a:defRPr>
            </a:lvl7pPr>
            <a:lvl8pPr lvl="7" algn="ctr">
              <a:lnSpc>
                <a:spcPct val="100000"/>
              </a:lnSpc>
              <a:spcBef>
                <a:spcPts val="0"/>
              </a:spcBef>
              <a:spcAft>
                <a:spcPts val="0"/>
              </a:spcAft>
              <a:buClr>
                <a:schemeClr val="lt2"/>
              </a:buClr>
              <a:buSzPts val="3200"/>
              <a:buNone/>
              <a:defRPr sz="3200" b="1">
                <a:solidFill>
                  <a:schemeClr val="lt2"/>
                </a:solidFill>
              </a:defRPr>
            </a:lvl8pPr>
            <a:lvl9pPr lvl="8" algn="ctr">
              <a:lnSpc>
                <a:spcPct val="100000"/>
              </a:lnSpc>
              <a:spcBef>
                <a:spcPts val="0"/>
              </a:spcBef>
              <a:spcAft>
                <a:spcPts val="0"/>
              </a:spcAft>
              <a:buClr>
                <a:schemeClr val="lt2"/>
              </a:buClr>
              <a:buSzPts val="3200"/>
              <a:buNone/>
              <a:defRPr sz="3200" b="1">
                <a:solidFill>
                  <a:schemeClr val="lt2"/>
                </a:solidFill>
              </a:defRPr>
            </a:lvl9pPr>
          </a:lstStyle>
          <a:p>
            <a:endParaRPr/>
          </a:p>
        </p:txBody>
      </p:sp>
      <p:sp>
        <p:nvSpPr>
          <p:cNvPr id="341" name="Google Shape;341;gbd1d490fd6_6_1666"/>
          <p:cNvSpPr/>
          <p:nvPr/>
        </p:nvSpPr>
        <p:spPr>
          <a:xfrm>
            <a:off x="1456500" y="1876267"/>
            <a:ext cx="1310100" cy="13101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42" name="Google Shape;342;gbd1d490fd6_6_1666"/>
          <p:cNvSpPr/>
          <p:nvPr/>
        </p:nvSpPr>
        <p:spPr>
          <a:xfrm>
            <a:off x="5441000" y="1876267"/>
            <a:ext cx="1310100" cy="13101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43" name="Google Shape;343;gbd1d490fd6_6_1666"/>
          <p:cNvSpPr/>
          <p:nvPr/>
        </p:nvSpPr>
        <p:spPr>
          <a:xfrm>
            <a:off x="9425500" y="1876267"/>
            <a:ext cx="1310100" cy="13101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44" name="Google Shape;344;gbd1d490fd6_6_1666"/>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319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White">
  <p:cSld name="Blank - White">
    <p:spTree>
      <p:nvGrpSpPr>
        <p:cNvPr id="1" name="Shape 345"/>
        <p:cNvGrpSpPr/>
        <p:nvPr/>
      </p:nvGrpSpPr>
      <p:grpSpPr>
        <a:xfrm>
          <a:off x="0" y="0"/>
          <a:ext cx="0" cy="0"/>
          <a:chOff x="0" y="0"/>
          <a:chExt cx="0" cy="0"/>
        </a:xfrm>
      </p:grpSpPr>
      <p:pic>
        <p:nvPicPr>
          <p:cNvPr id="346" name="Google Shape;346;gbd1d490fd6_6_1677"/>
          <p:cNvPicPr preferRelativeResize="0"/>
          <p:nvPr/>
        </p:nvPicPr>
        <p:blipFill rotWithShape="1">
          <a:blip r:embed="rId2">
            <a:alphaModFix/>
          </a:blip>
          <a:srcRect/>
          <a:stretch/>
        </p:blipFill>
        <p:spPr>
          <a:xfrm>
            <a:off x="10110000" y="113400"/>
            <a:ext cx="1841498" cy="313000"/>
          </a:xfrm>
          <a:prstGeom prst="rect">
            <a:avLst/>
          </a:prstGeom>
          <a:noFill/>
          <a:ln>
            <a:noFill/>
          </a:ln>
        </p:spPr>
      </p:pic>
      <p:sp>
        <p:nvSpPr>
          <p:cNvPr id="347" name="Google Shape;347;gbd1d490fd6_6_1677"/>
          <p:cNvSpPr txBox="1">
            <a:spLocks noGrp="1"/>
          </p:cNvSpPr>
          <p:nvPr>
            <p:ph type="title"/>
          </p:nvPr>
        </p:nvSpPr>
        <p:spPr>
          <a:xfrm>
            <a:off x="293133" y="652400"/>
            <a:ext cx="88653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1"/>
              </a:buClr>
              <a:buSzPts val="3700"/>
              <a:buFont typeface="Proxima Nova"/>
              <a:buNone/>
              <a:defRPr sz="3700" b="1">
                <a:solidFill>
                  <a:schemeClr val="dk1"/>
                </a:solidFill>
                <a:latin typeface="Proxima Nova"/>
                <a:ea typeface="Proxima Nova"/>
                <a:cs typeface="Proxima Nova"/>
                <a:sym typeface="Proxima Nova"/>
              </a:defRPr>
            </a:lvl1pPr>
            <a:lvl2pPr lvl="1"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2pPr>
            <a:lvl3pPr lvl="2"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3pPr>
            <a:lvl4pPr lvl="3"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4pPr>
            <a:lvl5pPr lvl="4"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5pPr>
            <a:lvl6pPr lvl="5"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6pPr>
            <a:lvl7pPr lvl="6"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7pPr>
            <a:lvl8pPr lvl="7"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8pPr>
            <a:lvl9pPr lvl="8" algn="l">
              <a:lnSpc>
                <a:spcPct val="100000"/>
              </a:lnSpc>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9pPr>
          </a:lstStyle>
          <a:p>
            <a:endParaRPr/>
          </a:p>
        </p:txBody>
      </p:sp>
      <p:sp>
        <p:nvSpPr>
          <p:cNvPr id="348" name="Google Shape;348;gbd1d490fd6_6_1677"/>
          <p:cNvSpPr txBox="1">
            <a:spLocks noGrp="1"/>
          </p:cNvSpPr>
          <p:nvPr>
            <p:ph type="subTitle" idx="1"/>
          </p:nvPr>
        </p:nvSpPr>
        <p:spPr>
          <a:xfrm>
            <a:off x="293133" y="1503400"/>
            <a:ext cx="6684900" cy="7404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49" name="Google Shape;349;gbd1d490fd6_6_1677"/>
          <p:cNvSpPr txBox="1">
            <a:spLocks noGrp="1"/>
          </p:cNvSpPr>
          <p:nvPr>
            <p:ph type="body" idx="2"/>
          </p:nvPr>
        </p:nvSpPr>
        <p:spPr>
          <a:xfrm>
            <a:off x="293133" y="2398700"/>
            <a:ext cx="8865300" cy="38727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50" name="Google Shape;350;gbd1d490fd6_6_1677"/>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818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FE89-E696-4953-9D75-8CE760FD1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99DBE0-5606-48BE-9260-A6DFB95C39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790F74-0794-485A-B6A4-160E5992C5EF}"/>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5" name="Footer Placeholder 4">
            <a:extLst>
              <a:ext uri="{FF2B5EF4-FFF2-40B4-BE49-F238E27FC236}">
                <a16:creationId xmlns:a16="http://schemas.microsoft.com/office/drawing/2014/main" id="{C226012D-7D4A-4977-8F47-97CB73AC3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2E2E05-122C-4BA0-9F4E-576AC47999E6}"/>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1802976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age">
  <p:cSld name="Quote page">
    <p:spTree>
      <p:nvGrpSpPr>
        <p:cNvPr id="1" name="Shape 351"/>
        <p:cNvGrpSpPr/>
        <p:nvPr/>
      </p:nvGrpSpPr>
      <p:grpSpPr>
        <a:xfrm>
          <a:off x="0" y="0"/>
          <a:ext cx="0" cy="0"/>
          <a:chOff x="0" y="0"/>
          <a:chExt cx="0" cy="0"/>
        </a:xfrm>
      </p:grpSpPr>
      <p:pic>
        <p:nvPicPr>
          <p:cNvPr id="352" name="Google Shape;352;gbd1d490fd6_6_1683"/>
          <p:cNvPicPr preferRelativeResize="0"/>
          <p:nvPr/>
        </p:nvPicPr>
        <p:blipFill rotWithShape="1">
          <a:blip r:embed="rId2">
            <a:alphaModFix/>
          </a:blip>
          <a:srcRect/>
          <a:stretch/>
        </p:blipFill>
        <p:spPr>
          <a:xfrm>
            <a:off x="10110000" y="113400"/>
            <a:ext cx="1841498" cy="313000"/>
          </a:xfrm>
          <a:prstGeom prst="rect">
            <a:avLst/>
          </a:prstGeom>
          <a:noFill/>
          <a:ln>
            <a:noFill/>
          </a:ln>
        </p:spPr>
      </p:pic>
      <p:sp>
        <p:nvSpPr>
          <p:cNvPr id="353" name="Google Shape;353;gbd1d490fd6_6_1683"/>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
        <p:nvSpPr>
          <p:cNvPr id="354" name="Google Shape;354;gbd1d490fd6_6_1683"/>
          <p:cNvSpPr txBox="1">
            <a:spLocks noGrp="1"/>
          </p:cNvSpPr>
          <p:nvPr>
            <p:ph type="subTitle" idx="1"/>
          </p:nvPr>
        </p:nvSpPr>
        <p:spPr>
          <a:xfrm>
            <a:off x="1262100" y="1374267"/>
            <a:ext cx="10034400" cy="28569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accent3"/>
              </a:buClr>
              <a:buSzPts val="4300"/>
              <a:buNone/>
              <a:defRPr sz="4300" b="1" i="1">
                <a:solidFill>
                  <a:schemeClr val="accent3"/>
                </a:solidFill>
              </a:defRPr>
            </a:lvl1pPr>
            <a:lvl2pPr lvl="1" algn="l">
              <a:lnSpc>
                <a:spcPct val="100000"/>
              </a:lnSpc>
              <a:spcBef>
                <a:spcPts val="0"/>
              </a:spcBef>
              <a:spcAft>
                <a:spcPts val="0"/>
              </a:spcAft>
              <a:buClr>
                <a:schemeClr val="accent3"/>
              </a:buClr>
              <a:buSzPts val="4300"/>
              <a:buNone/>
              <a:defRPr sz="4300" i="1">
                <a:solidFill>
                  <a:schemeClr val="accent3"/>
                </a:solidFill>
              </a:defRPr>
            </a:lvl2pPr>
            <a:lvl3pPr lvl="2" algn="l">
              <a:lnSpc>
                <a:spcPct val="100000"/>
              </a:lnSpc>
              <a:spcBef>
                <a:spcPts val="0"/>
              </a:spcBef>
              <a:spcAft>
                <a:spcPts val="0"/>
              </a:spcAft>
              <a:buClr>
                <a:schemeClr val="accent3"/>
              </a:buClr>
              <a:buSzPts val="4300"/>
              <a:buNone/>
              <a:defRPr sz="4300" i="1">
                <a:solidFill>
                  <a:schemeClr val="accent3"/>
                </a:solidFill>
              </a:defRPr>
            </a:lvl3pPr>
            <a:lvl4pPr lvl="3" algn="l">
              <a:lnSpc>
                <a:spcPct val="100000"/>
              </a:lnSpc>
              <a:spcBef>
                <a:spcPts val="0"/>
              </a:spcBef>
              <a:spcAft>
                <a:spcPts val="0"/>
              </a:spcAft>
              <a:buClr>
                <a:schemeClr val="accent3"/>
              </a:buClr>
              <a:buSzPts val="4300"/>
              <a:buNone/>
              <a:defRPr sz="4300" i="1">
                <a:solidFill>
                  <a:schemeClr val="accent3"/>
                </a:solidFill>
              </a:defRPr>
            </a:lvl4pPr>
            <a:lvl5pPr lvl="4" algn="l">
              <a:lnSpc>
                <a:spcPct val="100000"/>
              </a:lnSpc>
              <a:spcBef>
                <a:spcPts val="0"/>
              </a:spcBef>
              <a:spcAft>
                <a:spcPts val="0"/>
              </a:spcAft>
              <a:buClr>
                <a:schemeClr val="accent3"/>
              </a:buClr>
              <a:buSzPts val="4300"/>
              <a:buNone/>
              <a:defRPr sz="4300" i="1">
                <a:solidFill>
                  <a:schemeClr val="accent3"/>
                </a:solidFill>
              </a:defRPr>
            </a:lvl5pPr>
            <a:lvl6pPr lvl="5" algn="l">
              <a:lnSpc>
                <a:spcPct val="100000"/>
              </a:lnSpc>
              <a:spcBef>
                <a:spcPts val="0"/>
              </a:spcBef>
              <a:spcAft>
                <a:spcPts val="0"/>
              </a:spcAft>
              <a:buClr>
                <a:schemeClr val="accent3"/>
              </a:buClr>
              <a:buSzPts val="4300"/>
              <a:buNone/>
              <a:defRPr sz="4300" i="1">
                <a:solidFill>
                  <a:schemeClr val="accent3"/>
                </a:solidFill>
              </a:defRPr>
            </a:lvl6pPr>
            <a:lvl7pPr lvl="6" algn="l">
              <a:lnSpc>
                <a:spcPct val="100000"/>
              </a:lnSpc>
              <a:spcBef>
                <a:spcPts val="0"/>
              </a:spcBef>
              <a:spcAft>
                <a:spcPts val="0"/>
              </a:spcAft>
              <a:buClr>
                <a:schemeClr val="accent3"/>
              </a:buClr>
              <a:buSzPts val="4300"/>
              <a:buNone/>
              <a:defRPr sz="4300" i="1">
                <a:solidFill>
                  <a:schemeClr val="accent3"/>
                </a:solidFill>
              </a:defRPr>
            </a:lvl7pPr>
            <a:lvl8pPr lvl="7" algn="l">
              <a:lnSpc>
                <a:spcPct val="100000"/>
              </a:lnSpc>
              <a:spcBef>
                <a:spcPts val="0"/>
              </a:spcBef>
              <a:spcAft>
                <a:spcPts val="0"/>
              </a:spcAft>
              <a:buClr>
                <a:schemeClr val="accent3"/>
              </a:buClr>
              <a:buSzPts val="4300"/>
              <a:buNone/>
              <a:defRPr sz="4300" i="1">
                <a:solidFill>
                  <a:schemeClr val="accent3"/>
                </a:solidFill>
              </a:defRPr>
            </a:lvl8pPr>
            <a:lvl9pPr lvl="8" algn="l">
              <a:lnSpc>
                <a:spcPct val="100000"/>
              </a:lnSpc>
              <a:spcBef>
                <a:spcPts val="0"/>
              </a:spcBef>
              <a:spcAft>
                <a:spcPts val="0"/>
              </a:spcAft>
              <a:buClr>
                <a:schemeClr val="accent3"/>
              </a:buClr>
              <a:buSzPts val="4300"/>
              <a:buNone/>
              <a:defRPr sz="4300" i="1">
                <a:solidFill>
                  <a:schemeClr val="accent3"/>
                </a:solidFill>
              </a:defRPr>
            </a:lvl9pPr>
          </a:lstStyle>
          <a:p>
            <a:endParaRPr/>
          </a:p>
        </p:txBody>
      </p:sp>
      <p:sp>
        <p:nvSpPr>
          <p:cNvPr id="355" name="Google Shape;355;gbd1d490fd6_6_1683"/>
          <p:cNvSpPr txBox="1">
            <a:spLocks noGrp="1"/>
          </p:cNvSpPr>
          <p:nvPr>
            <p:ph type="body" idx="2"/>
          </p:nvPr>
        </p:nvSpPr>
        <p:spPr>
          <a:xfrm>
            <a:off x="1262100" y="4517195"/>
            <a:ext cx="5451900" cy="4707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b="1"/>
            </a:lvl1pPr>
            <a:lvl2pPr marL="914400" lvl="1" indent="-330200" algn="l">
              <a:lnSpc>
                <a:spcPct val="115000"/>
              </a:lnSpc>
              <a:spcBef>
                <a:spcPts val="2100"/>
              </a:spcBef>
              <a:spcAft>
                <a:spcPts val="0"/>
              </a:spcAft>
              <a:buSzPts val="1600"/>
              <a:buChar char="○"/>
              <a:defRPr sz="1600" b="1"/>
            </a:lvl2pPr>
            <a:lvl3pPr marL="1371600" lvl="2" indent="-330200" algn="l">
              <a:lnSpc>
                <a:spcPct val="115000"/>
              </a:lnSpc>
              <a:spcBef>
                <a:spcPts val="2100"/>
              </a:spcBef>
              <a:spcAft>
                <a:spcPts val="0"/>
              </a:spcAft>
              <a:buSzPts val="1600"/>
              <a:buChar char="■"/>
              <a:defRPr sz="1600" b="1"/>
            </a:lvl3pPr>
            <a:lvl4pPr marL="1828800" lvl="3" indent="-330200" algn="l">
              <a:lnSpc>
                <a:spcPct val="115000"/>
              </a:lnSpc>
              <a:spcBef>
                <a:spcPts val="2100"/>
              </a:spcBef>
              <a:spcAft>
                <a:spcPts val="0"/>
              </a:spcAft>
              <a:buSzPts val="1600"/>
              <a:buChar char="●"/>
              <a:defRPr sz="1600" b="1"/>
            </a:lvl4pPr>
            <a:lvl5pPr marL="2286000" lvl="4" indent="-330200" algn="l">
              <a:lnSpc>
                <a:spcPct val="115000"/>
              </a:lnSpc>
              <a:spcBef>
                <a:spcPts val="2100"/>
              </a:spcBef>
              <a:spcAft>
                <a:spcPts val="0"/>
              </a:spcAft>
              <a:buSzPts val="1600"/>
              <a:buChar char="○"/>
              <a:defRPr sz="1600" b="1"/>
            </a:lvl5pPr>
            <a:lvl6pPr marL="2743200" lvl="5" indent="-330200" algn="l">
              <a:lnSpc>
                <a:spcPct val="115000"/>
              </a:lnSpc>
              <a:spcBef>
                <a:spcPts val="2100"/>
              </a:spcBef>
              <a:spcAft>
                <a:spcPts val="0"/>
              </a:spcAft>
              <a:buSzPts val="1600"/>
              <a:buChar char="■"/>
              <a:defRPr sz="1600" b="1"/>
            </a:lvl6pPr>
            <a:lvl7pPr marL="3200400" lvl="6" indent="-330200" algn="l">
              <a:lnSpc>
                <a:spcPct val="115000"/>
              </a:lnSpc>
              <a:spcBef>
                <a:spcPts val="2100"/>
              </a:spcBef>
              <a:spcAft>
                <a:spcPts val="0"/>
              </a:spcAft>
              <a:buSzPts val="1600"/>
              <a:buChar char="●"/>
              <a:defRPr sz="1600" b="1"/>
            </a:lvl7pPr>
            <a:lvl8pPr marL="3657600" lvl="7" indent="-330200" algn="l">
              <a:lnSpc>
                <a:spcPct val="115000"/>
              </a:lnSpc>
              <a:spcBef>
                <a:spcPts val="2100"/>
              </a:spcBef>
              <a:spcAft>
                <a:spcPts val="0"/>
              </a:spcAft>
              <a:buSzPts val="1600"/>
              <a:buChar char="○"/>
              <a:defRPr sz="1600" b="1"/>
            </a:lvl8pPr>
            <a:lvl9pPr marL="4114800" lvl="8" indent="-330200" algn="l">
              <a:lnSpc>
                <a:spcPct val="115000"/>
              </a:lnSpc>
              <a:spcBef>
                <a:spcPts val="2100"/>
              </a:spcBef>
              <a:spcAft>
                <a:spcPts val="2100"/>
              </a:spcAft>
              <a:buSzPts val="1600"/>
              <a:buChar char="■"/>
              <a:defRPr sz="1600" b="1"/>
            </a:lvl9pPr>
          </a:lstStyle>
          <a:p>
            <a:endParaRPr/>
          </a:p>
        </p:txBody>
      </p:sp>
      <p:cxnSp>
        <p:nvCxnSpPr>
          <p:cNvPr id="356" name="Google Shape;356;gbd1d490fd6_6_1683"/>
          <p:cNvCxnSpPr/>
          <p:nvPr/>
        </p:nvCxnSpPr>
        <p:spPr>
          <a:xfrm>
            <a:off x="1401033" y="4445800"/>
            <a:ext cx="883500" cy="0"/>
          </a:xfrm>
          <a:prstGeom prst="straightConnector1">
            <a:avLst/>
          </a:prstGeom>
          <a:noFill/>
          <a:ln w="285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1703103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Dark Blue">
  <p:cSld name="Blank - Dark Blue">
    <p:bg>
      <p:bgPr>
        <a:solidFill>
          <a:schemeClr val="dk2"/>
        </a:solidFill>
        <a:effectLst/>
      </p:bgPr>
    </p:bg>
    <p:spTree>
      <p:nvGrpSpPr>
        <p:cNvPr id="1" name="Shape 357"/>
        <p:cNvGrpSpPr/>
        <p:nvPr/>
      </p:nvGrpSpPr>
      <p:grpSpPr>
        <a:xfrm>
          <a:off x="0" y="0"/>
          <a:ext cx="0" cy="0"/>
          <a:chOff x="0" y="0"/>
          <a:chExt cx="0" cy="0"/>
        </a:xfrm>
      </p:grpSpPr>
      <p:sp>
        <p:nvSpPr>
          <p:cNvPr id="358" name="Google Shape;358;gbd1d490fd6_6_1689"/>
          <p:cNvSpPr txBox="1">
            <a:spLocks noGrp="1"/>
          </p:cNvSpPr>
          <p:nvPr>
            <p:ph type="title"/>
          </p:nvPr>
        </p:nvSpPr>
        <p:spPr>
          <a:xfrm>
            <a:off x="293133" y="652400"/>
            <a:ext cx="88653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Font typeface="Proxima Nova"/>
              <a:buNone/>
              <a:defRPr sz="3700" b="1">
                <a:solidFill>
                  <a:srgbClr val="FFFFFF"/>
                </a:solidFill>
                <a:latin typeface="Proxima Nova"/>
                <a:ea typeface="Proxima Nova"/>
                <a:cs typeface="Proxima Nova"/>
                <a:sym typeface="Proxima Nova"/>
              </a:defRPr>
            </a:lvl1pPr>
            <a:lvl2pPr lvl="1"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2pPr>
            <a:lvl3pPr lvl="2"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3pPr>
            <a:lvl4pPr lvl="3"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4pPr>
            <a:lvl5pPr lvl="4"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5pPr>
            <a:lvl6pPr lvl="5"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6pPr>
            <a:lvl7pPr lvl="6"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7pPr>
            <a:lvl8pPr lvl="7"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8pPr>
            <a:lvl9pPr lvl="8"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9pPr>
          </a:lstStyle>
          <a:p>
            <a:endParaRPr/>
          </a:p>
        </p:txBody>
      </p:sp>
      <p:sp>
        <p:nvSpPr>
          <p:cNvPr id="359" name="Google Shape;359;gbd1d490fd6_6_1689"/>
          <p:cNvSpPr txBox="1">
            <a:spLocks noGrp="1"/>
          </p:cNvSpPr>
          <p:nvPr>
            <p:ph type="subTitle" idx="1"/>
          </p:nvPr>
        </p:nvSpPr>
        <p:spPr>
          <a:xfrm>
            <a:off x="293133" y="1503400"/>
            <a:ext cx="6684900" cy="7404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1900"/>
              <a:buNone/>
              <a:defRPr>
                <a:solidFill>
                  <a:srgbClr val="FFFFFF"/>
                </a:solidFill>
              </a:defRPr>
            </a:lvl1pPr>
            <a:lvl2pPr lvl="1" algn="l">
              <a:lnSpc>
                <a:spcPct val="100000"/>
              </a:lnSpc>
              <a:spcBef>
                <a:spcPts val="0"/>
              </a:spcBef>
              <a:spcAft>
                <a:spcPts val="0"/>
              </a:spcAft>
              <a:buClr>
                <a:srgbClr val="FFFFFF"/>
              </a:buClr>
              <a:buSzPts val="1900"/>
              <a:buNone/>
              <a:defRPr>
                <a:solidFill>
                  <a:srgbClr val="FFFFFF"/>
                </a:solidFill>
              </a:defRPr>
            </a:lvl2pPr>
            <a:lvl3pPr lvl="2" algn="l">
              <a:lnSpc>
                <a:spcPct val="100000"/>
              </a:lnSpc>
              <a:spcBef>
                <a:spcPts val="0"/>
              </a:spcBef>
              <a:spcAft>
                <a:spcPts val="0"/>
              </a:spcAft>
              <a:buClr>
                <a:srgbClr val="FFFFFF"/>
              </a:buClr>
              <a:buSzPts val="1900"/>
              <a:buNone/>
              <a:defRPr>
                <a:solidFill>
                  <a:srgbClr val="FFFFFF"/>
                </a:solidFill>
              </a:defRPr>
            </a:lvl3pPr>
            <a:lvl4pPr lvl="3" algn="l">
              <a:lnSpc>
                <a:spcPct val="100000"/>
              </a:lnSpc>
              <a:spcBef>
                <a:spcPts val="0"/>
              </a:spcBef>
              <a:spcAft>
                <a:spcPts val="0"/>
              </a:spcAft>
              <a:buClr>
                <a:srgbClr val="FFFFFF"/>
              </a:buClr>
              <a:buSzPts val="1900"/>
              <a:buNone/>
              <a:defRPr>
                <a:solidFill>
                  <a:srgbClr val="FFFFFF"/>
                </a:solidFill>
              </a:defRPr>
            </a:lvl4pPr>
            <a:lvl5pPr lvl="4" algn="l">
              <a:lnSpc>
                <a:spcPct val="100000"/>
              </a:lnSpc>
              <a:spcBef>
                <a:spcPts val="0"/>
              </a:spcBef>
              <a:spcAft>
                <a:spcPts val="0"/>
              </a:spcAft>
              <a:buClr>
                <a:srgbClr val="FFFFFF"/>
              </a:buClr>
              <a:buSzPts val="1900"/>
              <a:buNone/>
              <a:defRPr>
                <a:solidFill>
                  <a:srgbClr val="FFFFFF"/>
                </a:solidFill>
              </a:defRPr>
            </a:lvl5pPr>
            <a:lvl6pPr lvl="5" algn="l">
              <a:lnSpc>
                <a:spcPct val="100000"/>
              </a:lnSpc>
              <a:spcBef>
                <a:spcPts val="0"/>
              </a:spcBef>
              <a:spcAft>
                <a:spcPts val="0"/>
              </a:spcAft>
              <a:buClr>
                <a:srgbClr val="FFFFFF"/>
              </a:buClr>
              <a:buSzPts val="1900"/>
              <a:buNone/>
              <a:defRPr>
                <a:solidFill>
                  <a:srgbClr val="FFFFFF"/>
                </a:solidFill>
              </a:defRPr>
            </a:lvl6pPr>
            <a:lvl7pPr lvl="6" algn="l">
              <a:lnSpc>
                <a:spcPct val="100000"/>
              </a:lnSpc>
              <a:spcBef>
                <a:spcPts val="0"/>
              </a:spcBef>
              <a:spcAft>
                <a:spcPts val="0"/>
              </a:spcAft>
              <a:buClr>
                <a:srgbClr val="FFFFFF"/>
              </a:buClr>
              <a:buSzPts val="1900"/>
              <a:buNone/>
              <a:defRPr>
                <a:solidFill>
                  <a:srgbClr val="FFFFFF"/>
                </a:solidFill>
              </a:defRPr>
            </a:lvl7pPr>
            <a:lvl8pPr lvl="7" algn="l">
              <a:lnSpc>
                <a:spcPct val="100000"/>
              </a:lnSpc>
              <a:spcBef>
                <a:spcPts val="0"/>
              </a:spcBef>
              <a:spcAft>
                <a:spcPts val="0"/>
              </a:spcAft>
              <a:buClr>
                <a:srgbClr val="FFFFFF"/>
              </a:buClr>
              <a:buSzPts val="1900"/>
              <a:buNone/>
              <a:defRPr>
                <a:solidFill>
                  <a:srgbClr val="FFFFFF"/>
                </a:solidFill>
              </a:defRPr>
            </a:lvl8pPr>
            <a:lvl9pPr lvl="8" algn="l">
              <a:lnSpc>
                <a:spcPct val="100000"/>
              </a:lnSpc>
              <a:spcBef>
                <a:spcPts val="0"/>
              </a:spcBef>
              <a:spcAft>
                <a:spcPts val="0"/>
              </a:spcAft>
              <a:buClr>
                <a:srgbClr val="FFFFFF"/>
              </a:buClr>
              <a:buSzPts val="1900"/>
              <a:buNone/>
              <a:defRPr>
                <a:solidFill>
                  <a:srgbClr val="FFFFFF"/>
                </a:solidFill>
              </a:defRPr>
            </a:lvl9pPr>
          </a:lstStyle>
          <a:p>
            <a:endParaRPr/>
          </a:p>
        </p:txBody>
      </p:sp>
      <p:sp>
        <p:nvSpPr>
          <p:cNvPr id="360" name="Google Shape;360;gbd1d490fd6_6_1689"/>
          <p:cNvSpPr txBox="1">
            <a:spLocks noGrp="1"/>
          </p:cNvSpPr>
          <p:nvPr>
            <p:ph type="body" idx="2"/>
          </p:nvPr>
        </p:nvSpPr>
        <p:spPr>
          <a:xfrm>
            <a:off x="293133" y="2398700"/>
            <a:ext cx="8865300" cy="3872700"/>
          </a:xfrm>
          <a:prstGeom prst="rect">
            <a:avLst/>
          </a:prstGeom>
          <a:noFill/>
          <a:ln>
            <a:noFill/>
          </a:ln>
        </p:spPr>
        <p:txBody>
          <a:bodyPr spcFirstLastPara="1" wrap="square" lIns="121900" tIns="121900" rIns="121900" bIns="121900" anchor="t" anchorCtr="0">
            <a:noAutofit/>
          </a:bodyPr>
          <a:lstStyle>
            <a:lvl1pPr marL="457200" lvl="0" indent="-311150" algn="l">
              <a:lnSpc>
                <a:spcPct val="115000"/>
              </a:lnSpc>
              <a:spcBef>
                <a:spcPts val="0"/>
              </a:spcBef>
              <a:spcAft>
                <a:spcPts val="0"/>
              </a:spcAft>
              <a:buClr>
                <a:srgbClr val="FFFFFF"/>
              </a:buClr>
              <a:buSzPts val="1300"/>
              <a:buChar char="●"/>
              <a:defRPr sz="1300">
                <a:solidFill>
                  <a:srgbClr val="FFFFFF"/>
                </a:solidFill>
              </a:defRPr>
            </a:lvl1pPr>
            <a:lvl2pPr marL="914400" lvl="1" indent="-311150" algn="l">
              <a:lnSpc>
                <a:spcPct val="115000"/>
              </a:lnSpc>
              <a:spcBef>
                <a:spcPts val="2100"/>
              </a:spcBef>
              <a:spcAft>
                <a:spcPts val="0"/>
              </a:spcAft>
              <a:buClr>
                <a:srgbClr val="FFFFFF"/>
              </a:buClr>
              <a:buSzPts val="1300"/>
              <a:buChar char="○"/>
              <a:defRPr sz="1300">
                <a:solidFill>
                  <a:srgbClr val="FFFFFF"/>
                </a:solidFill>
              </a:defRPr>
            </a:lvl2pPr>
            <a:lvl3pPr marL="1371600" lvl="2" indent="-311150" algn="l">
              <a:lnSpc>
                <a:spcPct val="115000"/>
              </a:lnSpc>
              <a:spcBef>
                <a:spcPts val="2100"/>
              </a:spcBef>
              <a:spcAft>
                <a:spcPts val="0"/>
              </a:spcAft>
              <a:buClr>
                <a:srgbClr val="FFFFFF"/>
              </a:buClr>
              <a:buSzPts val="1300"/>
              <a:buChar char="■"/>
              <a:defRPr sz="1300">
                <a:solidFill>
                  <a:srgbClr val="FFFFFF"/>
                </a:solidFill>
              </a:defRPr>
            </a:lvl3pPr>
            <a:lvl4pPr marL="1828800" lvl="3" indent="-311150" algn="l">
              <a:lnSpc>
                <a:spcPct val="115000"/>
              </a:lnSpc>
              <a:spcBef>
                <a:spcPts val="2100"/>
              </a:spcBef>
              <a:spcAft>
                <a:spcPts val="0"/>
              </a:spcAft>
              <a:buClr>
                <a:srgbClr val="FFFFFF"/>
              </a:buClr>
              <a:buSzPts val="1300"/>
              <a:buChar char="●"/>
              <a:defRPr sz="1300">
                <a:solidFill>
                  <a:srgbClr val="FFFFFF"/>
                </a:solidFill>
              </a:defRPr>
            </a:lvl4pPr>
            <a:lvl5pPr marL="2286000" lvl="4" indent="-311150" algn="l">
              <a:lnSpc>
                <a:spcPct val="115000"/>
              </a:lnSpc>
              <a:spcBef>
                <a:spcPts val="2100"/>
              </a:spcBef>
              <a:spcAft>
                <a:spcPts val="0"/>
              </a:spcAft>
              <a:buClr>
                <a:srgbClr val="FFFFFF"/>
              </a:buClr>
              <a:buSzPts val="1300"/>
              <a:buChar char="○"/>
              <a:defRPr sz="1300">
                <a:solidFill>
                  <a:srgbClr val="FFFFFF"/>
                </a:solidFill>
              </a:defRPr>
            </a:lvl5pPr>
            <a:lvl6pPr marL="2743200" lvl="5" indent="-311150" algn="l">
              <a:lnSpc>
                <a:spcPct val="115000"/>
              </a:lnSpc>
              <a:spcBef>
                <a:spcPts val="2100"/>
              </a:spcBef>
              <a:spcAft>
                <a:spcPts val="0"/>
              </a:spcAft>
              <a:buClr>
                <a:srgbClr val="FFFFFF"/>
              </a:buClr>
              <a:buSzPts val="1300"/>
              <a:buChar char="■"/>
              <a:defRPr sz="1300">
                <a:solidFill>
                  <a:srgbClr val="FFFFFF"/>
                </a:solidFill>
              </a:defRPr>
            </a:lvl6pPr>
            <a:lvl7pPr marL="3200400" lvl="6" indent="-311150" algn="l">
              <a:lnSpc>
                <a:spcPct val="115000"/>
              </a:lnSpc>
              <a:spcBef>
                <a:spcPts val="2100"/>
              </a:spcBef>
              <a:spcAft>
                <a:spcPts val="0"/>
              </a:spcAft>
              <a:buClr>
                <a:srgbClr val="FFFFFF"/>
              </a:buClr>
              <a:buSzPts val="1300"/>
              <a:buChar char="●"/>
              <a:defRPr sz="1300">
                <a:solidFill>
                  <a:srgbClr val="FFFFFF"/>
                </a:solidFill>
              </a:defRPr>
            </a:lvl7pPr>
            <a:lvl8pPr marL="3657600" lvl="7" indent="-311150" algn="l">
              <a:lnSpc>
                <a:spcPct val="115000"/>
              </a:lnSpc>
              <a:spcBef>
                <a:spcPts val="2100"/>
              </a:spcBef>
              <a:spcAft>
                <a:spcPts val="0"/>
              </a:spcAft>
              <a:buClr>
                <a:srgbClr val="FFFFFF"/>
              </a:buClr>
              <a:buSzPts val="1300"/>
              <a:buChar char="○"/>
              <a:defRPr sz="1300">
                <a:solidFill>
                  <a:srgbClr val="FFFFFF"/>
                </a:solidFill>
              </a:defRPr>
            </a:lvl8pPr>
            <a:lvl9pPr marL="4114800" lvl="8" indent="-311150" algn="l">
              <a:lnSpc>
                <a:spcPct val="115000"/>
              </a:lnSpc>
              <a:spcBef>
                <a:spcPts val="2100"/>
              </a:spcBef>
              <a:spcAft>
                <a:spcPts val="2100"/>
              </a:spcAft>
              <a:buClr>
                <a:srgbClr val="FFFFFF"/>
              </a:buClr>
              <a:buSzPts val="1300"/>
              <a:buChar char="■"/>
              <a:defRPr sz="1300">
                <a:solidFill>
                  <a:srgbClr val="FFFFFF"/>
                </a:solidFill>
              </a:defRPr>
            </a:lvl9pPr>
          </a:lstStyle>
          <a:p>
            <a:endParaRPr/>
          </a:p>
        </p:txBody>
      </p:sp>
      <p:sp>
        <p:nvSpPr>
          <p:cNvPr id="361" name="Google Shape;361;gbd1d490fd6_6_1689"/>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362" name="Google Shape;362;gbd1d490fd6_6_1689"/>
          <p:cNvPicPr preferRelativeResize="0"/>
          <p:nvPr/>
        </p:nvPicPr>
        <p:blipFill rotWithShape="1">
          <a:blip r:embed="rId2">
            <a:alphaModFix/>
          </a:blip>
          <a:srcRect/>
          <a:stretch/>
        </p:blipFill>
        <p:spPr>
          <a:xfrm>
            <a:off x="9952654" y="113400"/>
            <a:ext cx="1841379" cy="313000"/>
          </a:xfrm>
          <a:prstGeom prst="rect">
            <a:avLst/>
          </a:prstGeom>
          <a:noFill/>
          <a:ln>
            <a:noFill/>
          </a:ln>
        </p:spPr>
      </p:pic>
    </p:spTree>
    <p:extLst>
      <p:ext uri="{BB962C8B-B14F-4D97-AF65-F5344CB8AC3E}">
        <p14:creationId xmlns:p14="http://schemas.microsoft.com/office/powerpoint/2010/main" val="146407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ottom line ">
  <p:cSld name="Bottom line ">
    <p:spTree>
      <p:nvGrpSpPr>
        <p:cNvPr id="1" name="Shape 363"/>
        <p:cNvGrpSpPr/>
        <p:nvPr/>
      </p:nvGrpSpPr>
      <p:grpSpPr>
        <a:xfrm>
          <a:off x="0" y="0"/>
          <a:ext cx="0" cy="0"/>
          <a:chOff x="0" y="0"/>
          <a:chExt cx="0" cy="0"/>
        </a:xfrm>
      </p:grpSpPr>
      <p:sp>
        <p:nvSpPr>
          <p:cNvPr id="364" name="Google Shape;364;gbd1d490fd6_6_1695"/>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cxnSp>
        <p:nvCxnSpPr>
          <p:cNvPr id="365" name="Google Shape;365;gbd1d490fd6_6_1695"/>
          <p:cNvCxnSpPr/>
          <p:nvPr/>
        </p:nvCxnSpPr>
        <p:spPr>
          <a:xfrm>
            <a:off x="566933" y="6320000"/>
            <a:ext cx="11062500" cy="0"/>
          </a:xfrm>
          <a:prstGeom prst="straightConnector1">
            <a:avLst/>
          </a:prstGeom>
          <a:noFill/>
          <a:ln w="38100" cap="flat" cmpd="sng">
            <a:solidFill>
              <a:srgbClr val="3D85C6"/>
            </a:solidFill>
            <a:prstDash val="solid"/>
            <a:round/>
            <a:headEnd type="none" w="sm" len="sm"/>
            <a:tailEnd type="none" w="sm" len="sm"/>
          </a:ln>
        </p:spPr>
      </p:cxnSp>
      <p:pic>
        <p:nvPicPr>
          <p:cNvPr id="366" name="Google Shape;366;gbd1d490fd6_6_1695"/>
          <p:cNvPicPr preferRelativeResize="0"/>
          <p:nvPr/>
        </p:nvPicPr>
        <p:blipFill rotWithShape="1">
          <a:blip r:embed="rId2">
            <a:alphaModFix/>
          </a:blip>
          <a:srcRect/>
          <a:stretch/>
        </p:blipFill>
        <p:spPr>
          <a:xfrm>
            <a:off x="10110000" y="113400"/>
            <a:ext cx="1841498" cy="313000"/>
          </a:xfrm>
          <a:prstGeom prst="rect">
            <a:avLst/>
          </a:prstGeom>
          <a:noFill/>
          <a:ln>
            <a:noFill/>
          </a:ln>
        </p:spPr>
      </p:pic>
      <p:sp>
        <p:nvSpPr>
          <p:cNvPr id="367" name="Google Shape;367;gbd1d490fd6_6_1695"/>
          <p:cNvSpPr txBox="1">
            <a:spLocks noGrp="1"/>
          </p:cNvSpPr>
          <p:nvPr>
            <p:ph type="subTitle" idx="1"/>
          </p:nvPr>
        </p:nvSpPr>
        <p:spPr>
          <a:xfrm>
            <a:off x="502367" y="5788233"/>
            <a:ext cx="5048400" cy="5781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8957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Light Blue">
  <p:cSld name="Blank - Light Blue">
    <p:bg>
      <p:bgPr>
        <a:solidFill>
          <a:schemeClr val="lt2"/>
        </a:solidFill>
        <a:effectLst/>
      </p:bgPr>
    </p:bg>
    <p:spTree>
      <p:nvGrpSpPr>
        <p:cNvPr id="1" name="Shape 368"/>
        <p:cNvGrpSpPr/>
        <p:nvPr/>
      </p:nvGrpSpPr>
      <p:grpSpPr>
        <a:xfrm>
          <a:off x="0" y="0"/>
          <a:ext cx="0" cy="0"/>
          <a:chOff x="0" y="0"/>
          <a:chExt cx="0" cy="0"/>
        </a:xfrm>
      </p:grpSpPr>
      <p:sp>
        <p:nvSpPr>
          <p:cNvPr id="369" name="Google Shape;369;gbd1d490fd6_6_1700"/>
          <p:cNvSpPr txBox="1">
            <a:spLocks noGrp="1"/>
          </p:cNvSpPr>
          <p:nvPr>
            <p:ph type="title"/>
          </p:nvPr>
        </p:nvSpPr>
        <p:spPr>
          <a:xfrm>
            <a:off x="293133" y="652400"/>
            <a:ext cx="88653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Font typeface="Proxima Nova"/>
              <a:buNone/>
              <a:defRPr sz="3700" b="1">
                <a:solidFill>
                  <a:srgbClr val="FFFFFF"/>
                </a:solidFill>
                <a:latin typeface="Proxima Nova"/>
                <a:ea typeface="Proxima Nova"/>
                <a:cs typeface="Proxima Nova"/>
                <a:sym typeface="Proxima Nova"/>
              </a:defRPr>
            </a:lvl1pPr>
            <a:lvl2pPr lvl="1"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2pPr>
            <a:lvl3pPr lvl="2"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3pPr>
            <a:lvl4pPr lvl="3"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4pPr>
            <a:lvl5pPr lvl="4"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5pPr>
            <a:lvl6pPr lvl="5"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6pPr>
            <a:lvl7pPr lvl="6"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7pPr>
            <a:lvl8pPr lvl="7"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8pPr>
            <a:lvl9pPr lvl="8" algn="l">
              <a:lnSpc>
                <a:spcPct val="100000"/>
              </a:lnSpc>
              <a:spcBef>
                <a:spcPts val="0"/>
              </a:spcBef>
              <a:spcAft>
                <a:spcPts val="0"/>
              </a:spcAft>
              <a:buClr>
                <a:srgbClr val="FFFFFF"/>
              </a:buClr>
              <a:buSzPts val="3700"/>
              <a:buFont typeface="Proxima Nova Semibold"/>
              <a:buNone/>
              <a:defRPr sz="3700">
                <a:solidFill>
                  <a:srgbClr val="FFFFFF"/>
                </a:solidFill>
                <a:latin typeface="Proxima Nova Semibold"/>
                <a:ea typeface="Proxima Nova Semibold"/>
                <a:cs typeface="Proxima Nova Semibold"/>
                <a:sym typeface="Proxima Nova Semibold"/>
              </a:defRPr>
            </a:lvl9pPr>
          </a:lstStyle>
          <a:p>
            <a:endParaRPr/>
          </a:p>
        </p:txBody>
      </p:sp>
      <p:sp>
        <p:nvSpPr>
          <p:cNvPr id="370" name="Google Shape;370;gbd1d490fd6_6_1700"/>
          <p:cNvSpPr txBox="1">
            <a:spLocks noGrp="1"/>
          </p:cNvSpPr>
          <p:nvPr>
            <p:ph type="subTitle" idx="1"/>
          </p:nvPr>
        </p:nvSpPr>
        <p:spPr>
          <a:xfrm>
            <a:off x="293133" y="1503400"/>
            <a:ext cx="6684900" cy="7404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1900"/>
              <a:buNone/>
              <a:defRPr>
                <a:solidFill>
                  <a:srgbClr val="FFFFFF"/>
                </a:solidFill>
              </a:defRPr>
            </a:lvl1pPr>
            <a:lvl2pPr lvl="1" algn="l">
              <a:lnSpc>
                <a:spcPct val="100000"/>
              </a:lnSpc>
              <a:spcBef>
                <a:spcPts val="0"/>
              </a:spcBef>
              <a:spcAft>
                <a:spcPts val="0"/>
              </a:spcAft>
              <a:buClr>
                <a:srgbClr val="FFFFFF"/>
              </a:buClr>
              <a:buSzPts val="1900"/>
              <a:buNone/>
              <a:defRPr>
                <a:solidFill>
                  <a:srgbClr val="FFFFFF"/>
                </a:solidFill>
              </a:defRPr>
            </a:lvl2pPr>
            <a:lvl3pPr lvl="2" algn="l">
              <a:lnSpc>
                <a:spcPct val="100000"/>
              </a:lnSpc>
              <a:spcBef>
                <a:spcPts val="0"/>
              </a:spcBef>
              <a:spcAft>
                <a:spcPts val="0"/>
              </a:spcAft>
              <a:buClr>
                <a:srgbClr val="FFFFFF"/>
              </a:buClr>
              <a:buSzPts val="1900"/>
              <a:buNone/>
              <a:defRPr>
                <a:solidFill>
                  <a:srgbClr val="FFFFFF"/>
                </a:solidFill>
              </a:defRPr>
            </a:lvl3pPr>
            <a:lvl4pPr lvl="3" algn="l">
              <a:lnSpc>
                <a:spcPct val="100000"/>
              </a:lnSpc>
              <a:spcBef>
                <a:spcPts val="0"/>
              </a:spcBef>
              <a:spcAft>
                <a:spcPts val="0"/>
              </a:spcAft>
              <a:buClr>
                <a:srgbClr val="FFFFFF"/>
              </a:buClr>
              <a:buSzPts val="1900"/>
              <a:buNone/>
              <a:defRPr>
                <a:solidFill>
                  <a:srgbClr val="FFFFFF"/>
                </a:solidFill>
              </a:defRPr>
            </a:lvl4pPr>
            <a:lvl5pPr lvl="4" algn="l">
              <a:lnSpc>
                <a:spcPct val="100000"/>
              </a:lnSpc>
              <a:spcBef>
                <a:spcPts val="0"/>
              </a:spcBef>
              <a:spcAft>
                <a:spcPts val="0"/>
              </a:spcAft>
              <a:buClr>
                <a:srgbClr val="FFFFFF"/>
              </a:buClr>
              <a:buSzPts val="1900"/>
              <a:buNone/>
              <a:defRPr>
                <a:solidFill>
                  <a:srgbClr val="FFFFFF"/>
                </a:solidFill>
              </a:defRPr>
            </a:lvl5pPr>
            <a:lvl6pPr lvl="5" algn="l">
              <a:lnSpc>
                <a:spcPct val="100000"/>
              </a:lnSpc>
              <a:spcBef>
                <a:spcPts val="0"/>
              </a:spcBef>
              <a:spcAft>
                <a:spcPts val="0"/>
              </a:spcAft>
              <a:buClr>
                <a:srgbClr val="FFFFFF"/>
              </a:buClr>
              <a:buSzPts val="1900"/>
              <a:buNone/>
              <a:defRPr>
                <a:solidFill>
                  <a:srgbClr val="FFFFFF"/>
                </a:solidFill>
              </a:defRPr>
            </a:lvl6pPr>
            <a:lvl7pPr lvl="6" algn="l">
              <a:lnSpc>
                <a:spcPct val="100000"/>
              </a:lnSpc>
              <a:spcBef>
                <a:spcPts val="0"/>
              </a:spcBef>
              <a:spcAft>
                <a:spcPts val="0"/>
              </a:spcAft>
              <a:buClr>
                <a:srgbClr val="FFFFFF"/>
              </a:buClr>
              <a:buSzPts val="1900"/>
              <a:buNone/>
              <a:defRPr>
                <a:solidFill>
                  <a:srgbClr val="FFFFFF"/>
                </a:solidFill>
              </a:defRPr>
            </a:lvl7pPr>
            <a:lvl8pPr lvl="7" algn="l">
              <a:lnSpc>
                <a:spcPct val="100000"/>
              </a:lnSpc>
              <a:spcBef>
                <a:spcPts val="0"/>
              </a:spcBef>
              <a:spcAft>
                <a:spcPts val="0"/>
              </a:spcAft>
              <a:buClr>
                <a:srgbClr val="FFFFFF"/>
              </a:buClr>
              <a:buSzPts val="1900"/>
              <a:buNone/>
              <a:defRPr>
                <a:solidFill>
                  <a:srgbClr val="FFFFFF"/>
                </a:solidFill>
              </a:defRPr>
            </a:lvl8pPr>
            <a:lvl9pPr lvl="8" algn="l">
              <a:lnSpc>
                <a:spcPct val="100000"/>
              </a:lnSpc>
              <a:spcBef>
                <a:spcPts val="0"/>
              </a:spcBef>
              <a:spcAft>
                <a:spcPts val="0"/>
              </a:spcAft>
              <a:buClr>
                <a:srgbClr val="FFFFFF"/>
              </a:buClr>
              <a:buSzPts val="1900"/>
              <a:buNone/>
              <a:defRPr>
                <a:solidFill>
                  <a:srgbClr val="FFFFFF"/>
                </a:solidFill>
              </a:defRPr>
            </a:lvl9pPr>
          </a:lstStyle>
          <a:p>
            <a:endParaRPr/>
          </a:p>
        </p:txBody>
      </p:sp>
      <p:sp>
        <p:nvSpPr>
          <p:cNvPr id="371" name="Google Shape;371;gbd1d490fd6_6_1700"/>
          <p:cNvSpPr txBox="1">
            <a:spLocks noGrp="1"/>
          </p:cNvSpPr>
          <p:nvPr>
            <p:ph type="body" idx="2"/>
          </p:nvPr>
        </p:nvSpPr>
        <p:spPr>
          <a:xfrm>
            <a:off x="293133" y="2398700"/>
            <a:ext cx="8865300" cy="3872700"/>
          </a:xfrm>
          <a:prstGeom prst="rect">
            <a:avLst/>
          </a:prstGeom>
          <a:noFill/>
          <a:ln>
            <a:noFill/>
          </a:ln>
        </p:spPr>
        <p:txBody>
          <a:bodyPr spcFirstLastPara="1" wrap="square" lIns="121900" tIns="121900" rIns="121900" bIns="121900" anchor="t" anchorCtr="0">
            <a:noAutofit/>
          </a:bodyPr>
          <a:lstStyle>
            <a:lvl1pPr marL="457200" lvl="0" indent="-311150" algn="l">
              <a:lnSpc>
                <a:spcPct val="115000"/>
              </a:lnSpc>
              <a:spcBef>
                <a:spcPts val="0"/>
              </a:spcBef>
              <a:spcAft>
                <a:spcPts val="0"/>
              </a:spcAft>
              <a:buClr>
                <a:srgbClr val="FFFFFF"/>
              </a:buClr>
              <a:buSzPts val="1300"/>
              <a:buChar char="●"/>
              <a:defRPr sz="1300">
                <a:solidFill>
                  <a:srgbClr val="FFFFFF"/>
                </a:solidFill>
              </a:defRPr>
            </a:lvl1pPr>
            <a:lvl2pPr marL="914400" lvl="1" indent="-311150" algn="l">
              <a:lnSpc>
                <a:spcPct val="115000"/>
              </a:lnSpc>
              <a:spcBef>
                <a:spcPts val="2100"/>
              </a:spcBef>
              <a:spcAft>
                <a:spcPts val="0"/>
              </a:spcAft>
              <a:buClr>
                <a:srgbClr val="FFFFFF"/>
              </a:buClr>
              <a:buSzPts val="1300"/>
              <a:buChar char="○"/>
              <a:defRPr sz="1300">
                <a:solidFill>
                  <a:srgbClr val="FFFFFF"/>
                </a:solidFill>
              </a:defRPr>
            </a:lvl2pPr>
            <a:lvl3pPr marL="1371600" lvl="2" indent="-311150" algn="l">
              <a:lnSpc>
                <a:spcPct val="115000"/>
              </a:lnSpc>
              <a:spcBef>
                <a:spcPts val="2100"/>
              </a:spcBef>
              <a:spcAft>
                <a:spcPts val="0"/>
              </a:spcAft>
              <a:buClr>
                <a:srgbClr val="FFFFFF"/>
              </a:buClr>
              <a:buSzPts val="1300"/>
              <a:buChar char="■"/>
              <a:defRPr sz="1300">
                <a:solidFill>
                  <a:srgbClr val="FFFFFF"/>
                </a:solidFill>
              </a:defRPr>
            </a:lvl3pPr>
            <a:lvl4pPr marL="1828800" lvl="3" indent="-311150" algn="l">
              <a:lnSpc>
                <a:spcPct val="115000"/>
              </a:lnSpc>
              <a:spcBef>
                <a:spcPts val="2100"/>
              </a:spcBef>
              <a:spcAft>
                <a:spcPts val="0"/>
              </a:spcAft>
              <a:buClr>
                <a:srgbClr val="FFFFFF"/>
              </a:buClr>
              <a:buSzPts val="1300"/>
              <a:buChar char="●"/>
              <a:defRPr sz="1300">
                <a:solidFill>
                  <a:srgbClr val="FFFFFF"/>
                </a:solidFill>
              </a:defRPr>
            </a:lvl4pPr>
            <a:lvl5pPr marL="2286000" lvl="4" indent="-311150" algn="l">
              <a:lnSpc>
                <a:spcPct val="115000"/>
              </a:lnSpc>
              <a:spcBef>
                <a:spcPts val="2100"/>
              </a:spcBef>
              <a:spcAft>
                <a:spcPts val="0"/>
              </a:spcAft>
              <a:buClr>
                <a:srgbClr val="FFFFFF"/>
              </a:buClr>
              <a:buSzPts val="1300"/>
              <a:buChar char="○"/>
              <a:defRPr sz="1300">
                <a:solidFill>
                  <a:srgbClr val="FFFFFF"/>
                </a:solidFill>
              </a:defRPr>
            </a:lvl5pPr>
            <a:lvl6pPr marL="2743200" lvl="5" indent="-311150" algn="l">
              <a:lnSpc>
                <a:spcPct val="115000"/>
              </a:lnSpc>
              <a:spcBef>
                <a:spcPts val="2100"/>
              </a:spcBef>
              <a:spcAft>
                <a:spcPts val="0"/>
              </a:spcAft>
              <a:buClr>
                <a:srgbClr val="FFFFFF"/>
              </a:buClr>
              <a:buSzPts val="1300"/>
              <a:buChar char="■"/>
              <a:defRPr sz="1300">
                <a:solidFill>
                  <a:srgbClr val="FFFFFF"/>
                </a:solidFill>
              </a:defRPr>
            </a:lvl6pPr>
            <a:lvl7pPr marL="3200400" lvl="6" indent="-311150" algn="l">
              <a:lnSpc>
                <a:spcPct val="115000"/>
              </a:lnSpc>
              <a:spcBef>
                <a:spcPts val="2100"/>
              </a:spcBef>
              <a:spcAft>
                <a:spcPts val="0"/>
              </a:spcAft>
              <a:buClr>
                <a:srgbClr val="FFFFFF"/>
              </a:buClr>
              <a:buSzPts val="1300"/>
              <a:buChar char="●"/>
              <a:defRPr sz="1300">
                <a:solidFill>
                  <a:srgbClr val="FFFFFF"/>
                </a:solidFill>
              </a:defRPr>
            </a:lvl7pPr>
            <a:lvl8pPr marL="3657600" lvl="7" indent="-311150" algn="l">
              <a:lnSpc>
                <a:spcPct val="115000"/>
              </a:lnSpc>
              <a:spcBef>
                <a:spcPts val="2100"/>
              </a:spcBef>
              <a:spcAft>
                <a:spcPts val="0"/>
              </a:spcAft>
              <a:buClr>
                <a:srgbClr val="FFFFFF"/>
              </a:buClr>
              <a:buSzPts val="1300"/>
              <a:buChar char="○"/>
              <a:defRPr sz="1300">
                <a:solidFill>
                  <a:srgbClr val="FFFFFF"/>
                </a:solidFill>
              </a:defRPr>
            </a:lvl8pPr>
            <a:lvl9pPr marL="4114800" lvl="8" indent="-311150" algn="l">
              <a:lnSpc>
                <a:spcPct val="115000"/>
              </a:lnSpc>
              <a:spcBef>
                <a:spcPts val="2100"/>
              </a:spcBef>
              <a:spcAft>
                <a:spcPts val="2100"/>
              </a:spcAft>
              <a:buClr>
                <a:srgbClr val="FFFFFF"/>
              </a:buClr>
              <a:buSzPts val="1300"/>
              <a:buChar char="■"/>
              <a:defRPr sz="1300">
                <a:solidFill>
                  <a:srgbClr val="FFFFFF"/>
                </a:solidFill>
              </a:defRPr>
            </a:lvl9pPr>
          </a:lstStyle>
          <a:p>
            <a:endParaRPr/>
          </a:p>
        </p:txBody>
      </p:sp>
      <p:sp>
        <p:nvSpPr>
          <p:cNvPr id="372" name="Google Shape;372;gbd1d490fd6_6_1700"/>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373" name="Google Shape;373;gbd1d490fd6_6_1700"/>
          <p:cNvPicPr preferRelativeResize="0"/>
          <p:nvPr/>
        </p:nvPicPr>
        <p:blipFill rotWithShape="1">
          <a:blip r:embed="rId2">
            <a:alphaModFix/>
          </a:blip>
          <a:srcRect/>
          <a:stretch/>
        </p:blipFill>
        <p:spPr>
          <a:xfrm>
            <a:off x="9952654" y="113400"/>
            <a:ext cx="1841379" cy="313000"/>
          </a:xfrm>
          <a:prstGeom prst="rect">
            <a:avLst/>
          </a:prstGeom>
          <a:noFill/>
          <a:ln>
            <a:noFill/>
          </a:ln>
        </p:spPr>
      </p:pic>
    </p:spTree>
    <p:extLst>
      <p:ext uri="{BB962C8B-B14F-4D97-AF65-F5344CB8AC3E}">
        <p14:creationId xmlns:p14="http://schemas.microsoft.com/office/powerpoint/2010/main" val="3919722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ONLY_2">
  <p:cSld name="TITLE_ONLY_2">
    <p:spTree>
      <p:nvGrpSpPr>
        <p:cNvPr id="1" name="Shape 374"/>
        <p:cNvGrpSpPr/>
        <p:nvPr/>
      </p:nvGrpSpPr>
      <p:grpSpPr>
        <a:xfrm>
          <a:off x="0" y="0"/>
          <a:ext cx="0" cy="0"/>
          <a:chOff x="0" y="0"/>
          <a:chExt cx="0" cy="0"/>
        </a:xfrm>
      </p:grpSpPr>
      <p:sp>
        <p:nvSpPr>
          <p:cNvPr id="375" name="Google Shape;375;gbd1d490fd6_6_170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bd1d490fd6_6_1706"/>
          <p:cNvSpPr txBox="1">
            <a:spLocks noGrp="1"/>
          </p:cNvSpPr>
          <p:nvPr>
            <p:ph type="title"/>
          </p:nvPr>
        </p:nvSpPr>
        <p:spPr>
          <a:xfrm>
            <a:off x="415633" y="667900"/>
            <a:ext cx="11360700" cy="831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sp>
        <p:nvSpPr>
          <p:cNvPr id="377" name="Google Shape;377;gbd1d490fd6_6_170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58430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ull page  1">
  <p:cSld name="Full page  1">
    <p:spTree>
      <p:nvGrpSpPr>
        <p:cNvPr id="1" name="Shape 378"/>
        <p:cNvGrpSpPr/>
        <p:nvPr/>
      </p:nvGrpSpPr>
      <p:grpSpPr>
        <a:xfrm>
          <a:off x="0" y="0"/>
          <a:ext cx="0" cy="0"/>
          <a:chOff x="0" y="0"/>
          <a:chExt cx="0" cy="0"/>
        </a:xfrm>
      </p:grpSpPr>
      <p:sp>
        <p:nvSpPr>
          <p:cNvPr id="379" name="Google Shape;379;gc227b2f8b3_0_225"/>
          <p:cNvSpPr txBox="1">
            <a:spLocks noGrp="1"/>
          </p:cNvSpPr>
          <p:nvPr>
            <p:ph type="sldNum" idx="12"/>
          </p:nvPr>
        </p:nvSpPr>
        <p:spPr>
          <a:xfrm>
            <a:off x="11296600" y="6271498"/>
            <a:ext cx="731700" cy="470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cxnSp>
        <p:nvCxnSpPr>
          <p:cNvPr id="380" name="Google Shape;380;gc227b2f8b3_0_225"/>
          <p:cNvCxnSpPr/>
          <p:nvPr/>
        </p:nvCxnSpPr>
        <p:spPr>
          <a:xfrm>
            <a:off x="272300" y="539400"/>
            <a:ext cx="11679300" cy="0"/>
          </a:xfrm>
          <a:prstGeom prst="straightConnector1">
            <a:avLst/>
          </a:prstGeom>
          <a:noFill/>
          <a:ln w="38100" cap="flat" cmpd="sng">
            <a:solidFill>
              <a:srgbClr val="374957"/>
            </a:solidFill>
            <a:prstDash val="solid"/>
            <a:round/>
            <a:headEnd type="none" w="sm" len="sm"/>
            <a:tailEnd type="none" w="sm" len="sm"/>
          </a:ln>
        </p:spPr>
      </p:cxnSp>
      <p:sp>
        <p:nvSpPr>
          <p:cNvPr id="381" name="Google Shape;381;gc227b2f8b3_0_225"/>
          <p:cNvSpPr txBox="1">
            <a:spLocks noGrp="1"/>
          </p:cNvSpPr>
          <p:nvPr>
            <p:ph type="title"/>
          </p:nvPr>
        </p:nvSpPr>
        <p:spPr>
          <a:xfrm>
            <a:off x="293133" y="652400"/>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3700"/>
              <a:buFont typeface="Proxima Nova"/>
              <a:buNone/>
              <a:defRPr sz="3700" b="1">
                <a:solidFill>
                  <a:schemeClr val="lt2"/>
                </a:solidFill>
                <a:latin typeface="Proxima Nova"/>
                <a:ea typeface="Proxima Nova"/>
                <a:cs typeface="Proxima Nova"/>
                <a:sym typeface="Proxima Nova"/>
              </a:defRPr>
            </a:lvl1pPr>
            <a:lvl2pPr lvl="1"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2pPr>
            <a:lvl3pPr lvl="2"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3pPr>
            <a:lvl4pPr lvl="3"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4pPr>
            <a:lvl5pPr lvl="4"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5pPr>
            <a:lvl6pPr lvl="5"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6pPr>
            <a:lvl7pPr lvl="6"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7pPr>
            <a:lvl8pPr lvl="7"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8pPr>
            <a:lvl9pPr lvl="8" rtl="0">
              <a:spcBef>
                <a:spcPts val="0"/>
              </a:spcBef>
              <a:spcAft>
                <a:spcPts val="0"/>
              </a:spcAft>
              <a:buClr>
                <a:schemeClr val="lt2"/>
              </a:buClr>
              <a:buSzPts val="3700"/>
              <a:buFont typeface="Proxima Nova Semibold"/>
              <a:buNone/>
              <a:defRPr sz="3700">
                <a:solidFill>
                  <a:schemeClr val="lt2"/>
                </a:solidFill>
                <a:latin typeface="Proxima Nova Semibold"/>
                <a:ea typeface="Proxima Nova Semibold"/>
                <a:cs typeface="Proxima Nova Semibold"/>
                <a:sym typeface="Proxima Nova Semibold"/>
              </a:defRPr>
            </a:lvl9pPr>
          </a:lstStyle>
          <a:p>
            <a:endParaRPr/>
          </a:p>
        </p:txBody>
      </p:sp>
      <p:sp>
        <p:nvSpPr>
          <p:cNvPr id="382" name="Google Shape;382;gc227b2f8b3_0_225"/>
          <p:cNvSpPr txBox="1">
            <a:spLocks noGrp="1"/>
          </p:cNvSpPr>
          <p:nvPr>
            <p:ph type="subTitle" idx="1"/>
          </p:nvPr>
        </p:nvSpPr>
        <p:spPr>
          <a:xfrm>
            <a:off x="293133" y="1503400"/>
            <a:ext cx="8226900" cy="7404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1900"/>
              <a:buNone/>
              <a:defRPr>
                <a:solidFill>
                  <a:schemeClr val="lt2"/>
                </a:solidFill>
              </a:defRPr>
            </a:lvl1pPr>
            <a:lvl2pPr lvl="1" rtl="0">
              <a:lnSpc>
                <a:spcPct val="100000"/>
              </a:lnSpc>
              <a:spcBef>
                <a:spcPts val="2100"/>
              </a:spcBef>
              <a:spcAft>
                <a:spcPts val="0"/>
              </a:spcAft>
              <a:buClr>
                <a:schemeClr val="lt2"/>
              </a:buClr>
              <a:buSzPts val="1600"/>
              <a:buNone/>
              <a:defRPr sz="1600">
                <a:solidFill>
                  <a:schemeClr val="lt2"/>
                </a:solidFill>
              </a:defRPr>
            </a:lvl2pPr>
            <a:lvl3pPr lvl="2" rtl="0">
              <a:lnSpc>
                <a:spcPct val="100000"/>
              </a:lnSpc>
              <a:spcBef>
                <a:spcPts val="2100"/>
              </a:spcBef>
              <a:spcAft>
                <a:spcPts val="0"/>
              </a:spcAft>
              <a:buClr>
                <a:schemeClr val="lt2"/>
              </a:buClr>
              <a:buSzPts val="1600"/>
              <a:buNone/>
              <a:defRPr sz="1600">
                <a:solidFill>
                  <a:schemeClr val="lt2"/>
                </a:solidFill>
              </a:defRPr>
            </a:lvl3pPr>
            <a:lvl4pPr lvl="3" rtl="0">
              <a:lnSpc>
                <a:spcPct val="100000"/>
              </a:lnSpc>
              <a:spcBef>
                <a:spcPts val="2100"/>
              </a:spcBef>
              <a:spcAft>
                <a:spcPts val="0"/>
              </a:spcAft>
              <a:buClr>
                <a:schemeClr val="lt2"/>
              </a:buClr>
              <a:buSzPts val="1600"/>
              <a:buNone/>
              <a:defRPr sz="1600">
                <a:solidFill>
                  <a:schemeClr val="lt2"/>
                </a:solidFill>
              </a:defRPr>
            </a:lvl4pPr>
            <a:lvl5pPr lvl="4" rtl="0">
              <a:lnSpc>
                <a:spcPct val="100000"/>
              </a:lnSpc>
              <a:spcBef>
                <a:spcPts val="2100"/>
              </a:spcBef>
              <a:spcAft>
                <a:spcPts val="0"/>
              </a:spcAft>
              <a:buClr>
                <a:schemeClr val="lt2"/>
              </a:buClr>
              <a:buSzPts val="1600"/>
              <a:buNone/>
              <a:defRPr sz="1600">
                <a:solidFill>
                  <a:schemeClr val="lt2"/>
                </a:solidFill>
              </a:defRPr>
            </a:lvl5pPr>
            <a:lvl6pPr lvl="5" rtl="0">
              <a:lnSpc>
                <a:spcPct val="100000"/>
              </a:lnSpc>
              <a:spcBef>
                <a:spcPts val="2100"/>
              </a:spcBef>
              <a:spcAft>
                <a:spcPts val="0"/>
              </a:spcAft>
              <a:buClr>
                <a:schemeClr val="lt2"/>
              </a:buClr>
              <a:buSzPts val="1600"/>
              <a:buNone/>
              <a:defRPr sz="1600">
                <a:solidFill>
                  <a:schemeClr val="lt2"/>
                </a:solidFill>
              </a:defRPr>
            </a:lvl6pPr>
            <a:lvl7pPr lvl="6" rtl="0">
              <a:lnSpc>
                <a:spcPct val="100000"/>
              </a:lnSpc>
              <a:spcBef>
                <a:spcPts val="2100"/>
              </a:spcBef>
              <a:spcAft>
                <a:spcPts val="0"/>
              </a:spcAft>
              <a:buClr>
                <a:schemeClr val="lt2"/>
              </a:buClr>
              <a:buSzPts val="1600"/>
              <a:buNone/>
              <a:defRPr sz="1600">
                <a:solidFill>
                  <a:schemeClr val="lt2"/>
                </a:solidFill>
              </a:defRPr>
            </a:lvl7pPr>
            <a:lvl8pPr lvl="7" rtl="0">
              <a:lnSpc>
                <a:spcPct val="100000"/>
              </a:lnSpc>
              <a:spcBef>
                <a:spcPts val="2100"/>
              </a:spcBef>
              <a:spcAft>
                <a:spcPts val="0"/>
              </a:spcAft>
              <a:buClr>
                <a:schemeClr val="lt2"/>
              </a:buClr>
              <a:buSzPts val="1600"/>
              <a:buNone/>
              <a:defRPr sz="1600">
                <a:solidFill>
                  <a:schemeClr val="lt2"/>
                </a:solidFill>
              </a:defRPr>
            </a:lvl8pPr>
            <a:lvl9pPr lvl="8" rtl="0">
              <a:lnSpc>
                <a:spcPct val="100000"/>
              </a:lnSpc>
              <a:spcBef>
                <a:spcPts val="2100"/>
              </a:spcBef>
              <a:spcAft>
                <a:spcPts val="0"/>
              </a:spcAft>
              <a:buClr>
                <a:schemeClr val="lt2"/>
              </a:buClr>
              <a:buSzPts val="1600"/>
              <a:buNone/>
              <a:defRPr sz="1600">
                <a:solidFill>
                  <a:schemeClr val="lt2"/>
                </a:solidFill>
              </a:defRPr>
            </a:lvl9pPr>
          </a:lstStyle>
          <a:p>
            <a:endParaRPr/>
          </a:p>
        </p:txBody>
      </p:sp>
      <p:sp>
        <p:nvSpPr>
          <p:cNvPr id="383" name="Google Shape;383;gc227b2f8b3_0_225"/>
          <p:cNvSpPr txBox="1">
            <a:spLocks noGrp="1"/>
          </p:cNvSpPr>
          <p:nvPr>
            <p:ph type="body" idx="2"/>
          </p:nvPr>
        </p:nvSpPr>
        <p:spPr>
          <a:xfrm>
            <a:off x="293133" y="2577567"/>
            <a:ext cx="8226900" cy="33819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Clr>
                <a:schemeClr val="lt2"/>
              </a:buClr>
              <a:buSzPts val="1600"/>
              <a:buChar char="●"/>
              <a:defRPr sz="1600">
                <a:solidFill>
                  <a:schemeClr val="lt2"/>
                </a:solidFill>
              </a:defRPr>
            </a:lvl1pPr>
            <a:lvl2pPr marL="914400" lvl="1" indent="-330200" rtl="0">
              <a:spcBef>
                <a:spcPts val="2100"/>
              </a:spcBef>
              <a:spcAft>
                <a:spcPts val="0"/>
              </a:spcAft>
              <a:buClr>
                <a:schemeClr val="lt2"/>
              </a:buClr>
              <a:buSzPts val="1600"/>
              <a:buChar char="○"/>
              <a:defRPr sz="1600">
                <a:solidFill>
                  <a:schemeClr val="lt2"/>
                </a:solidFill>
              </a:defRPr>
            </a:lvl2pPr>
            <a:lvl3pPr marL="1371600" lvl="2" indent="-330200" rtl="0">
              <a:spcBef>
                <a:spcPts val="2100"/>
              </a:spcBef>
              <a:spcAft>
                <a:spcPts val="0"/>
              </a:spcAft>
              <a:buClr>
                <a:schemeClr val="lt2"/>
              </a:buClr>
              <a:buSzPts val="1600"/>
              <a:buChar char="■"/>
              <a:defRPr sz="1600">
                <a:solidFill>
                  <a:schemeClr val="lt2"/>
                </a:solidFill>
              </a:defRPr>
            </a:lvl3pPr>
            <a:lvl4pPr marL="1828800" lvl="3" indent="-330200" rtl="0">
              <a:spcBef>
                <a:spcPts val="2100"/>
              </a:spcBef>
              <a:spcAft>
                <a:spcPts val="0"/>
              </a:spcAft>
              <a:buClr>
                <a:schemeClr val="lt2"/>
              </a:buClr>
              <a:buSzPts val="1600"/>
              <a:buChar char="●"/>
              <a:defRPr sz="1600">
                <a:solidFill>
                  <a:schemeClr val="lt2"/>
                </a:solidFill>
              </a:defRPr>
            </a:lvl4pPr>
            <a:lvl5pPr marL="2286000" lvl="4" indent="-330200" rtl="0">
              <a:spcBef>
                <a:spcPts val="2100"/>
              </a:spcBef>
              <a:spcAft>
                <a:spcPts val="0"/>
              </a:spcAft>
              <a:buClr>
                <a:schemeClr val="lt2"/>
              </a:buClr>
              <a:buSzPts val="1600"/>
              <a:buChar char="○"/>
              <a:defRPr sz="1600">
                <a:solidFill>
                  <a:schemeClr val="lt2"/>
                </a:solidFill>
              </a:defRPr>
            </a:lvl5pPr>
            <a:lvl6pPr marL="2743200" lvl="5" indent="-330200" rtl="0">
              <a:spcBef>
                <a:spcPts val="2100"/>
              </a:spcBef>
              <a:spcAft>
                <a:spcPts val="0"/>
              </a:spcAft>
              <a:buClr>
                <a:schemeClr val="lt2"/>
              </a:buClr>
              <a:buSzPts val="1600"/>
              <a:buChar char="■"/>
              <a:defRPr sz="1600">
                <a:solidFill>
                  <a:schemeClr val="lt2"/>
                </a:solidFill>
              </a:defRPr>
            </a:lvl6pPr>
            <a:lvl7pPr marL="3200400" lvl="6" indent="-330200" rtl="0">
              <a:spcBef>
                <a:spcPts val="2100"/>
              </a:spcBef>
              <a:spcAft>
                <a:spcPts val="0"/>
              </a:spcAft>
              <a:buClr>
                <a:schemeClr val="lt2"/>
              </a:buClr>
              <a:buSzPts val="1600"/>
              <a:buChar char="●"/>
              <a:defRPr sz="1600">
                <a:solidFill>
                  <a:schemeClr val="lt2"/>
                </a:solidFill>
              </a:defRPr>
            </a:lvl7pPr>
            <a:lvl8pPr marL="3657600" lvl="7" indent="-330200" rtl="0">
              <a:spcBef>
                <a:spcPts val="2100"/>
              </a:spcBef>
              <a:spcAft>
                <a:spcPts val="0"/>
              </a:spcAft>
              <a:buClr>
                <a:schemeClr val="lt2"/>
              </a:buClr>
              <a:buSzPts val="1600"/>
              <a:buChar char="○"/>
              <a:defRPr sz="1600">
                <a:solidFill>
                  <a:schemeClr val="lt2"/>
                </a:solidFill>
              </a:defRPr>
            </a:lvl8pPr>
            <a:lvl9pPr marL="4114800" lvl="8" indent="-330200" rtl="0">
              <a:spcBef>
                <a:spcPts val="2100"/>
              </a:spcBef>
              <a:spcAft>
                <a:spcPts val="2100"/>
              </a:spcAft>
              <a:buClr>
                <a:schemeClr val="lt2"/>
              </a:buClr>
              <a:buSzPts val="1600"/>
              <a:buChar char="■"/>
              <a:defRPr sz="1600">
                <a:solidFill>
                  <a:schemeClr val="lt2"/>
                </a:solidFill>
              </a:defRPr>
            </a:lvl9pPr>
          </a:lstStyle>
          <a:p>
            <a:endParaRPr/>
          </a:p>
        </p:txBody>
      </p:sp>
    </p:spTree>
    <p:extLst>
      <p:ext uri="{BB962C8B-B14F-4D97-AF65-F5344CB8AC3E}">
        <p14:creationId xmlns:p14="http://schemas.microsoft.com/office/powerpoint/2010/main" val="69796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BAB2-034B-42C0-93DE-B3B5DCFE3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5C782A-C7F2-4705-96E9-31AE39BDBE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0F3A9A-AA22-4629-8257-552E5812A2CD}"/>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5" name="Footer Placeholder 4">
            <a:extLst>
              <a:ext uri="{FF2B5EF4-FFF2-40B4-BE49-F238E27FC236}">
                <a16:creationId xmlns:a16="http://schemas.microsoft.com/office/drawing/2014/main" id="{41C5AAEF-37C9-4741-8EA1-71844703E0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E9B29-8A0C-4E72-9D97-C4AC52AA40CE}"/>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107723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A648-D8F5-4DAD-8A67-8C2422391A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953F6-F3F0-4AEB-820A-CDC2B03976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5D075D-B00C-4749-BC6D-DC4C4F1E0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E474B0-D05D-4362-B602-D6A4472DC51A}"/>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6" name="Footer Placeholder 5">
            <a:extLst>
              <a:ext uri="{FF2B5EF4-FFF2-40B4-BE49-F238E27FC236}">
                <a16:creationId xmlns:a16="http://schemas.microsoft.com/office/drawing/2014/main" id="{62BB72BB-0D90-48CF-A2BA-25351F9353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8C9AEC-DCF8-4384-B0C0-D1579585D626}"/>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373527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3ACE-46C7-4463-AD9C-2127E19CF2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31484D-453D-4465-A9C4-684D13ADB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A87011-EDEB-43D9-80CD-525212544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756052-26A7-4AA6-A4AB-D37E8E6C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CB2D05-62AB-4CCE-91B6-86A9F6DFF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0A2642-C937-4D6B-9F61-FA12C2E589E9}"/>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8" name="Footer Placeholder 7">
            <a:extLst>
              <a:ext uri="{FF2B5EF4-FFF2-40B4-BE49-F238E27FC236}">
                <a16:creationId xmlns:a16="http://schemas.microsoft.com/office/drawing/2014/main" id="{49F37CFF-457A-4C77-B9B4-E0D37B7928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CB23A6-9B82-4D89-891A-C57E0E00516F}"/>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103522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4D13-F88A-4A0B-B17F-2DF5E51142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A69F04-32FE-410F-ADC6-BCA230124614}"/>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4" name="Footer Placeholder 3">
            <a:extLst>
              <a:ext uri="{FF2B5EF4-FFF2-40B4-BE49-F238E27FC236}">
                <a16:creationId xmlns:a16="http://schemas.microsoft.com/office/drawing/2014/main" id="{B4443C60-8D1D-4C20-B3B9-A5CC3A6FD5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36BFA0-8B4F-48DB-BA7B-70FF8224E39A}"/>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363634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B7D433-9846-4CCA-82E5-FA4A1845D96E}"/>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3" name="Footer Placeholder 2">
            <a:extLst>
              <a:ext uri="{FF2B5EF4-FFF2-40B4-BE49-F238E27FC236}">
                <a16:creationId xmlns:a16="http://schemas.microsoft.com/office/drawing/2014/main" id="{3A9231D0-3FB2-4972-829E-B111F1D58A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5211FB-70A5-43CC-96CB-DF19307E5870}"/>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405511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A6B9-3967-4970-B0EF-2F6877B795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C3C690-C6F7-414B-A48F-BF7AE8198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DF974D-666C-4374-8C59-DD8286B64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02D87-8024-4898-B9A5-E467E3692566}"/>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6" name="Footer Placeholder 5">
            <a:extLst>
              <a:ext uri="{FF2B5EF4-FFF2-40B4-BE49-F238E27FC236}">
                <a16:creationId xmlns:a16="http://schemas.microsoft.com/office/drawing/2014/main" id="{D4FA2CAC-B51B-421E-ABF4-DA3C2D7F98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1091A9-25BD-41DA-9D14-E99E8A845095}"/>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309100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66E2-880F-44B4-B1C7-F81794DE2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D0C15B-66DC-42A4-8811-525440629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6F10B2-87F8-4A40-86CC-158EF69F9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9B47E-31B7-4246-A307-051BC202B37F}"/>
              </a:ext>
            </a:extLst>
          </p:cNvPr>
          <p:cNvSpPr>
            <a:spLocks noGrp="1"/>
          </p:cNvSpPr>
          <p:nvPr>
            <p:ph type="dt" sz="half" idx="10"/>
          </p:nvPr>
        </p:nvSpPr>
        <p:spPr/>
        <p:txBody>
          <a:bodyPr/>
          <a:lstStyle/>
          <a:p>
            <a:fld id="{9E21C7B0-FDC6-44E9-8FC7-B64E01C70A78}" type="datetimeFigureOut">
              <a:rPr lang="en-GB" smtClean="0"/>
              <a:t>20/10/2021</a:t>
            </a:fld>
            <a:endParaRPr lang="en-GB"/>
          </a:p>
        </p:txBody>
      </p:sp>
      <p:sp>
        <p:nvSpPr>
          <p:cNvPr id="6" name="Footer Placeholder 5">
            <a:extLst>
              <a:ext uri="{FF2B5EF4-FFF2-40B4-BE49-F238E27FC236}">
                <a16:creationId xmlns:a16="http://schemas.microsoft.com/office/drawing/2014/main" id="{3CE6A98E-33A0-4308-BA80-5EE49D22F1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A58D0A-431D-45B8-976E-CDE37C7C454F}"/>
              </a:ext>
            </a:extLst>
          </p:cNvPr>
          <p:cNvSpPr>
            <a:spLocks noGrp="1"/>
          </p:cNvSpPr>
          <p:nvPr>
            <p:ph type="sldNum" sz="quarter" idx="12"/>
          </p:nvPr>
        </p:nvSpPr>
        <p:spPr/>
        <p:txBody>
          <a:bodyPr/>
          <a:lstStyle/>
          <a:p>
            <a:fld id="{E76D99B4-B3BA-48DF-A691-6203FF3E2B9C}" type="slidenum">
              <a:rPr lang="en-GB" smtClean="0"/>
              <a:t>‹#›</a:t>
            </a:fld>
            <a:endParaRPr lang="en-GB"/>
          </a:p>
        </p:txBody>
      </p:sp>
    </p:spTree>
    <p:extLst>
      <p:ext uri="{BB962C8B-B14F-4D97-AF65-F5344CB8AC3E}">
        <p14:creationId xmlns:p14="http://schemas.microsoft.com/office/powerpoint/2010/main" val="428876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AC050-D098-4DD9-93D1-9134914CE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DC87C7-1299-4BE7-9F0B-F219666D9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299AB-4BAB-4C47-9FD2-DF49DB28B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1C7B0-FDC6-44E9-8FC7-B64E01C70A78}" type="datetimeFigureOut">
              <a:rPr lang="en-GB" smtClean="0"/>
              <a:t>20/10/2021</a:t>
            </a:fld>
            <a:endParaRPr lang="en-GB"/>
          </a:p>
        </p:txBody>
      </p:sp>
      <p:sp>
        <p:nvSpPr>
          <p:cNvPr id="5" name="Footer Placeholder 4">
            <a:extLst>
              <a:ext uri="{FF2B5EF4-FFF2-40B4-BE49-F238E27FC236}">
                <a16:creationId xmlns:a16="http://schemas.microsoft.com/office/drawing/2014/main" id="{5F9E9433-A3DA-49E9-B9FB-A428CF672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7E1A7E-73DB-4F31-8F33-5F7DC3973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D99B4-B3BA-48DF-A691-6203FF3E2B9C}" type="slidenum">
              <a:rPr lang="en-GB" smtClean="0"/>
              <a:t>‹#›</a:t>
            </a:fld>
            <a:endParaRPr lang="en-GB"/>
          </a:p>
        </p:txBody>
      </p:sp>
    </p:spTree>
    <p:extLst>
      <p:ext uri="{BB962C8B-B14F-4D97-AF65-F5344CB8AC3E}">
        <p14:creationId xmlns:p14="http://schemas.microsoft.com/office/powerpoint/2010/main" val="261691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bd1d490fd6_6_149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Proxima Nova"/>
              <a:buNone/>
              <a:defRPr sz="37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2pPr>
            <a:lvl3pPr marR="0" lvl="2"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3pPr>
            <a:lvl4pPr marR="0" lvl="3"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4pPr>
            <a:lvl5pPr marR="0" lvl="4"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5pPr>
            <a:lvl6pPr marR="0" lvl="5"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6pPr>
            <a:lvl7pPr marR="0" lvl="6"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7pPr>
            <a:lvl8pPr marR="0" lvl="7"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8pPr>
            <a:lvl9pPr marR="0" lvl="8" algn="l" rtl="0">
              <a:lnSpc>
                <a:spcPct val="100000"/>
              </a:lnSpc>
              <a:spcBef>
                <a:spcPts val="0"/>
              </a:spcBef>
              <a:spcAft>
                <a:spcPts val="0"/>
              </a:spcAft>
              <a:buClr>
                <a:schemeClr val="lt2"/>
              </a:buClr>
              <a:buSzPts val="3700"/>
              <a:buFont typeface="Proxima Nova Semibold"/>
              <a:buNone/>
              <a:defRPr sz="3700" b="0" i="0" u="none" strike="noStrike" cap="none">
                <a:solidFill>
                  <a:schemeClr val="lt2"/>
                </a:solidFill>
                <a:latin typeface="Proxima Nova Semibold"/>
                <a:ea typeface="Proxima Nova Semibold"/>
                <a:cs typeface="Proxima Nova Semibold"/>
                <a:sym typeface="Proxima Nova Semibold"/>
              </a:defRPr>
            </a:lvl9pPr>
          </a:lstStyle>
          <a:p>
            <a:endParaRPr/>
          </a:p>
        </p:txBody>
      </p:sp>
      <p:sp>
        <p:nvSpPr>
          <p:cNvPr id="163" name="Google Shape;163;gbd1d490fd6_6_149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1pPr>
            <a:lvl2pPr marL="914400" marR="0" lvl="1" indent="-349250" algn="l" rtl="0">
              <a:lnSpc>
                <a:spcPct val="115000"/>
              </a:lnSpc>
              <a:spcBef>
                <a:spcPts val="210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2pPr>
            <a:lvl3pPr marL="1371600" marR="0" lvl="2" indent="-349250" algn="l" rtl="0">
              <a:lnSpc>
                <a:spcPct val="115000"/>
              </a:lnSpc>
              <a:spcBef>
                <a:spcPts val="210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3pPr>
            <a:lvl4pPr marL="1828800" marR="0" lvl="3" indent="-349250" algn="l" rtl="0">
              <a:lnSpc>
                <a:spcPct val="115000"/>
              </a:lnSpc>
              <a:spcBef>
                <a:spcPts val="210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4pPr>
            <a:lvl5pPr marL="2286000" marR="0" lvl="4" indent="-349250" algn="l" rtl="0">
              <a:lnSpc>
                <a:spcPct val="115000"/>
              </a:lnSpc>
              <a:spcBef>
                <a:spcPts val="210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5pPr>
            <a:lvl6pPr marL="2743200" marR="0" lvl="5" indent="-349250" algn="l" rtl="0">
              <a:lnSpc>
                <a:spcPct val="115000"/>
              </a:lnSpc>
              <a:spcBef>
                <a:spcPts val="210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6pPr>
            <a:lvl7pPr marL="3200400" marR="0" lvl="6" indent="-349250" algn="l" rtl="0">
              <a:lnSpc>
                <a:spcPct val="115000"/>
              </a:lnSpc>
              <a:spcBef>
                <a:spcPts val="210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7pPr>
            <a:lvl8pPr marL="3657600" marR="0" lvl="7" indent="-349250" algn="l" rtl="0">
              <a:lnSpc>
                <a:spcPct val="115000"/>
              </a:lnSpc>
              <a:spcBef>
                <a:spcPts val="2100"/>
              </a:spcBef>
              <a:spcAft>
                <a:spcPts val="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8pPr>
            <a:lvl9pPr marL="4114800" marR="0" lvl="8" indent="-349250" algn="l" rtl="0">
              <a:lnSpc>
                <a:spcPct val="115000"/>
              </a:lnSpc>
              <a:spcBef>
                <a:spcPts val="2100"/>
              </a:spcBef>
              <a:spcAft>
                <a:spcPts val="2100"/>
              </a:spcAft>
              <a:buClr>
                <a:schemeClr val="dk1"/>
              </a:buClr>
              <a:buSzPts val="1900"/>
              <a:buFont typeface="Proxima Nova"/>
              <a:buChar char="■"/>
              <a:defRPr sz="1900" b="0" i="0" u="none" strike="noStrike" cap="none">
                <a:solidFill>
                  <a:schemeClr val="dk1"/>
                </a:solidFill>
                <a:latin typeface="Proxima Nova"/>
                <a:ea typeface="Proxima Nova"/>
                <a:cs typeface="Proxima Nova"/>
                <a:sym typeface="Proxima Nova"/>
              </a:defRPr>
            </a:lvl9pPr>
          </a:lstStyle>
          <a:p>
            <a:endParaRPr/>
          </a:p>
        </p:txBody>
      </p:sp>
      <p:sp>
        <p:nvSpPr>
          <p:cNvPr id="164" name="Google Shape;164;gbd1d490fd6_6_1493"/>
          <p:cNvSpPr txBox="1">
            <a:spLocks noGrp="1"/>
          </p:cNvSpPr>
          <p:nvPr>
            <p:ph type="sldNum" idx="12"/>
          </p:nvPr>
        </p:nvSpPr>
        <p:spPr>
          <a:xfrm>
            <a:off x="11296600" y="6271498"/>
            <a:ext cx="731700" cy="470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6809108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lorna.jackson@education.gov.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lorna.jackson@education.gov.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file:///C:\Users\abackhouse\AppData\Local\Microsoft\Windows\INetCache\Content.Outlook\8FRWJLID\Working%20Together%20to%20Safeguard%20Children%20guid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EA7220B9-2C69-4145-8D0D-73AC3E26A523}"/>
              </a:ext>
            </a:extLst>
          </p:cNvPr>
          <p:cNvPicPr>
            <a:picLocks noChangeAspect="1"/>
          </p:cNvPicPr>
          <p:nvPr/>
        </p:nvPicPr>
        <p:blipFill>
          <a:blip r:embed="rId3"/>
          <a:stretch>
            <a:fillRect/>
          </a:stretch>
        </p:blipFill>
        <p:spPr>
          <a:xfrm>
            <a:off x="628940" y="229432"/>
            <a:ext cx="5676167" cy="495406"/>
          </a:xfrm>
          <a:prstGeom prst="rect">
            <a:avLst/>
          </a:prstGeom>
        </p:spPr>
      </p:pic>
      <p:sp>
        <p:nvSpPr>
          <p:cNvPr id="3" name="TextBox 2">
            <a:extLst>
              <a:ext uri="{FF2B5EF4-FFF2-40B4-BE49-F238E27FC236}">
                <a16:creationId xmlns:a16="http://schemas.microsoft.com/office/drawing/2014/main" id="{ED7BF60A-D628-458B-87F6-A3209BEAA5F6}"/>
              </a:ext>
            </a:extLst>
          </p:cNvPr>
          <p:cNvSpPr txBox="1"/>
          <p:nvPr/>
        </p:nvSpPr>
        <p:spPr>
          <a:xfrm>
            <a:off x="591039" y="898078"/>
            <a:ext cx="10443685" cy="369332"/>
          </a:xfrm>
          <a:prstGeom prst="rect">
            <a:avLst/>
          </a:prstGeom>
          <a:noFill/>
        </p:spPr>
        <p:txBody>
          <a:bodyPr wrap="square" rtlCol="0">
            <a:spAutoFit/>
          </a:bodyPr>
          <a:lstStyle/>
          <a:p>
            <a:r>
              <a:rPr lang="en-GB" sz="1800">
                <a:solidFill>
                  <a:schemeClr val="bg1"/>
                </a:solidFill>
                <a:effectLst/>
                <a:latin typeface="Arial" panose="020B0604020202020204" pitchFamily="34" charset="0"/>
                <a:ea typeface="Calibri" panose="020F0502020204030204" pitchFamily="34" charset="0"/>
              </a:rPr>
              <a:t>Child Protection and Safeguarding Division</a:t>
            </a:r>
            <a:endParaRPr lang="en-GB" sz="1800">
              <a:solidFill>
                <a:schemeClr val="bg1"/>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CE9839F9-D259-4625-9FDC-A71CE69F7540}"/>
              </a:ext>
            </a:extLst>
          </p:cNvPr>
          <p:cNvSpPr txBox="1"/>
          <p:nvPr/>
        </p:nvSpPr>
        <p:spPr>
          <a:xfrm>
            <a:off x="882895" y="1998922"/>
            <a:ext cx="10673178" cy="3170099"/>
          </a:xfrm>
          <a:prstGeom prst="rect">
            <a:avLst/>
          </a:prstGeom>
          <a:noFill/>
        </p:spPr>
        <p:txBody>
          <a:bodyPr wrap="square" rtlCol="0">
            <a:spAutoFit/>
          </a:bodyPr>
          <a:lstStyle/>
          <a:p>
            <a:pPr algn="r"/>
            <a:r>
              <a:rPr lang="en-GB" sz="4800" b="1">
                <a:solidFill>
                  <a:schemeClr val="bg1"/>
                </a:solidFill>
                <a:latin typeface="+mj-lt"/>
              </a:rPr>
              <a:t>Child Protection Adult helpline</a:t>
            </a:r>
            <a:br>
              <a:rPr lang="en-GB" sz="4800" b="1">
                <a:solidFill>
                  <a:schemeClr val="bg1"/>
                </a:solidFill>
                <a:latin typeface="+mj-lt"/>
              </a:rPr>
            </a:br>
            <a:r>
              <a:rPr lang="en-GB" sz="4800" b="1">
                <a:solidFill>
                  <a:schemeClr val="bg1"/>
                </a:solidFill>
                <a:latin typeface="+mj-lt"/>
              </a:rPr>
              <a:t>Market Engagement Event</a:t>
            </a:r>
          </a:p>
          <a:p>
            <a:pPr algn="r"/>
            <a:r>
              <a:rPr lang="en-GB" sz="4800" b="1">
                <a:solidFill>
                  <a:schemeClr val="bg1"/>
                </a:solidFill>
                <a:latin typeface="+mj-lt"/>
              </a:rPr>
              <a:t>7</a:t>
            </a:r>
            <a:r>
              <a:rPr lang="en-GB" sz="4800" b="1" baseline="30000">
                <a:solidFill>
                  <a:schemeClr val="bg1"/>
                </a:solidFill>
                <a:latin typeface="+mj-lt"/>
              </a:rPr>
              <a:t>th</a:t>
            </a:r>
            <a:r>
              <a:rPr lang="en-GB" sz="4800" b="1">
                <a:solidFill>
                  <a:schemeClr val="bg1"/>
                </a:solidFill>
                <a:latin typeface="+mj-lt"/>
              </a:rPr>
              <a:t> October 2021</a:t>
            </a:r>
          </a:p>
          <a:p>
            <a:pPr algn="r"/>
            <a:endParaRPr lang="en-GB" sz="2800" b="1">
              <a:solidFill>
                <a:schemeClr val="bg1"/>
              </a:solidFill>
              <a:latin typeface="+mj-lt"/>
            </a:endParaRPr>
          </a:p>
          <a:p>
            <a:pPr algn="r"/>
            <a:r>
              <a:rPr lang="en-GB" sz="2800" b="1">
                <a:solidFill>
                  <a:schemeClr val="bg1"/>
                </a:solidFill>
                <a:latin typeface="+mj-lt"/>
              </a:rPr>
              <a:t>October 2021</a:t>
            </a:r>
            <a:endParaRPr lang="en-GB" sz="2800"/>
          </a:p>
        </p:txBody>
      </p:sp>
      <p:pic>
        <p:nvPicPr>
          <p:cNvPr id="13" name="Content Placeholder 3">
            <a:extLst>
              <a:ext uri="{FF2B5EF4-FFF2-40B4-BE49-F238E27FC236}">
                <a16:creationId xmlns:a16="http://schemas.microsoft.com/office/drawing/2014/main" id="{26614EE5-4D92-445C-AEB5-EE88F6964C54}"/>
              </a:ext>
            </a:extLst>
          </p:cNvPr>
          <p:cNvPicPr>
            <a:picLocks noChangeAspect="1"/>
          </p:cNvPicPr>
          <p:nvPr/>
        </p:nvPicPr>
        <p:blipFill>
          <a:blip r:embed="rId4"/>
          <a:stretch>
            <a:fillRect/>
          </a:stretch>
        </p:blipFill>
        <p:spPr>
          <a:xfrm>
            <a:off x="133527" y="4820167"/>
            <a:ext cx="2864111" cy="1611063"/>
          </a:xfrm>
          <a:prstGeom prst="rect">
            <a:avLst/>
          </a:prstGeom>
        </p:spPr>
      </p:pic>
      <p:pic>
        <p:nvPicPr>
          <p:cNvPr id="14" name="Picture 13">
            <a:extLst>
              <a:ext uri="{FF2B5EF4-FFF2-40B4-BE49-F238E27FC236}">
                <a16:creationId xmlns:a16="http://schemas.microsoft.com/office/drawing/2014/main" id="{CDFC3E7F-D19E-47F1-AD2E-8F8D75F0305C}"/>
              </a:ext>
            </a:extLst>
          </p:cNvPr>
          <p:cNvPicPr>
            <a:picLocks noChangeAspect="1"/>
          </p:cNvPicPr>
          <p:nvPr/>
        </p:nvPicPr>
        <p:blipFill>
          <a:blip r:embed="rId5"/>
          <a:stretch>
            <a:fillRect/>
          </a:stretch>
        </p:blipFill>
        <p:spPr>
          <a:xfrm>
            <a:off x="2997638" y="4970102"/>
            <a:ext cx="2815244" cy="1583575"/>
          </a:xfrm>
          <a:prstGeom prst="rect">
            <a:avLst/>
          </a:prstGeom>
        </p:spPr>
      </p:pic>
      <p:pic>
        <p:nvPicPr>
          <p:cNvPr id="15" name="Picture 14">
            <a:extLst>
              <a:ext uri="{FF2B5EF4-FFF2-40B4-BE49-F238E27FC236}">
                <a16:creationId xmlns:a16="http://schemas.microsoft.com/office/drawing/2014/main" id="{F0D609DF-969A-4DB0-B86E-07C9E9977893}"/>
              </a:ext>
            </a:extLst>
          </p:cNvPr>
          <p:cNvPicPr>
            <a:picLocks noChangeAspect="1"/>
          </p:cNvPicPr>
          <p:nvPr/>
        </p:nvPicPr>
        <p:blipFill>
          <a:blip r:embed="rId6"/>
          <a:stretch>
            <a:fillRect/>
          </a:stretch>
        </p:blipFill>
        <p:spPr>
          <a:xfrm>
            <a:off x="5995276" y="4894010"/>
            <a:ext cx="2871508" cy="1615223"/>
          </a:xfrm>
          <a:prstGeom prst="rect">
            <a:avLst/>
          </a:prstGeom>
        </p:spPr>
      </p:pic>
      <p:pic>
        <p:nvPicPr>
          <p:cNvPr id="16" name="Picture 15">
            <a:extLst>
              <a:ext uri="{FF2B5EF4-FFF2-40B4-BE49-F238E27FC236}">
                <a16:creationId xmlns:a16="http://schemas.microsoft.com/office/drawing/2014/main" id="{F6AD261B-149A-4495-B8DE-DBF02CE98433}"/>
              </a:ext>
            </a:extLst>
          </p:cNvPr>
          <p:cNvPicPr>
            <a:picLocks noChangeAspect="1"/>
          </p:cNvPicPr>
          <p:nvPr/>
        </p:nvPicPr>
        <p:blipFill>
          <a:blip r:embed="rId7"/>
          <a:stretch>
            <a:fillRect/>
          </a:stretch>
        </p:blipFill>
        <p:spPr>
          <a:xfrm>
            <a:off x="8860451" y="5028148"/>
            <a:ext cx="2834481" cy="1594396"/>
          </a:xfrm>
          <a:prstGeom prst="rect">
            <a:avLst/>
          </a:prstGeom>
        </p:spPr>
      </p:pic>
    </p:spTree>
    <p:extLst>
      <p:ext uri="{BB962C8B-B14F-4D97-AF65-F5344CB8AC3E}">
        <p14:creationId xmlns:p14="http://schemas.microsoft.com/office/powerpoint/2010/main" val="135817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tx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5D7705F1-1D6E-465D-B951-BF9699A962F1}"/>
              </a:ext>
            </a:extLst>
          </p:cNvPr>
          <p:cNvSpPr txBox="1"/>
          <p:nvPr/>
        </p:nvSpPr>
        <p:spPr>
          <a:xfrm>
            <a:off x="336000" y="1462389"/>
            <a:ext cx="11520000" cy="2291360"/>
          </a:xfrm>
          <a:prstGeom prst="rect">
            <a:avLst/>
          </a:prstGeom>
          <a:solidFill>
            <a:schemeClr val="bg1">
              <a:lumMod val="95000"/>
            </a:schemeClr>
          </a:solidFill>
        </p:spPr>
        <p:txBody>
          <a:bodyPr wrap="square" lIns="360000" tIns="144000" rIns="432000" bIns="144000" anchor="t">
            <a:spAutoFit/>
          </a:bodyPr>
          <a:lstStyle/>
          <a:p>
            <a:pPr algn="ctr" defTabSz="913526" fontAlgn="base">
              <a:spcBef>
                <a:spcPct val="0"/>
              </a:spcBef>
              <a:spcAft>
                <a:spcPct val="0"/>
              </a:spcAft>
            </a:pPr>
            <a:r>
              <a:rPr lang="en-GB" sz="2800" b="0" i="0" kern="1200">
                <a:solidFill>
                  <a:schemeClr val="dk1"/>
                </a:solidFill>
                <a:effectLst/>
                <a:latin typeface="+mn-lt"/>
                <a:ea typeface="+mn-ea"/>
                <a:cs typeface="+mn-cs"/>
              </a:rPr>
              <a:t>2. How </a:t>
            </a:r>
            <a:r>
              <a:rPr lang="en-GB" sz="2800">
                <a:solidFill>
                  <a:schemeClr val="dk1"/>
                </a:solidFill>
              </a:rPr>
              <a:t>might service</a:t>
            </a:r>
            <a:r>
              <a:rPr lang="en-GB" sz="2800" b="0" i="0" kern="1200">
                <a:solidFill>
                  <a:schemeClr val="dk1"/>
                </a:solidFill>
                <a:effectLst/>
                <a:latin typeface="+mn-lt"/>
                <a:ea typeface="+mn-ea"/>
                <a:cs typeface="+mn-cs"/>
              </a:rPr>
              <a:t> user needs </a:t>
            </a:r>
            <a:r>
              <a:rPr lang="en-GB" sz="2800">
                <a:solidFill>
                  <a:schemeClr val="dk1"/>
                </a:solidFill>
              </a:rPr>
              <a:t>evolve</a:t>
            </a:r>
            <a:r>
              <a:rPr lang="en-GB" sz="2800" b="0" i="0" kern="1200">
                <a:solidFill>
                  <a:schemeClr val="dk1"/>
                </a:solidFill>
                <a:effectLst/>
                <a:latin typeface="+mn-lt"/>
                <a:ea typeface="+mn-ea"/>
                <a:cs typeface="+mn-cs"/>
              </a:rPr>
              <a:t> in the next 5 years and how </a:t>
            </a:r>
            <a:r>
              <a:rPr lang="en-GB" sz="2800">
                <a:solidFill>
                  <a:schemeClr val="dk1"/>
                </a:solidFill>
              </a:rPr>
              <a:t>might</a:t>
            </a:r>
            <a:r>
              <a:rPr lang="en-GB" sz="2800" b="0" i="0" kern="1200">
                <a:solidFill>
                  <a:schemeClr val="dk1"/>
                </a:solidFill>
                <a:effectLst/>
                <a:latin typeface="+mn-lt"/>
                <a:ea typeface="+mn-ea"/>
                <a:cs typeface="+mn-cs"/>
              </a:rPr>
              <a:t> the market will respond</a:t>
            </a:r>
            <a:r>
              <a:rPr lang="en-GB" sz="2800">
                <a:solidFill>
                  <a:schemeClr val="dk1"/>
                </a:solidFill>
              </a:rPr>
              <a:t>?</a:t>
            </a:r>
            <a:endParaRPr lang="en-GB" sz="2800" b="0" i="0" kern="1200">
              <a:solidFill>
                <a:schemeClr val="dk1"/>
              </a:solidFill>
              <a:effectLst/>
              <a:latin typeface="+mn-lt"/>
              <a:ea typeface="+mn-ea"/>
              <a:cs typeface="+mn-cs"/>
            </a:endParaRPr>
          </a:p>
          <a:p>
            <a:pPr algn="ctr" defTabSz="913526">
              <a:spcBef>
                <a:spcPct val="0"/>
              </a:spcBef>
              <a:spcAft>
                <a:spcPct val="0"/>
              </a:spcAft>
            </a:pPr>
            <a:endParaRPr lang="en-GB" sz="2800">
              <a:solidFill>
                <a:schemeClr val="dk1"/>
              </a:solidFill>
              <a:ea typeface="+mj-ea"/>
              <a:cs typeface="Calibri"/>
            </a:endParaRPr>
          </a:p>
          <a:p>
            <a:pPr algn="ctr" defTabSz="913526">
              <a:spcBef>
                <a:spcPct val="0"/>
              </a:spcBef>
              <a:spcAft>
                <a:spcPct val="0"/>
              </a:spcAft>
            </a:pPr>
            <a:endParaRPr lang="en-GB" sz="2800">
              <a:solidFill>
                <a:schemeClr val="dk1"/>
              </a:solidFill>
              <a:ea typeface="+mj-ea"/>
              <a:cs typeface="Calibri"/>
            </a:endParaRPr>
          </a:p>
          <a:p>
            <a:pPr algn="ctr" defTabSz="913526">
              <a:spcBef>
                <a:spcPct val="0"/>
              </a:spcBef>
              <a:spcAft>
                <a:spcPct val="0"/>
              </a:spcAft>
            </a:pPr>
            <a:endParaRPr lang="en-GB">
              <a:ea typeface="+mj-ea"/>
            </a:endParaRPr>
          </a:p>
        </p:txBody>
      </p:sp>
      <p:sp>
        <p:nvSpPr>
          <p:cNvPr id="5" name="Google Shape;650;gc23bb42f4d_6_95">
            <a:extLst>
              <a:ext uri="{FF2B5EF4-FFF2-40B4-BE49-F238E27FC236}">
                <a16:creationId xmlns:a16="http://schemas.microsoft.com/office/drawing/2014/main" id="{ABFE4E02-C580-45B5-82B1-C599B7E4528C}"/>
              </a:ext>
            </a:extLst>
          </p:cNvPr>
          <p:cNvSpPr txBox="1"/>
          <p:nvPr/>
        </p:nvSpPr>
        <p:spPr>
          <a:xfrm>
            <a:off x="621399" y="12346"/>
            <a:ext cx="11191909" cy="664500"/>
          </a:xfrm>
          <a:prstGeom prst="rect">
            <a:avLst/>
          </a:prstGeom>
          <a:noFill/>
          <a:ln>
            <a:noFill/>
          </a:ln>
        </p:spPr>
        <p:txBody>
          <a:bodyPr spcFirstLastPara="1" wrap="square" lIns="0" tIns="121900" rIns="121900" bIns="1219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GB" sz="2400" b="1" i="0" u="none" strike="noStrike" kern="1200" cap="none" spc="0" normalizeH="0" baseline="0" noProof="0">
                <a:ln>
                  <a:noFill/>
                </a:ln>
                <a:solidFill>
                  <a:schemeClr val="bg1"/>
                </a:solidFill>
                <a:effectLst/>
                <a:uLnTx/>
                <a:uFillTx/>
                <a:latin typeface="Raleway"/>
                <a:ea typeface="Raleway"/>
                <a:cs typeface="Raleway"/>
                <a:sym typeface="Raleway"/>
              </a:rPr>
              <a:t>Group discussion</a:t>
            </a:r>
          </a:p>
        </p:txBody>
      </p:sp>
    </p:spTree>
    <p:extLst>
      <p:ext uri="{BB962C8B-B14F-4D97-AF65-F5344CB8AC3E}">
        <p14:creationId xmlns:p14="http://schemas.microsoft.com/office/powerpoint/2010/main" val="284865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tx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0" i="0" u="none" strike="noStrike" kern="1200" cap="none" spc="0" normalizeH="0" baseline="0" noProof="0">
              <a:ln>
                <a:noFill/>
              </a:ln>
              <a:solidFill>
                <a:schemeClr val="bg1"/>
              </a:solidFill>
              <a:effectLst/>
              <a:uLnTx/>
              <a:uFillTx/>
              <a:latin typeface="Arial"/>
              <a:ea typeface="Arial"/>
              <a:cs typeface="Arial"/>
              <a:sym typeface="Arial"/>
            </a:endParaRPr>
          </a:p>
        </p:txBody>
      </p:sp>
      <p:sp>
        <p:nvSpPr>
          <p:cNvPr id="650" name="Google Shape;650;gc23bb42f4d_6_95"/>
          <p:cNvSpPr txBox="1"/>
          <p:nvPr/>
        </p:nvSpPr>
        <p:spPr>
          <a:xfrm>
            <a:off x="621399" y="12346"/>
            <a:ext cx="11191909" cy="664500"/>
          </a:xfrm>
          <a:prstGeom prst="rect">
            <a:avLst/>
          </a:prstGeom>
          <a:noFill/>
          <a:ln>
            <a:noFill/>
          </a:ln>
        </p:spPr>
        <p:txBody>
          <a:bodyPr spcFirstLastPara="1" wrap="square" lIns="0" tIns="121900" rIns="121900" bIns="1219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GB" sz="2400" b="1" i="0" u="none" strike="noStrike" kern="1200" cap="none" spc="0" normalizeH="0" baseline="0" noProof="0">
                <a:ln>
                  <a:noFill/>
                </a:ln>
                <a:solidFill>
                  <a:schemeClr val="bg1"/>
                </a:solidFill>
                <a:effectLst/>
                <a:uLnTx/>
                <a:uFillTx/>
                <a:latin typeface="Raleway"/>
                <a:ea typeface="Raleway"/>
                <a:cs typeface="Raleway"/>
                <a:sym typeface="Raleway"/>
              </a:rPr>
              <a:t>Group discussion</a:t>
            </a:r>
          </a:p>
        </p:txBody>
      </p:sp>
      <p:sp>
        <p:nvSpPr>
          <p:cNvPr id="5" name="TextBox 4">
            <a:extLst>
              <a:ext uri="{FF2B5EF4-FFF2-40B4-BE49-F238E27FC236}">
                <a16:creationId xmlns:a16="http://schemas.microsoft.com/office/drawing/2014/main" id="{D979FC8C-DF70-4D5E-BFA9-158C1567A954}"/>
              </a:ext>
            </a:extLst>
          </p:cNvPr>
          <p:cNvSpPr txBox="1"/>
          <p:nvPr/>
        </p:nvSpPr>
        <p:spPr>
          <a:xfrm>
            <a:off x="336000" y="1462389"/>
            <a:ext cx="11520000" cy="1152587"/>
          </a:xfrm>
          <a:prstGeom prst="rect">
            <a:avLst/>
          </a:prstGeom>
          <a:solidFill>
            <a:schemeClr val="bg1">
              <a:lumMod val="95000"/>
            </a:schemeClr>
          </a:solidFill>
        </p:spPr>
        <p:txBody>
          <a:bodyPr wrap="square" lIns="360000" tIns="144000" rIns="432000" bIns="144000" anchor="t">
            <a:spAutoFit/>
          </a:bodyPr>
          <a:lstStyle/>
          <a:p>
            <a:pPr>
              <a:defRPr/>
            </a:pPr>
            <a:r>
              <a:rPr lang="en-GB" sz="2800" b="0" i="0" kern="1200">
                <a:solidFill>
                  <a:schemeClr val="dk1"/>
                </a:solidFill>
                <a:effectLst/>
                <a:latin typeface="+mn-lt"/>
                <a:ea typeface="+mn-ea"/>
                <a:cs typeface="+mn-cs"/>
              </a:rPr>
              <a:t>3. What are the </a:t>
            </a:r>
            <a:r>
              <a:rPr lang="en-GB" sz="2800">
                <a:solidFill>
                  <a:schemeClr val="dk1"/>
                </a:solidFill>
              </a:rPr>
              <a:t>key challenges</a:t>
            </a:r>
            <a:r>
              <a:rPr lang="en-GB" sz="2800" b="0" i="0" kern="1200">
                <a:solidFill>
                  <a:schemeClr val="dk1"/>
                </a:solidFill>
                <a:effectLst/>
                <a:latin typeface="+mn-lt"/>
                <a:ea typeface="+mn-ea"/>
                <a:cs typeface="+mn-cs"/>
              </a:rPr>
              <a:t> (policy and commercial) of delivering these service objectives?</a:t>
            </a:r>
            <a:endParaRPr lang="en-GB" sz="2800">
              <a:solidFill>
                <a:schemeClr val="dk1"/>
              </a:solidFill>
              <a:latin typeface="+mn-lt"/>
            </a:endParaRPr>
          </a:p>
        </p:txBody>
      </p:sp>
    </p:spTree>
    <p:extLst>
      <p:ext uri="{BB962C8B-B14F-4D97-AF65-F5344CB8AC3E}">
        <p14:creationId xmlns:p14="http://schemas.microsoft.com/office/powerpoint/2010/main" val="358942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tx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0" name="Google Shape;650;gc23bb42f4d_6_95"/>
          <p:cNvSpPr txBox="1"/>
          <p:nvPr/>
        </p:nvSpPr>
        <p:spPr>
          <a:xfrm>
            <a:off x="621399" y="-5"/>
            <a:ext cx="11191909" cy="613040"/>
          </a:xfrm>
          <a:prstGeom prst="rect">
            <a:avLst/>
          </a:prstGeom>
          <a:solidFill>
            <a:schemeClr val="tx2"/>
          </a:solidFill>
          <a:ln>
            <a:noFill/>
          </a:ln>
        </p:spPr>
        <p:txBody>
          <a:bodyPr spcFirstLastPara="1" wrap="square" lIns="0" tIns="121900" rIns="121900" bIns="121900" anchor="t" anchorCtr="0">
            <a:noAutofit/>
          </a:bodyPr>
          <a:lstStyle/>
          <a:p>
            <a:pPr marL="0" lvl="0" indent="0" algn="l" rtl="0">
              <a:lnSpc>
                <a:spcPct val="90000"/>
              </a:lnSpc>
              <a:spcBef>
                <a:spcPts val="0"/>
              </a:spcBef>
              <a:spcAft>
                <a:spcPts val="0"/>
              </a:spcAft>
              <a:buClr>
                <a:srgbClr val="000000"/>
              </a:buClr>
              <a:buSzPts val="1800"/>
              <a:buFont typeface="Arial"/>
              <a:buNone/>
            </a:pPr>
            <a:r>
              <a:rPr lang="en-GB" sz="2400" b="1" i="0" u="none" strike="noStrike" cap="none">
                <a:solidFill>
                  <a:schemeClr val="bg1"/>
                </a:solidFill>
                <a:latin typeface="Raleway"/>
                <a:ea typeface="Raleway"/>
                <a:cs typeface="Raleway"/>
                <a:sym typeface="Raleway"/>
              </a:rPr>
              <a:t>Questions</a:t>
            </a:r>
          </a:p>
        </p:txBody>
      </p:sp>
      <p:pic>
        <p:nvPicPr>
          <p:cNvPr id="7" name="Picture 6">
            <a:extLst>
              <a:ext uri="{FF2B5EF4-FFF2-40B4-BE49-F238E27FC236}">
                <a16:creationId xmlns:a16="http://schemas.microsoft.com/office/drawing/2014/main" id="{78893DC7-F161-489D-BE48-58B68EA1F6A3}"/>
              </a:ext>
            </a:extLst>
          </p:cNvPr>
          <p:cNvPicPr>
            <a:picLocks noChangeAspect="1"/>
          </p:cNvPicPr>
          <p:nvPr/>
        </p:nvPicPr>
        <p:blipFill>
          <a:blip r:embed="rId3"/>
          <a:stretch>
            <a:fillRect/>
          </a:stretch>
        </p:blipFill>
        <p:spPr>
          <a:xfrm>
            <a:off x="4104100" y="1737570"/>
            <a:ext cx="3599881" cy="2723594"/>
          </a:xfrm>
          <a:prstGeom prst="rect">
            <a:avLst/>
          </a:prstGeom>
        </p:spPr>
      </p:pic>
    </p:spTree>
    <p:extLst>
      <p:ext uri="{BB962C8B-B14F-4D97-AF65-F5344CB8AC3E}">
        <p14:creationId xmlns:p14="http://schemas.microsoft.com/office/powerpoint/2010/main" val="400447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tx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0" name="Google Shape;650;gc23bb42f4d_6_95"/>
          <p:cNvSpPr txBox="1"/>
          <p:nvPr/>
        </p:nvSpPr>
        <p:spPr>
          <a:xfrm>
            <a:off x="621399" y="-6"/>
            <a:ext cx="11191909" cy="609605"/>
          </a:xfrm>
          <a:prstGeom prst="rect">
            <a:avLst/>
          </a:prstGeom>
          <a:solidFill>
            <a:schemeClr val="tx2"/>
          </a:solidFill>
          <a:ln>
            <a:noFill/>
          </a:ln>
        </p:spPr>
        <p:txBody>
          <a:bodyPr spcFirstLastPara="1" wrap="square" lIns="0" tIns="121900" rIns="121900" bIns="121900" anchor="t" anchorCtr="0">
            <a:noAutofit/>
          </a:bodyPr>
          <a:lstStyle/>
          <a:p>
            <a:pPr marL="0" lvl="0" indent="0" algn="l" rtl="0">
              <a:lnSpc>
                <a:spcPct val="90000"/>
              </a:lnSpc>
              <a:spcBef>
                <a:spcPts val="0"/>
              </a:spcBef>
              <a:spcAft>
                <a:spcPts val="0"/>
              </a:spcAft>
              <a:buClr>
                <a:srgbClr val="000000"/>
              </a:buClr>
              <a:buSzPts val="1800"/>
              <a:buFont typeface="Arial"/>
              <a:buNone/>
            </a:pPr>
            <a:r>
              <a:rPr lang="en-GB" sz="2400" b="1">
                <a:solidFill>
                  <a:schemeClr val="bg1"/>
                </a:solidFill>
                <a:latin typeface="Raleway"/>
                <a:ea typeface="Raleway"/>
                <a:cs typeface="Raleway"/>
                <a:sym typeface="Raleway"/>
              </a:rPr>
              <a:t>Next Steps </a:t>
            </a:r>
            <a:endParaRPr lang="en-GB" sz="2400" b="1" i="0" u="none" strike="noStrike" cap="none">
              <a:solidFill>
                <a:schemeClr val="bg1"/>
              </a:solidFill>
              <a:latin typeface="Raleway"/>
              <a:ea typeface="Raleway"/>
              <a:cs typeface="Raleway"/>
              <a:sym typeface="Raleway"/>
            </a:endParaRPr>
          </a:p>
        </p:txBody>
      </p:sp>
      <p:sp>
        <p:nvSpPr>
          <p:cNvPr id="6" name="TextBox 5">
            <a:extLst>
              <a:ext uri="{FF2B5EF4-FFF2-40B4-BE49-F238E27FC236}">
                <a16:creationId xmlns:a16="http://schemas.microsoft.com/office/drawing/2014/main" id="{5BF396FC-F882-4093-AAF9-C3D403EA2780}"/>
              </a:ext>
            </a:extLst>
          </p:cNvPr>
          <p:cNvSpPr txBox="1"/>
          <p:nvPr/>
        </p:nvSpPr>
        <p:spPr>
          <a:xfrm>
            <a:off x="336000" y="1115250"/>
            <a:ext cx="11520000" cy="4398091"/>
          </a:xfrm>
          <a:prstGeom prst="rect">
            <a:avLst/>
          </a:prstGeom>
          <a:solidFill>
            <a:schemeClr val="bg1">
              <a:lumMod val="95000"/>
            </a:schemeClr>
          </a:solidFill>
        </p:spPr>
        <p:txBody>
          <a:bodyPr wrap="square" lIns="360000" tIns="144000" rIns="432000" bIns="144000" anchor="t">
            <a:spAutoFit/>
          </a:bodyPr>
          <a:lstStyle/>
          <a:p>
            <a:pPr marL="285750" indent="-285750">
              <a:lnSpc>
                <a:spcPct val="150000"/>
              </a:lnSpc>
              <a:buFont typeface="Arial,Sans-Serif" panose="020B0604020202020204" pitchFamily="34" charset="0"/>
              <a:buChar char="•"/>
            </a:pPr>
            <a:r>
              <a:rPr lang="en-GB" sz="2000">
                <a:ea typeface="+mj-ea"/>
                <a:cs typeface="+mj-cs"/>
              </a:rPr>
              <a:t>We'll be using insight from the session to inform recommendations with senior managers about the future service delivery. </a:t>
            </a:r>
            <a:endParaRPr lang="en-GB">
              <a:ea typeface="+mj-ea"/>
              <a:cs typeface="+mj-cs"/>
            </a:endParaRPr>
          </a:p>
          <a:p>
            <a:pPr>
              <a:lnSpc>
                <a:spcPct val="150000"/>
              </a:lnSpc>
            </a:pPr>
            <a:endParaRPr lang="en-GB" sz="2000">
              <a:ea typeface="+mj-ea"/>
              <a:cs typeface="Calibri" panose="020F0502020204030204"/>
            </a:endParaRPr>
          </a:p>
          <a:p>
            <a:pPr marL="285750" indent="-285750">
              <a:lnSpc>
                <a:spcPct val="150000"/>
              </a:lnSpc>
              <a:buFont typeface="Arial,Sans-Serif" panose="020B0604020202020204" pitchFamily="34" charset="0"/>
              <a:buChar char="•"/>
            </a:pPr>
            <a:r>
              <a:rPr lang="en-GB" sz="2000">
                <a:ea typeface="+mj-ea"/>
                <a:cs typeface="+mj-cs"/>
              </a:rPr>
              <a:t>Copies of the presentation, a summary of questions and answers from the session and any other additional documents will be made available on Contracts Finder after the event. </a:t>
            </a:r>
            <a:endParaRPr lang="en-GB">
              <a:ea typeface="+mj-ea"/>
              <a:cs typeface="Calibri" panose="020F0502020204030204"/>
            </a:endParaRPr>
          </a:p>
          <a:p>
            <a:pPr marL="285750" indent="-285750">
              <a:lnSpc>
                <a:spcPct val="150000"/>
              </a:lnSpc>
              <a:buFont typeface="Arial" panose="020B0604020202020204" pitchFamily="34" charset="0"/>
              <a:buChar char="•"/>
            </a:pPr>
            <a:endParaRPr lang="en-GB" sz="2000">
              <a:ea typeface="+mj-ea"/>
              <a:cs typeface="Calibri"/>
            </a:endParaRPr>
          </a:p>
          <a:p>
            <a:pPr marL="285750" indent="-285750">
              <a:lnSpc>
                <a:spcPct val="150000"/>
              </a:lnSpc>
              <a:buFont typeface="Arial" panose="020B0604020202020204" pitchFamily="34" charset="0"/>
              <a:buChar char="•"/>
            </a:pPr>
            <a:r>
              <a:rPr lang="en-GB" sz="2000">
                <a:ea typeface="+mj-ea"/>
                <a:cs typeface="+mj-cs"/>
              </a:rPr>
              <a:t>If you have any commercially sensitive questions, please email us at: </a:t>
            </a:r>
            <a:r>
              <a:rPr lang="en-GB" sz="2000" b="0" i="0" u="none" strike="noStrike">
                <a:solidFill>
                  <a:srgbClr val="0B0C0C"/>
                </a:solidFill>
                <a:effectLst/>
                <a:latin typeface="Calibri"/>
                <a:cs typeface="Calibri"/>
                <a:hlinkClick r:id="rId3"/>
              </a:rPr>
              <a:t>lorna.jackson@education.gov.uk</a:t>
            </a:r>
            <a:r>
              <a:rPr lang="en-GB" sz="2000" b="0" i="0">
                <a:solidFill>
                  <a:srgbClr val="0B0C0C"/>
                </a:solidFill>
                <a:effectLst/>
                <a:latin typeface="Calibri"/>
                <a:cs typeface="Calibri"/>
              </a:rPr>
              <a:t> by 22 October</a:t>
            </a:r>
            <a:endParaRPr lang="en-GB" sz="2000">
              <a:latin typeface="Calibri"/>
              <a:ea typeface="+mj-ea"/>
              <a:cs typeface="Calibri"/>
            </a:endParaRPr>
          </a:p>
          <a:p>
            <a:pPr marL="285750" indent="-285750">
              <a:lnSpc>
                <a:spcPct val="150000"/>
              </a:lnSpc>
              <a:buFont typeface="Arial" panose="020B0604020202020204" pitchFamily="34" charset="0"/>
              <a:buChar char="•"/>
            </a:pPr>
            <a:endParaRPr lang="en-GB" sz="2000">
              <a:ea typeface="+mj-ea"/>
              <a:cs typeface="Calibri"/>
            </a:endParaRPr>
          </a:p>
        </p:txBody>
      </p:sp>
    </p:spTree>
    <p:extLst>
      <p:ext uri="{BB962C8B-B14F-4D97-AF65-F5344CB8AC3E}">
        <p14:creationId xmlns:p14="http://schemas.microsoft.com/office/powerpoint/2010/main" val="214562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tx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026" name="Picture 2" descr="Say thank you to someone at Companies House - GOV.UK">
            <a:extLst>
              <a:ext uri="{FF2B5EF4-FFF2-40B4-BE49-F238E27FC236}">
                <a16:creationId xmlns:a16="http://schemas.microsoft.com/office/drawing/2014/main" id="{594697A1-87C2-453B-AF8D-D2A00169F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815" y="1479985"/>
            <a:ext cx="6194254" cy="412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62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0" name="Google Shape;650;gc23bb42f4d_6_95"/>
          <p:cNvSpPr txBox="1"/>
          <p:nvPr/>
        </p:nvSpPr>
        <p:spPr>
          <a:xfrm>
            <a:off x="621399" y="12346"/>
            <a:ext cx="11191909" cy="664500"/>
          </a:xfrm>
          <a:prstGeom prst="rect">
            <a:avLst/>
          </a:prstGeom>
          <a:noFill/>
          <a:ln>
            <a:noFill/>
          </a:ln>
        </p:spPr>
        <p:txBody>
          <a:bodyPr spcFirstLastPara="1" wrap="square" lIns="0" tIns="121900" rIns="121900" bIns="121900" anchor="t" anchorCtr="0">
            <a:noAutofit/>
          </a:bodyPr>
          <a:lstStyle/>
          <a:p>
            <a:pPr marL="0" lvl="0" indent="0" algn="l" rtl="0">
              <a:lnSpc>
                <a:spcPct val="90000"/>
              </a:lnSpc>
              <a:spcBef>
                <a:spcPts val="0"/>
              </a:spcBef>
              <a:spcAft>
                <a:spcPts val="0"/>
              </a:spcAft>
              <a:buClr>
                <a:srgbClr val="000000"/>
              </a:buClr>
              <a:buSzPts val="1800"/>
              <a:buFont typeface="Arial"/>
              <a:buNone/>
            </a:pPr>
            <a:r>
              <a:rPr lang="en-GB" sz="2400" b="1" i="0" u="none" strike="noStrike" cap="none">
                <a:solidFill>
                  <a:schemeClr val="bg1"/>
                </a:solidFill>
                <a:latin typeface="Raleway"/>
                <a:ea typeface="Raleway"/>
                <a:cs typeface="Raleway"/>
                <a:sym typeface="Raleway"/>
              </a:rPr>
              <a:t>Agenda</a:t>
            </a:r>
          </a:p>
        </p:txBody>
      </p:sp>
      <p:sp>
        <p:nvSpPr>
          <p:cNvPr id="653" name="Google Shape;653;gc23bb42f4d_6_9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2</a:t>
            </a:fld>
            <a:endParaRPr/>
          </a:p>
        </p:txBody>
      </p:sp>
      <p:graphicFrame>
        <p:nvGraphicFramePr>
          <p:cNvPr id="2" name="Table 2">
            <a:extLst>
              <a:ext uri="{FF2B5EF4-FFF2-40B4-BE49-F238E27FC236}">
                <a16:creationId xmlns:a16="http://schemas.microsoft.com/office/drawing/2014/main" id="{EE6AD14F-11D7-4FF9-A6C9-147F53DB4413}"/>
              </a:ext>
            </a:extLst>
          </p:cNvPr>
          <p:cNvGraphicFramePr>
            <a:graphicFrameLocks noGrp="1"/>
          </p:cNvGraphicFramePr>
          <p:nvPr>
            <p:extLst>
              <p:ext uri="{D42A27DB-BD31-4B8C-83A1-F6EECF244321}">
                <p14:modId xmlns:p14="http://schemas.microsoft.com/office/powerpoint/2010/main" val="1736258187"/>
              </p:ext>
            </p:extLst>
          </p:nvPr>
        </p:nvGraphicFramePr>
        <p:xfrm>
          <a:off x="723331" y="866854"/>
          <a:ext cx="10076941" cy="5223396"/>
        </p:xfrm>
        <a:graphic>
          <a:graphicData uri="http://schemas.openxmlformats.org/drawingml/2006/table">
            <a:tbl>
              <a:tblPr firstRow="1" bandRow="1">
                <a:tableStyleId>{5C22544A-7EE6-4342-B048-85BDC9FD1C3A}</a:tableStyleId>
              </a:tblPr>
              <a:tblGrid>
                <a:gridCol w="1663750">
                  <a:extLst>
                    <a:ext uri="{9D8B030D-6E8A-4147-A177-3AD203B41FA5}">
                      <a16:colId xmlns:a16="http://schemas.microsoft.com/office/drawing/2014/main" val="3977417745"/>
                    </a:ext>
                  </a:extLst>
                </a:gridCol>
                <a:gridCol w="8413191">
                  <a:extLst>
                    <a:ext uri="{9D8B030D-6E8A-4147-A177-3AD203B41FA5}">
                      <a16:colId xmlns:a16="http://schemas.microsoft.com/office/drawing/2014/main" val="40673385"/>
                    </a:ext>
                  </a:extLst>
                </a:gridCol>
              </a:tblGrid>
              <a:tr h="548133">
                <a:tc>
                  <a:txBody>
                    <a:bodyPr/>
                    <a:lstStyle/>
                    <a:p>
                      <a:pPr lvl="0" algn="l"/>
                      <a:r>
                        <a:rPr lang="en-GB" sz="1800" b="0" kern="1200">
                          <a:solidFill>
                            <a:schemeClr val="tx1"/>
                          </a:solidFill>
                          <a:latin typeface="+mn-lt"/>
                          <a:ea typeface="+mn-ea"/>
                          <a:cs typeface="+mn-cs"/>
                        </a:rPr>
                        <a:t>  11:00 – 11:10</a:t>
                      </a:r>
                      <a:endParaRPr lang="en-GB" sz="1800" b="0">
                        <a:latin typeface="+mn-lt"/>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mn-lt"/>
                          <a:ea typeface="+mn-ea"/>
                          <a:cs typeface="+mn-cs"/>
                        </a:rPr>
                        <a:t>Introduction and aims of session</a:t>
                      </a:r>
                      <a:endParaRPr lang="en-GB" sz="1800" b="0">
                        <a:latin typeface="+mn-lt"/>
                      </a:endParaRPr>
                    </a:p>
                  </a:txBody>
                  <a:tcPr marT="144000">
                    <a:solidFill>
                      <a:schemeClr val="bg1">
                        <a:lumMod val="95000"/>
                      </a:schemeClr>
                    </a:solidFill>
                  </a:tcPr>
                </a:tc>
                <a:extLst>
                  <a:ext uri="{0D108BD9-81ED-4DB2-BD59-A6C34878D82A}">
                    <a16:rowId xmlns:a16="http://schemas.microsoft.com/office/drawing/2014/main" val="3939748696"/>
                  </a:ext>
                </a:extLst>
              </a:tr>
              <a:tr h="1386456">
                <a:tc>
                  <a:txBody>
                    <a:bodyPr/>
                    <a:lstStyle/>
                    <a:p>
                      <a:r>
                        <a:rPr lang="en-GB" sz="1800" kern="1200">
                          <a:solidFill>
                            <a:schemeClr val="tx1"/>
                          </a:solidFill>
                          <a:latin typeface="+mn-lt"/>
                          <a:ea typeface="+mn-ea"/>
                          <a:cs typeface="+mn-cs"/>
                        </a:rPr>
                        <a:t>11:10 – 11:20 </a:t>
                      </a:r>
                      <a:endParaRPr lang="en-GB" sz="1800">
                        <a:latin typeface="+mn-lt"/>
                      </a:endParaRPr>
                    </a:p>
                  </a:txBody>
                  <a:tcPr marL="180000" marR="180000" marT="108000" marB="108000">
                    <a:solidFill>
                      <a:schemeClr val="bg1">
                        <a:lumMod val="95000"/>
                      </a:schemeClr>
                    </a:solidFill>
                  </a:tcPr>
                </a:tc>
                <a:tc>
                  <a:txBody>
                    <a:bodyPr/>
                    <a:lstStyle/>
                    <a:p>
                      <a:pPr lvl="0">
                        <a:spcBef>
                          <a:spcPts val="600"/>
                        </a:spcBef>
                      </a:pPr>
                      <a:r>
                        <a:rPr lang="en-GB" sz="1800" kern="1200">
                          <a:solidFill>
                            <a:schemeClr val="dk1"/>
                          </a:solidFill>
                          <a:latin typeface="+mn-lt"/>
                          <a:ea typeface="+mn-ea"/>
                          <a:cs typeface="+mn-cs"/>
                        </a:rPr>
                        <a:t>P</a:t>
                      </a:r>
                      <a:r>
                        <a:rPr lang="en-GB" sz="1800" kern="1200">
                          <a:solidFill>
                            <a:schemeClr val="tx1"/>
                          </a:solidFill>
                          <a:latin typeface="+mn-lt"/>
                          <a:ea typeface="+mn-ea"/>
                          <a:cs typeface="+mn-cs"/>
                        </a:rPr>
                        <a:t>resentation </a:t>
                      </a:r>
                    </a:p>
                    <a:p>
                      <a:pPr marL="342900" lvl="0" indent="-342900">
                        <a:spcBef>
                          <a:spcPts val="600"/>
                        </a:spcBef>
                        <a:buFont typeface="Arial" panose="020B0604020202020204" pitchFamily="34" charset="0"/>
                        <a:buChar char="•"/>
                      </a:pPr>
                      <a:r>
                        <a:rPr lang="en-GB" sz="1800" kern="1200">
                          <a:solidFill>
                            <a:schemeClr val="tx1"/>
                          </a:solidFill>
                          <a:latin typeface="+mn-lt"/>
                          <a:ea typeface="+mn-ea"/>
                          <a:cs typeface="+mn-cs"/>
                        </a:rPr>
                        <a:t>Background </a:t>
                      </a:r>
                    </a:p>
                    <a:p>
                      <a:pPr marL="342900" lvl="0" indent="-342900">
                        <a:spcBef>
                          <a:spcPts val="600"/>
                        </a:spcBef>
                        <a:buFont typeface="Arial" panose="020B0604020202020204" pitchFamily="34" charset="0"/>
                        <a:buChar char="•"/>
                      </a:pPr>
                      <a:r>
                        <a:rPr lang="en-GB" sz="1800" kern="1200">
                          <a:solidFill>
                            <a:schemeClr val="tx1"/>
                          </a:solidFill>
                          <a:latin typeface="+mn-lt"/>
                          <a:ea typeface="+mn-ea"/>
                          <a:cs typeface="+mn-cs"/>
                        </a:rPr>
                        <a:t>Current system and aims &amp; objectives  </a:t>
                      </a:r>
                      <a:endParaRPr lang="en-GB" sz="1800">
                        <a:latin typeface="+mn-lt"/>
                      </a:endParaRPr>
                    </a:p>
                  </a:txBody>
                  <a:tcPr marL="180000" marR="180000" marT="108000" marB="108000">
                    <a:solidFill>
                      <a:schemeClr val="bg1">
                        <a:lumMod val="95000"/>
                      </a:schemeClr>
                    </a:solidFill>
                  </a:tcPr>
                </a:tc>
                <a:extLst>
                  <a:ext uri="{0D108BD9-81ED-4DB2-BD59-A6C34878D82A}">
                    <a16:rowId xmlns:a16="http://schemas.microsoft.com/office/drawing/2014/main" val="3798836019"/>
                  </a:ext>
                </a:extLst>
              </a:tr>
              <a:tr h="902810">
                <a:tc>
                  <a:txBody>
                    <a:bodyPr/>
                    <a:lstStyle/>
                    <a:p>
                      <a:r>
                        <a:rPr lang="en-GB" sz="1800">
                          <a:latin typeface="+mn-lt"/>
                        </a:rPr>
                        <a:t>11:20  –11:40</a:t>
                      </a:r>
                    </a:p>
                  </a:txBody>
                  <a:tcPr marL="180000" marR="180000" marT="108000" marB="108000">
                    <a:solidFill>
                      <a:schemeClr val="bg1">
                        <a:lumMod val="9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rPr>
                        <a:t>G</a:t>
                      </a:r>
                      <a:r>
                        <a:rPr lang="en-GB" sz="1800" kern="1200">
                          <a:solidFill>
                            <a:schemeClr val="dk1"/>
                          </a:solidFill>
                          <a:latin typeface="+mn-lt"/>
                          <a:ea typeface="+mn-ea"/>
                          <a:cs typeface="+mn-cs"/>
                        </a:rPr>
                        <a:t>roup discussion: </a:t>
                      </a:r>
                      <a:r>
                        <a:rPr lang="en-GB" sz="1800" b="0" i="0" kern="1200">
                          <a:solidFill>
                            <a:schemeClr val="dk1"/>
                          </a:solidFill>
                          <a:effectLst/>
                          <a:latin typeface="+mn-lt"/>
                          <a:ea typeface="+mn-ea"/>
                          <a:cs typeface="+mn-cs"/>
                        </a:rPr>
                        <a:t>how best to meet the needs of service users, i.e. adults and professionals, in today's digital world?</a:t>
                      </a:r>
                      <a:endParaRPr lang="en-GB" sz="1800" kern="1200">
                        <a:solidFill>
                          <a:schemeClr val="dk1"/>
                        </a:solidFill>
                        <a:latin typeface="+mn-lt"/>
                        <a:ea typeface="+mn-ea"/>
                        <a:cs typeface="+mn-cs"/>
                      </a:endParaRPr>
                    </a:p>
                  </a:txBody>
                  <a:tcPr marL="180000" marR="180000" marT="108000" marB="108000">
                    <a:solidFill>
                      <a:schemeClr val="bg1">
                        <a:lumMod val="95000"/>
                      </a:schemeClr>
                    </a:solidFill>
                  </a:tcPr>
                </a:tc>
                <a:extLst>
                  <a:ext uri="{0D108BD9-81ED-4DB2-BD59-A6C34878D82A}">
                    <a16:rowId xmlns:a16="http://schemas.microsoft.com/office/drawing/2014/main" val="3788531892"/>
                  </a:ext>
                </a:extLst>
              </a:tr>
              <a:tr h="902810">
                <a:tc>
                  <a:txBody>
                    <a:bodyPr/>
                    <a:lstStyle/>
                    <a:p>
                      <a:r>
                        <a:rPr lang="en-GB" sz="1800">
                          <a:latin typeface="+mn-lt"/>
                        </a:rPr>
                        <a:t>11:40 – 12:00  </a:t>
                      </a:r>
                    </a:p>
                  </a:txBody>
                  <a:tcPr marL="180000" marR="180000" marT="108000" marB="108000">
                    <a:solidFill>
                      <a:schemeClr val="bg1">
                        <a:lumMod val="95000"/>
                      </a:schemeClr>
                    </a:solidFill>
                  </a:tcPr>
                </a:tc>
                <a:tc>
                  <a:txBody>
                    <a:bodyPr/>
                    <a:lstStyle/>
                    <a:p>
                      <a:pPr marL="0" marR="0" lvl="0" indent="0" algn="l" rtl="0" eaLnBrk="1" fontAlgn="base" latinLnBrk="0" hangingPunct="1">
                        <a:lnSpc>
                          <a:spcPct val="100000"/>
                        </a:lnSpc>
                        <a:spcBef>
                          <a:spcPts val="0"/>
                        </a:spcBef>
                        <a:spcAft>
                          <a:spcPts val="0"/>
                        </a:spcAft>
                        <a:buClrTx/>
                        <a:buSzTx/>
                        <a:buFont typeface="Arial" panose="020B0604020202020204" pitchFamily="34" charset="0"/>
                        <a:buNone/>
                      </a:pPr>
                      <a:r>
                        <a:rPr lang="en-GB" sz="1800" kern="1200">
                          <a:solidFill>
                            <a:schemeClr val="dk1"/>
                          </a:solidFill>
                          <a:latin typeface="+mn-lt"/>
                          <a:ea typeface="+mn-ea"/>
                          <a:cs typeface="+mn-cs"/>
                        </a:rPr>
                        <a:t>Group discussion: </a:t>
                      </a:r>
                      <a:r>
                        <a:rPr lang="en-GB" sz="1800" b="0" i="0" kern="1200">
                          <a:solidFill>
                            <a:schemeClr val="dk1"/>
                          </a:solidFill>
                          <a:effectLst/>
                          <a:latin typeface="+mn-lt"/>
                          <a:ea typeface="+mn-ea"/>
                          <a:cs typeface="+mn-cs"/>
                        </a:rPr>
                        <a:t>how service user needs might evolve in the next 5 years and how might the market respond?</a:t>
                      </a:r>
                      <a:endParaRPr lang="en-GB" sz="1800">
                        <a:latin typeface="+mn-lt"/>
                      </a:endParaRPr>
                    </a:p>
                  </a:txBody>
                  <a:tcPr marL="180000" marR="180000" marT="108000" marB="108000">
                    <a:solidFill>
                      <a:schemeClr val="bg1">
                        <a:lumMod val="95000"/>
                      </a:schemeClr>
                    </a:solidFill>
                  </a:tcPr>
                </a:tc>
                <a:extLst>
                  <a:ext uri="{0D108BD9-81ED-4DB2-BD59-A6C34878D82A}">
                    <a16:rowId xmlns:a16="http://schemas.microsoft.com/office/drawing/2014/main" val="3637428967"/>
                  </a:ext>
                </a:extLst>
              </a:tr>
              <a:tr h="902810">
                <a:tc>
                  <a:txBody>
                    <a:bodyPr/>
                    <a:lstStyle/>
                    <a:p>
                      <a:r>
                        <a:rPr lang="en-GB" sz="1800" kern="1200">
                          <a:solidFill>
                            <a:schemeClr val="tx1"/>
                          </a:solidFill>
                          <a:latin typeface="+mn-lt"/>
                          <a:ea typeface="+mn-ea"/>
                          <a:cs typeface="+mn-cs"/>
                        </a:rPr>
                        <a:t>12:00  – 12:20</a:t>
                      </a:r>
                      <a:endParaRPr lang="en-GB" sz="1800">
                        <a:latin typeface="+mn-lt"/>
                      </a:endParaRPr>
                    </a:p>
                  </a:txBody>
                  <a:tcPr marL="180000" marR="180000" marT="108000" marB="1080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mn-ea"/>
                          <a:cs typeface="+mn-cs"/>
                        </a:rPr>
                        <a:t>Group discussion: </a:t>
                      </a:r>
                      <a:r>
                        <a:rPr lang="en-GB" sz="1800" b="0" i="0" kern="1200">
                          <a:solidFill>
                            <a:schemeClr val="dk1"/>
                          </a:solidFill>
                          <a:effectLst/>
                          <a:latin typeface="+mn-lt"/>
                          <a:ea typeface="+mn-ea"/>
                          <a:cs typeface="+mn-cs"/>
                        </a:rPr>
                        <a:t>what are the challenges (policy and commercial) of delivering these service objectives?</a:t>
                      </a:r>
                      <a:endParaRPr lang="en-GB" sz="1800">
                        <a:latin typeface="+mn-lt"/>
                      </a:endParaRPr>
                    </a:p>
                  </a:txBody>
                  <a:tcPr marL="180000" marR="180000" marT="108000" marB="108000">
                    <a:solidFill>
                      <a:schemeClr val="bg1">
                        <a:lumMod val="95000"/>
                      </a:schemeClr>
                    </a:solidFill>
                  </a:tcPr>
                </a:tc>
                <a:extLst>
                  <a:ext uri="{0D108BD9-81ED-4DB2-BD59-A6C34878D82A}">
                    <a16:rowId xmlns:a16="http://schemas.microsoft.com/office/drawing/2014/main" val="2044589248"/>
                  </a:ext>
                </a:extLst>
              </a:tr>
              <a:tr h="580377">
                <a:tc>
                  <a:txBody>
                    <a:bodyPr/>
                    <a:lstStyle/>
                    <a:p>
                      <a:r>
                        <a:rPr lang="en-GB" sz="1800" kern="1200">
                          <a:solidFill>
                            <a:schemeClr val="tx1"/>
                          </a:solidFill>
                          <a:latin typeface="+mn-lt"/>
                          <a:ea typeface="+mn-ea"/>
                          <a:cs typeface="+mn-cs"/>
                        </a:rPr>
                        <a:t>12:20 – 12:30</a:t>
                      </a:r>
                      <a:endParaRPr lang="en-GB" sz="1800">
                        <a:latin typeface="+mn-lt"/>
                      </a:endParaRPr>
                    </a:p>
                  </a:txBody>
                  <a:tcPr marL="180000" marR="180000" marT="108000" marB="108000">
                    <a:solidFill>
                      <a:schemeClr val="bg1">
                        <a:lumMod val="95000"/>
                      </a:schemeClr>
                    </a:solidFill>
                  </a:tcPr>
                </a:tc>
                <a:tc>
                  <a:txBody>
                    <a:bodyPr/>
                    <a:lstStyle/>
                    <a:p>
                      <a:r>
                        <a:rPr lang="en-GB" sz="1800" kern="1200">
                          <a:solidFill>
                            <a:schemeClr val="tx1"/>
                          </a:solidFill>
                          <a:latin typeface="+mn-lt"/>
                          <a:ea typeface="+mn-ea"/>
                          <a:cs typeface="+mn-cs"/>
                        </a:rPr>
                        <a:t>Questions and close</a:t>
                      </a:r>
                      <a:endParaRPr lang="en-GB" sz="1800">
                        <a:latin typeface="+mn-lt"/>
                      </a:endParaRPr>
                    </a:p>
                  </a:txBody>
                  <a:tcPr marL="180000" marR="180000" marT="108000" marB="108000">
                    <a:solidFill>
                      <a:schemeClr val="bg1">
                        <a:lumMod val="95000"/>
                      </a:schemeClr>
                    </a:solidFill>
                  </a:tcPr>
                </a:tc>
                <a:extLst>
                  <a:ext uri="{0D108BD9-81ED-4DB2-BD59-A6C34878D82A}">
                    <a16:rowId xmlns:a16="http://schemas.microsoft.com/office/drawing/2014/main" val="637357278"/>
                  </a:ext>
                </a:extLst>
              </a:tr>
            </a:tbl>
          </a:graphicData>
        </a:graphic>
      </p:graphicFrame>
    </p:spTree>
    <p:extLst>
      <p:ext uri="{BB962C8B-B14F-4D97-AF65-F5344CB8AC3E}">
        <p14:creationId xmlns:p14="http://schemas.microsoft.com/office/powerpoint/2010/main" val="100679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bg1"/>
              </a:solidFill>
              <a:latin typeface="Arial"/>
              <a:ea typeface="Arial"/>
              <a:cs typeface="Arial"/>
              <a:sym typeface="Arial"/>
            </a:endParaRPr>
          </a:p>
        </p:txBody>
      </p:sp>
      <p:sp>
        <p:nvSpPr>
          <p:cNvPr id="650" name="Google Shape;650;gc23bb42f4d_6_95"/>
          <p:cNvSpPr txBox="1"/>
          <p:nvPr/>
        </p:nvSpPr>
        <p:spPr>
          <a:xfrm>
            <a:off x="621399" y="12346"/>
            <a:ext cx="11191909" cy="525112"/>
          </a:xfrm>
          <a:prstGeom prst="rect">
            <a:avLst/>
          </a:prstGeom>
          <a:solidFill>
            <a:schemeClr val="accent1">
              <a:lumMod val="50000"/>
            </a:schemeClr>
          </a:solidFill>
          <a:ln>
            <a:noFill/>
          </a:ln>
        </p:spPr>
        <p:txBody>
          <a:bodyPr spcFirstLastPara="1" wrap="square" lIns="0" tIns="121900" rIns="121900" bIns="121900" anchor="t" anchorCtr="0">
            <a:noAutofit/>
          </a:bodyPr>
          <a:lstStyle/>
          <a:p>
            <a:pPr marL="0" lvl="0" indent="0" algn="l" rtl="0">
              <a:lnSpc>
                <a:spcPct val="90000"/>
              </a:lnSpc>
              <a:spcBef>
                <a:spcPts val="0"/>
              </a:spcBef>
              <a:spcAft>
                <a:spcPts val="0"/>
              </a:spcAft>
              <a:buClr>
                <a:srgbClr val="000000"/>
              </a:buClr>
              <a:buSzPts val="1800"/>
              <a:buFont typeface="Arial"/>
              <a:buNone/>
            </a:pPr>
            <a:r>
              <a:rPr lang="en-GB" sz="2400" b="1" i="0" u="none" strike="noStrike" cap="none">
                <a:solidFill>
                  <a:schemeClr val="bg1"/>
                </a:solidFill>
                <a:latin typeface="Raleway"/>
                <a:ea typeface="Raleway"/>
                <a:cs typeface="Raleway"/>
                <a:sym typeface="Raleway"/>
              </a:rPr>
              <a:t>How will the session run? </a:t>
            </a:r>
          </a:p>
        </p:txBody>
      </p:sp>
      <p:sp>
        <p:nvSpPr>
          <p:cNvPr id="9" name="TextBox 8">
            <a:extLst>
              <a:ext uri="{FF2B5EF4-FFF2-40B4-BE49-F238E27FC236}">
                <a16:creationId xmlns:a16="http://schemas.microsoft.com/office/drawing/2014/main" id="{2F2E5FCF-E710-447B-A6C9-FC987169769A}"/>
              </a:ext>
            </a:extLst>
          </p:cNvPr>
          <p:cNvSpPr txBox="1"/>
          <p:nvPr/>
        </p:nvSpPr>
        <p:spPr>
          <a:xfrm>
            <a:off x="336000" y="999122"/>
            <a:ext cx="11520000" cy="4859756"/>
          </a:xfrm>
          <a:prstGeom prst="rect">
            <a:avLst/>
          </a:prstGeom>
          <a:solidFill>
            <a:schemeClr val="bg1">
              <a:lumMod val="95000"/>
            </a:schemeClr>
          </a:solidFill>
        </p:spPr>
        <p:txBody>
          <a:bodyPr wrap="square" lIns="360000" tIns="144000" rIns="432000" bIns="144000" anchor="t">
            <a:spAutoFit/>
          </a:bodyPr>
          <a:lstStyle/>
          <a:p>
            <a:pPr marL="285750" indent="-285750">
              <a:lnSpc>
                <a:spcPct val="150000"/>
              </a:lnSpc>
              <a:buFont typeface="Arial" panose="020B0604020202020204" pitchFamily="34" charset="0"/>
              <a:buChar char="•"/>
            </a:pPr>
            <a:r>
              <a:rPr lang="en-GB" sz="2000"/>
              <a:t>We will shortly have a presentation which will be delivered by the DfE Policy team</a:t>
            </a:r>
          </a:p>
          <a:p>
            <a:pPr marL="285750" indent="-285750">
              <a:lnSpc>
                <a:spcPct val="150000"/>
              </a:lnSpc>
              <a:buFont typeface="Arial" panose="020B0604020202020204" pitchFamily="34" charset="0"/>
              <a:buChar char="•"/>
            </a:pPr>
            <a:r>
              <a:rPr lang="en-GB" sz="2000"/>
              <a:t>This session will be recorded.</a:t>
            </a:r>
          </a:p>
          <a:p>
            <a:pPr marL="285750" indent="-285750">
              <a:lnSpc>
                <a:spcPct val="150000"/>
              </a:lnSpc>
              <a:buFont typeface="Arial" panose="020B0604020202020204" pitchFamily="34" charset="0"/>
              <a:buChar char="•"/>
            </a:pPr>
            <a:r>
              <a:rPr lang="en-GB" sz="2000"/>
              <a:t>Copies of the presentation, a summary of questions and answers from the session and any other additional documents will be made available on Contracts Finder after the event. </a:t>
            </a:r>
          </a:p>
          <a:p>
            <a:pPr marL="285750" indent="-285750">
              <a:lnSpc>
                <a:spcPct val="150000"/>
              </a:lnSpc>
              <a:buFont typeface="Arial" panose="020B0604020202020204" pitchFamily="34" charset="0"/>
              <a:buChar char="•"/>
            </a:pPr>
            <a:r>
              <a:rPr lang="en-GB" sz="2000"/>
              <a:t>If you have any commercially sensitive questions, please email us at </a:t>
            </a:r>
            <a:r>
              <a:rPr lang="en-GB" sz="2000" b="0" i="0" u="none" strike="noStrike">
                <a:solidFill>
                  <a:srgbClr val="0B0C0C"/>
                </a:solidFill>
                <a:effectLst/>
                <a:latin typeface="GDS Transport"/>
                <a:hlinkClick r:id="rId3"/>
              </a:rPr>
              <a:t>lorna.jackson@education.gov.uk</a:t>
            </a:r>
            <a:r>
              <a:rPr lang="en-GB" sz="2000" b="0" i="0">
                <a:solidFill>
                  <a:srgbClr val="0B0C0C"/>
                </a:solidFill>
                <a:effectLst/>
                <a:latin typeface="GDS Transport"/>
              </a:rPr>
              <a:t>  by 22 October</a:t>
            </a:r>
            <a:r>
              <a:rPr lang="en-GB" sz="2000" b="0" i="0">
                <a:solidFill>
                  <a:srgbClr val="0B0C0C"/>
                </a:solidFill>
                <a:effectLst/>
                <a:latin typeface="GDS Transport"/>
                <a:ea typeface="+mj-ea"/>
                <a:cs typeface="+mj-cs"/>
              </a:rPr>
              <a:t>.</a:t>
            </a:r>
            <a:r>
              <a:rPr lang="en-GB" sz="2000">
                <a:ea typeface="+mj-ea"/>
                <a:cs typeface="+mj-cs"/>
              </a:rPr>
              <a:t> </a:t>
            </a:r>
            <a:endParaRPr lang="en-GB" sz="2000"/>
          </a:p>
          <a:p>
            <a:pPr marL="285750" indent="-285750">
              <a:lnSpc>
                <a:spcPct val="150000"/>
              </a:lnSpc>
              <a:buFont typeface="Arial" panose="020B0604020202020204" pitchFamily="34" charset="0"/>
              <a:buChar char="•"/>
            </a:pPr>
            <a:r>
              <a:rPr lang="en-GB" sz="2000"/>
              <a:t>For the presentation, please could you put yourselves on mute with cameras off.</a:t>
            </a:r>
          </a:p>
          <a:p>
            <a:pPr marL="285750" indent="-285750">
              <a:lnSpc>
                <a:spcPct val="150000"/>
              </a:lnSpc>
              <a:buFont typeface="Arial" panose="020B0604020202020204" pitchFamily="34" charset="0"/>
              <a:buChar char="•"/>
            </a:pPr>
            <a:r>
              <a:rPr lang="en-GB" sz="2000"/>
              <a:t>If you have any questions in the chat, we will have some time to answer questions at the end. Any that we don’t get to, we are happy to answer over email. </a:t>
            </a:r>
          </a:p>
          <a:p>
            <a:pPr marL="285750" indent="-285750">
              <a:lnSpc>
                <a:spcPct val="150000"/>
              </a:lnSpc>
              <a:buFont typeface="Arial" panose="020B0604020202020204" pitchFamily="34" charset="0"/>
              <a:buChar char="•"/>
            </a:pPr>
            <a:r>
              <a:rPr lang="en-GB" sz="2000"/>
              <a:t>There are no wrong questions and we may not have all the answers.</a:t>
            </a:r>
          </a:p>
        </p:txBody>
      </p:sp>
    </p:spTree>
    <p:extLst>
      <p:ext uri="{BB962C8B-B14F-4D97-AF65-F5344CB8AC3E}">
        <p14:creationId xmlns:p14="http://schemas.microsoft.com/office/powerpoint/2010/main" val="211783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0" name="Google Shape;650;gc23bb42f4d_6_95"/>
          <p:cNvSpPr txBox="1"/>
          <p:nvPr/>
        </p:nvSpPr>
        <p:spPr>
          <a:xfrm>
            <a:off x="621399" y="12346"/>
            <a:ext cx="11191909" cy="664500"/>
          </a:xfrm>
          <a:prstGeom prst="rect">
            <a:avLst/>
          </a:prstGeom>
          <a:noFill/>
          <a:ln>
            <a:noFill/>
          </a:ln>
        </p:spPr>
        <p:txBody>
          <a:bodyPr spcFirstLastPara="1" wrap="square" lIns="0" tIns="121900" rIns="121900" bIns="121900" anchor="t" anchorCtr="0">
            <a:noAutofit/>
          </a:bodyPr>
          <a:lstStyle/>
          <a:p>
            <a:pPr marL="0" lvl="0" indent="0" algn="l" rtl="0">
              <a:lnSpc>
                <a:spcPct val="90000"/>
              </a:lnSpc>
              <a:spcBef>
                <a:spcPts val="0"/>
              </a:spcBef>
              <a:spcAft>
                <a:spcPts val="0"/>
              </a:spcAft>
              <a:buClr>
                <a:srgbClr val="000000"/>
              </a:buClr>
              <a:buSzPts val="1800"/>
              <a:buFont typeface="Arial"/>
              <a:buNone/>
            </a:pPr>
            <a:r>
              <a:rPr lang="en-GB" sz="2400" b="1" i="0" u="none" strike="noStrike" cap="none">
                <a:solidFill>
                  <a:schemeClr val="bg1"/>
                </a:solidFill>
                <a:latin typeface="Raleway"/>
                <a:ea typeface="Raleway"/>
                <a:cs typeface="Raleway"/>
                <a:sym typeface="Raleway"/>
              </a:rPr>
              <a:t>Aims of the session</a:t>
            </a:r>
          </a:p>
        </p:txBody>
      </p:sp>
      <p:sp>
        <p:nvSpPr>
          <p:cNvPr id="9" name="TextBox 8">
            <a:extLst>
              <a:ext uri="{FF2B5EF4-FFF2-40B4-BE49-F238E27FC236}">
                <a16:creationId xmlns:a16="http://schemas.microsoft.com/office/drawing/2014/main" id="{2F2E5FCF-E710-447B-A6C9-FC987169769A}"/>
              </a:ext>
            </a:extLst>
          </p:cNvPr>
          <p:cNvSpPr txBox="1"/>
          <p:nvPr/>
        </p:nvSpPr>
        <p:spPr>
          <a:xfrm>
            <a:off x="336000" y="999122"/>
            <a:ext cx="11520000" cy="5073084"/>
          </a:xfrm>
          <a:prstGeom prst="rect">
            <a:avLst/>
          </a:prstGeom>
          <a:solidFill>
            <a:schemeClr val="bg1">
              <a:lumMod val="95000"/>
            </a:schemeClr>
          </a:solidFill>
        </p:spPr>
        <p:txBody>
          <a:bodyPr wrap="square" lIns="360000" tIns="144000" rIns="432000" bIns="144000" anchor="t">
            <a:spAutoFit/>
          </a:bodyPr>
          <a:lstStyle/>
          <a:p>
            <a:pPr>
              <a:lnSpc>
                <a:spcPct val="150000"/>
              </a:lnSpc>
            </a:pPr>
            <a:endParaRPr lang="en-GB" sz="2000"/>
          </a:p>
          <a:p>
            <a:pPr>
              <a:lnSpc>
                <a:spcPct val="150000"/>
              </a:lnSpc>
            </a:pPr>
            <a:r>
              <a:rPr lang="en-GB" sz="2000"/>
              <a:t>The Department is considering future plans for how we support people to report concerns about Children and Young People. We want to use this market engagement session to:</a:t>
            </a:r>
            <a:endParaRPr lang="en-GB" sz="2000">
              <a:cs typeface="Calibri"/>
            </a:endParaRPr>
          </a:p>
          <a:p>
            <a:pPr>
              <a:lnSpc>
                <a:spcPct val="150000"/>
              </a:lnSpc>
            </a:pPr>
            <a:endParaRPr lang="en-GB" sz="2000"/>
          </a:p>
          <a:p>
            <a:pPr marL="800100" lvl="1" indent="-342900">
              <a:lnSpc>
                <a:spcPct val="150000"/>
              </a:lnSpc>
              <a:buFont typeface="Arial" panose="020B0604020202020204" pitchFamily="34" charset="0"/>
              <a:buChar char="•"/>
            </a:pPr>
            <a:r>
              <a:rPr lang="en-GB" sz="2000"/>
              <a:t>Gain feedback from the market to support our thinking regarding how best we can remove barriers and encourage adults to report concerns</a:t>
            </a:r>
            <a:endParaRPr lang="en-GB" sz="2000">
              <a:cs typeface="Calibri"/>
            </a:endParaRPr>
          </a:p>
          <a:p>
            <a:pPr marL="800100" lvl="1" indent="-342900">
              <a:lnSpc>
                <a:spcPct val="150000"/>
              </a:lnSpc>
              <a:buFont typeface="Arial" panose="020B0604020202020204" pitchFamily="34" charset="0"/>
              <a:buChar char="•"/>
            </a:pPr>
            <a:r>
              <a:rPr lang="en-GB" sz="2000"/>
              <a:t>Gain feedback from the market if the current model is the most effective way to achieve our aims</a:t>
            </a:r>
            <a:endParaRPr lang="en-GB" sz="2000">
              <a:cs typeface="Calibri"/>
            </a:endParaRPr>
          </a:p>
          <a:p>
            <a:pPr marL="800100" lvl="1" indent="-342900">
              <a:lnSpc>
                <a:spcPct val="150000"/>
              </a:lnSpc>
              <a:buFont typeface="Arial" panose="020B0604020202020204" pitchFamily="34" charset="0"/>
              <a:buChar char="•"/>
            </a:pPr>
            <a:r>
              <a:rPr lang="en-GB" sz="2000"/>
              <a:t>Identify market barriers and ways the department can support the market to overcome barriers</a:t>
            </a:r>
            <a:r>
              <a:rPr lang="en-GB" sz="2000">
                <a:latin typeface="+mj-lt"/>
                <a:ea typeface="+mj-ea"/>
                <a:cs typeface="+mj-cs"/>
              </a:rPr>
              <a:t>.</a:t>
            </a:r>
            <a:endParaRPr lang="en-GB" sz="2000">
              <a:latin typeface="+mj-lt"/>
              <a:ea typeface="+mj-ea"/>
              <a:cs typeface="Calibri Light"/>
            </a:endParaRPr>
          </a:p>
          <a:p>
            <a:pPr lvl="1">
              <a:lnSpc>
                <a:spcPct val="150000"/>
              </a:lnSpc>
            </a:pPr>
            <a:endParaRPr lang="en-GB" sz="2000">
              <a:latin typeface="+mj-lt"/>
              <a:ea typeface="+mj-ea"/>
              <a:cs typeface="Calibri Light"/>
            </a:endParaRPr>
          </a:p>
          <a:p>
            <a:pPr marL="342900" indent="-342900">
              <a:lnSpc>
                <a:spcPct val="150000"/>
              </a:lnSpc>
              <a:buFont typeface="Arial" panose="020B0604020202020204" pitchFamily="34" charset="0"/>
              <a:buChar char="•"/>
            </a:pPr>
            <a:endParaRPr lang="en-GB" sz="800">
              <a:latin typeface="+mj-lt"/>
              <a:ea typeface="+mj-ea"/>
              <a:cs typeface="+mj-cs"/>
            </a:endParaRPr>
          </a:p>
        </p:txBody>
      </p:sp>
    </p:spTree>
    <p:extLst>
      <p:ext uri="{BB962C8B-B14F-4D97-AF65-F5344CB8AC3E}">
        <p14:creationId xmlns:p14="http://schemas.microsoft.com/office/powerpoint/2010/main" val="305555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3" name="Google Shape;653;gc23bb42f4d_6_9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GB" sz="1300" b="1" i="0" u="none" strike="noStrike" kern="0" cap="none" spc="0" normalizeH="0" baseline="0" noProof="0">
                <a:ln>
                  <a:noFill/>
                </a:ln>
                <a:solidFill>
                  <a:srgbClr val="294053">
                    <a:lumMod val="50000"/>
                  </a:srgbClr>
                </a:solidFill>
                <a:effectLst/>
                <a:uLnTx/>
                <a:uFillTx/>
                <a:latin typeface="Raleway" panose="020B060402020202020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a:t>
            </a:fld>
            <a:endParaRPr kumimoji="0" sz="1300" b="1" i="0" u="none" strike="noStrike" kern="0" cap="none" spc="0" normalizeH="0" baseline="0" noProof="0">
              <a:ln>
                <a:noFill/>
              </a:ln>
              <a:solidFill>
                <a:srgbClr val="294053">
                  <a:lumMod val="50000"/>
                </a:srgbClr>
              </a:solidFill>
              <a:effectLst/>
              <a:uLnTx/>
              <a:uFillTx/>
              <a:latin typeface="Raleway" panose="020B0604020202020204" charset="0"/>
              <a:cs typeface="Arial"/>
              <a:sym typeface="Arial"/>
            </a:endParaRPr>
          </a:p>
        </p:txBody>
      </p:sp>
      <p:sp>
        <p:nvSpPr>
          <p:cNvPr id="9" name="TextBox 8">
            <a:extLst>
              <a:ext uri="{FF2B5EF4-FFF2-40B4-BE49-F238E27FC236}">
                <a16:creationId xmlns:a16="http://schemas.microsoft.com/office/drawing/2014/main" id="{2F2E5FCF-E710-447B-A6C9-FC987169769A}"/>
              </a:ext>
            </a:extLst>
          </p:cNvPr>
          <p:cNvSpPr txBox="1"/>
          <p:nvPr/>
        </p:nvSpPr>
        <p:spPr>
          <a:xfrm>
            <a:off x="372017" y="1163120"/>
            <a:ext cx="11135304" cy="3724096"/>
          </a:xfrm>
          <a:prstGeom prst="rect">
            <a:avLst/>
          </a:prstGeom>
          <a:solidFill>
            <a:schemeClr val="bg1">
              <a:lumMod val="95000"/>
            </a:schemeClr>
          </a:solidFill>
        </p:spPr>
        <p:txBody>
          <a:bodyPr wrap="square" lIns="91440" tIns="45720" rIns="91440" bIns="45720" anchor="t">
            <a:spAutoFit/>
          </a:bodyPr>
          <a:lstStyle/>
          <a:p>
            <a:pPr lvl="2" fontAlgn="t"/>
            <a:endParaRPr lang="en-GB" b="1" i="0" u="none" strike="noStrike" kern="1200">
              <a:effectLst/>
              <a:latin typeface="Calibri" panose="020F0502020204030204" pitchFamily="34" charset="0"/>
              <a:cs typeface="Calibri" panose="020F0502020204030204" pitchFamily="34" charset="0"/>
            </a:endParaRPr>
          </a:p>
          <a:p>
            <a:pPr lvl="2" fontAlgn="t"/>
            <a:r>
              <a:rPr lang="en-GB" sz="2000" b="1">
                <a:latin typeface="Calibri"/>
                <a:cs typeface="Calibri"/>
              </a:rPr>
              <a:t>S</a:t>
            </a:r>
            <a:r>
              <a:rPr lang="en-GB" sz="2000" b="1" i="0" u="none" strike="noStrike" kern="1200">
                <a:effectLst/>
                <a:latin typeface="Calibri"/>
                <a:cs typeface="Calibri"/>
              </a:rPr>
              <a:t>tatutory guidance</a:t>
            </a:r>
            <a:r>
              <a:rPr lang="en-GB" sz="2000">
                <a:latin typeface="Calibri"/>
                <a:cs typeface="Calibri"/>
              </a:rPr>
              <a:t>:</a:t>
            </a:r>
            <a:r>
              <a:rPr lang="en-GB" sz="2000" b="0" i="0" u="none" strike="noStrike" kern="1200">
                <a:effectLst/>
                <a:latin typeface="Calibri"/>
                <a:cs typeface="Calibri"/>
              </a:rPr>
              <a:t> </a:t>
            </a:r>
            <a:r>
              <a:rPr kumimoji="0" lang="en-GB" sz="2000" b="0" i="0" u="sng" strike="noStrike" kern="1200" cap="none" spc="0" normalizeH="0" baseline="0" noProof="0">
                <a:ln>
                  <a:noFill/>
                </a:ln>
                <a:solidFill>
                  <a:srgbClr val="F49100"/>
                </a:solidFill>
                <a:effectLst/>
                <a:uLnTx/>
                <a:uFillTx/>
                <a:latin typeface="Calibri"/>
                <a:ea typeface="Times New Roman" panose="02020603050405020304" pitchFamily="18" charset="0"/>
                <a:cs typeface="Calibri"/>
                <a:hlinkClick r:id="rId3"/>
              </a:rPr>
              <a:t>Working Together to Safeguard Children 2018</a:t>
            </a:r>
            <a:r>
              <a:rPr kumimoji="0" lang="en-GB" sz="2000" b="0" i="0" u="sng" strike="noStrike" kern="1200" cap="none" spc="0" normalizeH="0" baseline="0" noProof="0">
                <a:ln>
                  <a:noFill/>
                </a:ln>
                <a:solidFill>
                  <a:srgbClr val="F49100"/>
                </a:solidFill>
                <a:effectLst/>
                <a:uLnTx/>
                <a:uFillTx/>
                <a:latin typeface="Calibri"/>
                <a:ea typeface="Times New Roman" panose="02020603050405020304" pitchFamily="18" charset="0"/>
                <a:cs typeface="Calibri"/>
              </a:rPr>
              <a:t>.</a:t>
            </a:r>
            <a:endParaRPr lang="en-GB" sz="2000" b="0" i="0" u="sng" strike="noStrike" kern="1200" cap="none" spc="0" normalizeH="0" baseline="0" noProof="0">
              <a:ln>
                <a:noFill/>
              </a:ln>
              <a:solidFill>
                <a:srgbClr val="F49100"/>
              </a:solidFill>
              <a:effectLst/>
              <a:uLnTx/>
              <a:uFillTx/>
              <a:latin typeface="Calibri"/>
              <a:ea typeface="Times New Roman" panose="02020603050405020304" pitchFamily="18" charset="0"/>
              <a:cs typeface="Calibri"/>
            </a:endParaRPr>
          </a:p>
          <a:p>
            <a:pPr lvl="2" fontAlgn="t"/>
            <a:endParaRPr lang="en-GB" sz="2000" b="0" i="0" u="none" strike="noStrike">
              <a:effectLst/>
              <a:latin typeface="Calibri" panose="020F0502020204030204" pitchFamily="34" charset="0"/>
              <a:cs typeface="Calibri" panose="020F0502020204030204" pitchFamily="34" charset="0"/>
            </a:endParaRPr>
          </a:p>
          <a:p>
            <a:pPr fontAlgn="t"/>
            <a:r>
              <a:rPr lang="en-GB" sz="2000" b="1" i="0" u="none" strike="noStrike" kern="1200">
                <a:solidFill>
                  <a:srgbClr val="2A7286"/>
                </a:solidFill>
                <a:effectLst/>
                <a:latin typeface="Calibri"/>
                <a:cs typeface="Calibri"/>
              </a:rPr>
              <a:t>	</a:t>
            </a:r>
            <a:r>
              <a:rPr lang="en-GB" sz="2000" b="1" i="0" u="none" strike="noStrike" kern="1200">
                <a:effectLst/>
                <a:latin typeface="Calibri"/>
                <a:cs typeface="Calibri"/>
              </a:rPr>
              <a:t>Power to intervene: </a:t>
            </a:r>
            <a:r>
              <a:rPr lang="en-GB" sz="2000" b="1">
                <a:solidFill>
                  <a:schemeClr val="accent5"/>
                </a:solidFill>
                <a:latin typeface="Calibri"/>
                <a:cs typeface="Calibri"/>
              </a:rPr>
              <a:t>w</a:t>
            </a:r>
            <a:r>
              <a:rPr lang="en-GB" sz="2000">
                <a:solidFill>
                  <a:schemeClr val="accent5"/>
                </a:solidFill>
                <a:latin typeface="Calibri"/>
                <a:cs typeface="Calibri"/>
              </a:rPr>
              <a:t>here </a:t>
            </a:r>
            <a:r>
              <a:rPr lang="en-GB" sz="2000" i="0" u="none" strike="noStrike" kern="1200">
                <a:solidFill>
                  <a:schemeClr val="accent5"/>
                </a:solidFill>
                <a:effectLst/>
                <a:latin typeface="Calibri"/>
                <a:cs typeface="Calibri"/>
              </a:rPr>
              <a:t>there is a risk to the life of a child or a likelihood of serious 	immediate harm, local authority social workers, the police or NSPCC should use their statutory</a:t>
            </a:r>
            <a:r>
              <a:rPr lang="en-GB" sz="2000">
                <a:solidFill>
                  <a:schemeClr val="accent5"/>
                </a:solidFill>
                <a:latin typeface="Calibri"/>
                <a:cs typeface="Calibri"/>
              </a:rPr>
              <a:t> </a:t>
            </a:r>
            <a:endParaRPr lang="en-GB" sz="2000" i="0" u="none" strike="noStrike" kern="1200">
              <a:solidFill>
                <a:schemeClr val="accent5"/>
              </a:solidFill>
              <a:effectLst/>
              <a:latin typeface="Calibri" panose="020F0502020204030204" pitchFamily="34" charset="0"/>
              <a:cs typeface="Calibri" panose="020F0502020204030204" pitchFamily="34" charset="0"/>
            </a:endParaRPr>
          </a:p>
          <a:p>
            <a:pPr fontAlgn="t"/>
            <a:r>
              <a:rPr lang="en-GB" sz="2000" i="0" u="none" strike="noStrike" kern="1200">
                <a:solidFill>
                  <a:schemeClr val="accent5"/>
                </a:solidFill>
                <a:effectLst/>
                <a:latin typeface="Calibri"/>
                <a:cs typeface="Calibri"/>
              </a:rPr>
              <a:t>	protection powers to act immediately to secure the safety of the child.</a:t>
            </a:r>
            <a:r>
              <a:rPr lang="en-GB" sz="2000">
                <a:solidFill>
                  <a:schemeClr val="accent5"/>
                </a:solidFill>
                <a:latin typeface="Calibri"/>
                <a:cs typeface="Calibri"/>
              </a:rPr>
              <a:t> </a:t>
            </a:r>
          </a:p>
          <a:p>
            <a:pPr fontAlgn="t"/>
            <a:endParaRPr lang="en-GB" sz="2000">
              <a:solidFill>
                <a:schemeClr val="accent5"/>
              </a:solidFill>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endParaRPr lang="en-GB" sz="2000" b="0"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defRPr/>
            </a:pPr>
            <a:r>
              <a:rPr kumimoji="0" lang="en-GB" sz="2000" b="0" i="0" u="none" strike="noStrike" kern="1200" cap="none" spc="0" normalizeH="0" baseline="0" noProof="0">
                <a:ln>
                  <a:noFill/>
                </a:ln>
                <a:solidFill>
                  <a:srgbClr val="294053"/>
                </a:solidFill>
                <a:effectLst/>
                <a:uLnTx/>
                <a:uFillTx/>
                <a:latin typeface="Calibri"/>
                <a:ea typeface="Times New Roman" panose="02020603050405020304" pitchFamily="18" charset="0"/>
                <a:cs typeface="Calibri"/>
              </a:rPr>
              <a:t> 	</a:t>
            </a:r>
            <a:r>
              <a:rPr kumimoji="0" lang="en-GB" sz="2000" b="1" cap="none" spc="0" normalizeH="0" baseline="0" noProof="0">
                <a:ln>
                  <a:noFill/>
                </a:ln>
                <a:uLnTx/>
                <a:uFillTx/>
                <a:latin typeface="Calibri"/>
                <a:ea typeface="Times New Roman" panose="02020603050405020304" pitchFamily="18" charset="0"/>
                <a:cs typeface="Calibri"/>
              </a:rPr>
              <a:t>Acting early</a:t>
            </a:r>
            <a:r>
              <a:rPr lang="en-GB" sz="2000" b="1" i="0" u="none" strike="noStrike" kern="1200">
                <a:effectLst/>
                <a:latin typeface="Calibri"/>
                <a:cs typeface="Calibri"/>
              </a:rPr>
              <a:t>: </a:t>
            </a:r>
            <a:r>
              <a:rPr lang="en-GB" sz="2000" b="1">
                <a:latin typeface="Calibri"/>
                <a:cs typeface="Calibri"/>
              </a:rPr>
              <a:t>r</a:t>
            </a:r>
            <a:r>
              <a:rPr lang="en-GB" sz="2000">
                <a:latin typeface="Calibri"/>
                <a:cs typeface="Calibri"/>
              </a:rPr>
              <a:t>esults </a:t>
            </a:r>
            <a:r>
              <a:rPr lang="en-GB" sz="2000" i="0" u="none" strike="noStrike" kern="1200">
                <a:effectLst/>
                <a:latin typeface="Calibri"/>
                <a:cs typeface="Calibri"/>
              </a:rPr>
              <a:t>in better outcomes for children and young people and may </a:t>
            </a:r>
            <a:r>
              <a:rPr lang="en-GB" sz="2000">
                <a:latin typeface="Calibri"/>
                <a:cs typeface="Calibri"/>
              </a:rPr>
              <a:t>relieve pressure</a:t>
            </a:r>
            <a:r>
              <a:rPr lang="en-GB" sz="2000" i="0" u="none" strike="noStrike" kern="1200">
                <a:effectLst/>
                <a:latin typeface="Calibri"/>
                <a:cs typeface="Calibri"/>
              </a:rPr>
              <a:t> on 	services</a:t>
            </a:r>
            <a:r>
              <a:rPr lang="en-GB" sz="2000">
                <a:latin typeface="Calibri"/>
                <a:cs typeface="Calibri"/>
              </a:rPr>
              <a:t> </a:t>
            </a:r>
            <a:endParaRPr lang="en-GB" sz="2000" i="0" u="none" strike="noStrike" kern="120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cap="none" spc="0" normalizeH="0" baseline="0" noProof="0">
              <a:ln>
                <a:noFill/>
              </a:ln>
              <a:uLnTx/>
              <a:uFillTx/>
              <a:latin typeface="Calibri" panose="020F0502020204030204" pitchFamily="34" charset="0"/>
              <a:ea typeface="Times New Roman" panose="02020603050405020304" pitchFamily="18" charset="0"/>
              <a:cs typeface="Calibri" panose="020F0502020204030204" pitchFamily="34" charset="0"/>
            </a:endParaRPr>
          </a:p>
          <a:p>
            <a:pPr>
              <a:defRPr/>
            </a:pPr>
            <a:endParaRPr lang="en-GB"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8" name="Google Shape;651;gc23bb42f4d_6_95">
            <a:extLst>
              <a:ext uri="{FF2B5EF4-FFF2-40B4-BE49-F238E27FC236}">
                <a16:creationId xmlns:a16="http://schemas.microsoft.com/office/drawing/2014/main" id="{451F91FF-409D-4D85-A0A9-4CB74F1AC7AF}"/>
              </a:ext>
            </a:extLst>
          </p:cNvPr>
          <p:cNvSpPr/>
          <p:nvPr/>
        </p:nvSpPr>
        <p:spPr>
          <a:xfrm flipV="1">
            <a:off x="0" y="-5"/>
            <a:ext cx="12192000" cy="609605"/>
          </a:xfrm>
          <a:prstGeom prst="rect">
            <a:avLst/>
          </a:pr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GB" sz="1900" b="0" i="0" u="none" strike="noStrike" kern="0" cap="none" spc="0" normalizeH="0" baseline="0" noProof="0">
                <a:ln>
                  <a:noFill/>
                </a:ln>
                <a:solidFill>
                  <a:srgbClr val="000000"/>
                </a:solidFill>
                <a:effectLst/>
                <a:uLnTx/>
                <a:uFillTx/>
                <a:latin typeface="Arial"/>
                <a:ea typeface="Arial"/>
                <a:cs typeface="Arial"/>
                <a:sym typeface="Arial"/>
              </a:rPr>
              <a:t>B</a:t>
            </a:r>
          </a:p>
        </p:txBody>
      </p:sp>
      <p:sp>
        <p:nvSpPr>
          <p:cNvPr id="10" name="Google Shape;650;gc23bb42f4d_6_95">
            <a:extLst>
              <a:ext uri="{FF2B5EF4-FFF2-40B4-BE49-F238E27FC236}">
                <a16:creationId xmlns:a16="http://schemas.microsoft.com/office/drawing/2014/main" id="{4FE9083F-1132-4637-BBB6-B7BE8CE23A6E}"/>
              </a:ext>
            </a:extLst>
          </p:cNvPr>
          <p:cNvSpPr txBox="1"/>
          <p:nvPr/>
        </p:nvSpPr>
        <p:spPr>
          <a:xfrm>
            <a:off x="621399" y="-40920"/>
            <a:ext cx="11191909" cy="664500"/>
          </a:xfrm>
          <a:prstGeom prst="rect">
            <a:avLst/>
          </a:prstGeom>
          <a:noFill/>
          <a:ln>
            <a:noFill/>
          </a:ln>
        </p:spPr>
        <p:txBody>
          <a:bodyPr spcFirstLastPara="1" wrap="square" lIns="0" tIns="121900" rIns="121900" bIns="1219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GB" sz="2400" b="1" i="0" u="none" strike="noStrike" kern="0" cap="none" spc="0" normalizeH="0" baseline="0" noProof="0">
                <a:ln>
                  <a:noFill/>
                </a:ln>
                <a:solidFill>
                  <a:srgbClr val="FFFFFF"/>
                </a:solidFill>
                <a:effectLst/>
                <a:uLnTx/>
                <a:uFillTx/>
                <a:latin typeface="Raleway"/>
                <a:ea typeface="Raleway"/>
                <a:cs typeface="Raleway"/>
                <a:sym typeface="Raleway"/>
              </a:rPr>
              <a:t>Background</a:t>
            </a:r>
          </a:p>
        </p:txBody>
      </p:sp>
      <p:pic>
        <p:nvPicPr>
          <p:cNvPr id="11" name="Picture 10">
            <a:extLst>
              <a:ext uri="{FF2B5EF4-FFF2-40B4-BE49-F238E27FC236}">
                <a16:creationId xmlns:a16="http://schemas.microsoft.com/office/drawing/2014/main" id="{3DACA8EF-6FDA-41EF-B26E-0B654F1DC679}"/>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6680" y="1208988"/>
            <a:ext cx="331720" cy="331720"/>
          </a:xfrm>
          <a:prstGeom prst="rect">
            <a:avLst/>
          </a:prstGeom>
        </p:spPr>
      </p:pic>
      <p:pic>
        <p:nvPicPr>
          <p:cNvPr id="12" name="Picture 11">
            <a:extLst>
              <a:ext uri="{FF2B5EF4-FFF2-40B4-BE49-F238E27FC236}">
                <a16:creationId xmlns:a16="http://schemas.microsoft.com/office/drawing/2014/main" id="{0189D851-660B-4206-9825-89530B0A0449}"/>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4463" y="1862786"/>
            <a:ext cx="372730" cy="331720"/>
          </a:xfrm>
          <a:prstGeom prst="rect">
            <a:avLst/>
          </a:prstGeom>
        </p:spPr>
      </p:pic>
      <p:pic>
        <p:nvPicPr>
          <p:cNvPr id="14" name="Picture 13">
            <a:extLst>
              <a:ext uri="{FF2B5EF4-FFF2-40B4-BE49-F238E27FC236}">
                <a16:creationId xmlns:a16="http://schemas.microsoft.com/office/drawing/2014/main" id="{972D45A4-8322-4A1C-A1FA-D0E91647ECA0}"/>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1399" y="3174746"/>
            <a:ext cx="508507" cy="508507"/>
          </a:xfrm>
          <a:prstGeom prst="rect">
            <a:avLst/>
          </a:prstGeom>
        </p:spPr>
      </p:pic>
    </p:spTree>
    <p:extLst>
      <p:ext uri="{BB962C8B-B14F-4D97-AF65-F5344CB8AC3E}">
        <p14:creationId xmlns:p14="http://schemas.microsoft.com/office/powerpoint/2010/main" val="363523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0" name="Google Shape;650;gc23bb42f4d_6_95"/>
          <p:cNvSpPr txBox="1"/>
          <p:nvPr/>
        </p:nvSpPr>
        <p:spPr>
          <a:xfrm>
            <a:off x="621399" y="-40920"/>
            <a:ext cx="11191909" cy="664500"/>
          </a:xfrm>
          <a:prstGeom prst="rect">
            <a:avLst/>
          </a:prstGeom>
          <a:noFill/>
          <a:ln>
            <a:noFill/>
          </a:ln>
        </p:spPr>
        <p:txBody>
          <a:bodyPr spcFirstLastPara="1" wrap="square" lIns="0" tIns="121900" rIns="121900" bIns="1219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GB" sz="2400" b="1" i="0" u="none" strike="noStrike" kern="0" cap="none" spc="0" normalizeH="0" baseline="0" noProof="0">
                <a:ln>
                  <a:noFill/>
                </a:ln>
                <a:solidFill>
                  <a:srgbClr val="FFFFFF"/>
                </a:solidFill>
                <a:effectLst/>
                <a:uLnTx/>
                <a:uFillTx/>
                <a:latin typeface="Raleway"/>
                <a:ea typeface="Raleway"/>
                <a:cs typeface="Raleway"/>
                <a:sym typeface="Raleway"/>
              </a:rPr>
              <a:t>Background data  </a:t>
            </a:r>
          </a:p>
        </p:txBody>
      </p:sp>
      <p:sp>
        <p:nvSpPr>
          <p:cNvPr id="653" name="Google Shape;653;gc23bb42f4d_6_9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GB" sz="1300" b="1" i="0" u="none" strike="noStrike" kern="0" cap="none" spc="0" normalizeH="0" baseline="0" noProof="0">
                <a:ln>
                  <a:noFill/>
                </a:ln>
                <a:solidFill>
                  <a:srgbClr val="294053">
                    <a:lumMod val="50000"/>
                  </a:srgbClr>
                </a:solidFill>
                <a:effectLst/>
                <a:uLnTx/>
                <a:uFillTx/>
                <a:latin typeface="Raleway" panose="020B060402020202020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6</a:t>
            </a:fld>
            <a:endParaRPr kumimoji="0" sz="1300" b="1" i="0" u="none" strike="noStrike" kern="0" cap="none" spc="0" normalizeH="0" baseline="0" noProof="0">
              <a:ln>
                <a:noFill/>
              </a:ln>
              <a:solidFill>
                <a:srgbClr val="294053">
                  <a:lumMod val="50000"/>
                </a:srgbClr>
              </a:solidFill>
              <a:effectLst/>
              <a:uLnTx/>
              <a:uFillTx/>
              <a:latin typeface="Raleway" panose="020B0604020202020204" charset="0"/>
              <a:cs typeface="Arial"/>
              <a:sym typeface="Arial"/>
            </a:endParaRPr>
          </a:p>
        </p:txBody>
      </p:sp>
      <p:sp>
        <p:nvSpPr>
          <p:cNvPr id="9" name="TextBox 8">
            <a:extLst>
              <a:ext uri="{FF2B5EF4-FFF2-40B4-BE49-F238E27FC236}">
                <a16:creationId xmlns:a16="http://schemas.microsoft.com/office/drawing/2014/main" id="{2F2E5FCF-E710-447B-A6C9-FC987169769A}"/>
              </a:ext>
            </a:extLst>
          </p:cNvPr>
          <p:cNvSpPr txBox="1"/>
          <p:nvPr/>
        </p:nvSpPr>
        <p:spPr>
          <a:xfrm>
            <a:off x="621399" y="934520"/>
            <a:ext cx="11135304" cy="5755422"/>
          </a:xfrm>
          <a:prstGeom prst="rect">
            <a:avLst/>
          </a:prstGeom>
          <a:solidFill>
            <a:schemeClr val="bg1">
              <a:lumMod val="95000"/>
            </a:schemeClr>
          </a:solidFill>
        </p:spPr>
        <p:txBody>
          <a:bodyPr wrap="square" lIns="91440" tIns="45720" rIns="91440" bIns="45720" anchor="t">
            <a:spAutoFit/>
          </a:bodyPr>
          <a:lstStyle/>
          <a:p>
            <a:pPr algn="l">
              <a:buFont typeface="Arial" panose="020B0604020202020204" pitchFamily="34" charset="0"/>
              <a:buChar char="•"/>
            </a:pPr>
            <a:r>
              <a:rPr lang="en-GB" sz="2000" b="0" i="0">
                <a:solidFill>
                  <a:srgbClr val="323132"/>
                </a:solidFill>
                <a:effectLst/>
              </a:rPr>
              <a:t>The Crime Survey for England and Wales (CSEW) estimated that </a:t>
            </a:r>
            <a:r>
              <a:rPr lang="en-GB" sz="2000" b="1" i="0">
                <a:solidFill>
                  <a:srgbClr val="323132"/>
                </a:solidFill>
                <a:effectLst/>
              </a:rPr>
              <a:t>one in five adults</a:t>
            </a:r>
            <a:r>
              <a:rPr lang="en-GB" sz="2000" b="0" i="0">
                <a:solidFill>
                  <a:srgbClr val="323132"/>
                </a:solidFill>
                <a:effectLst/>
              </a:rPr>
              <a:t> aged 18 to 74 years experienced at least one form of child abuse before the age of 16.</a:t>
            </a:r>
          </a:p>
          <a:p>
            <a:pPr algn="l"/>
            <a:endParaRPr lang="en-GB" sz="2000" b="0" i="0">
              <a:solidFill>
                <a:srgbClr val="323132"/>
              </a:solidFill>
              <a:effectLst/>
            </a:endParaRPr>
          </a:p>
          <a:p>
            <a:pPr algn="l">
              <a:buFont typeface="Arial" panose="020B0604020202020204" pitchFamily="34" charset="0"/>
              <a:buChar char="•"/>
            </a:pPr>
            <a:r>
              <a:rPr lang="en-GB" sz="2000" b="1" i="0">
                <a:solidFill>
                  <a:srgbClr val="323132"/>
                </a:solidFill>
                <a:effectLst/>
              </a:rPr>
              <a:t>1 in 100 adults </a:t>
            </a:r>
            <a:r>
              <a:rPr lang="en-GB" sz="2000" b="0" i="0">
                <a:solidFill>
                  <a:srgbClr val="323132"/>
                </a:solidFill>
                <a:effectLst/>
              </a:rPr>
              <a:t>aged 18 to 74 years experienced physical neglect before the age of 16 years</a:t>
            </a:r>
            <a:endParaRPr lang="en-GB" sz="2000" b="0" i="0">
              <a:solidFill>
                <a:srgbClr val="323132"/>
              </a:solidFill>
              <a:effectLst/>
              <a:cs typeface="Calibri"/>
            </a:endParaRPr>
          </a:p>
          <a:p>
            <a:pPr algn="l"/>
            <a:endParaRPr lang="en-GB" sz="2000">
              <a:solidFill>
                <a:srgbClr val="323132"/>
              </a:solidFill>
            </a:endParaRPr>
          </a:p>
          <a:p>
            <a:pPr algn="l">
              <a:buFont typeface="Arial" panose="020B0604020202020204" pitchFamily="34" charset="0"/>
              <a:buChar char="•"/>
            </a:pPr>
            <a:r>
              <a:rPr lang="en-GB" sz="2000" b="0" i="0">
                <a:solidFill>
                  <a:srgbClr val="323132"/>
                </a:solidFill>
                <a:effectLst/>
              </a:rPr>
              <a:t>An estimated </a:t>
            </a:r>
            <a:r>
              <a:rPr lang="en-GB" sz="2000" b="1" i="0">
                <a:solidFill>
                  <a:srgbClr val="323132"/>
                </a:solidFill>
                <a:effectLst/>
              </a:rPr>
              <a:t>3.1 million adults aged 18 to 74 years were victims of sexual abuse before the age of 16 years</a:t>
            </a:r>
            <a:r>
              <a:rPr lang="en-GB" sz="2000" b="0" i="0">
                <a:solidFill>
                  <a:srgbClr val="323132"/>
                </a:solidFill>
                <a:effectLst/>
              </a:rPr>
              <a:t>; this includes abuse by both adult and child perpetrators.</a:t>
            </a:r>
            <a:endParaRPr lang="en-GB" sz="2000" b="0" i="0">
              <a:solidFill>
                <a:srgbClr val="323132"/>
              </a:solidFill>
              <a:effectLst/>
              <a:cs typeface="Calibri"/>
            </a:endParaRPr>
          </a:p>
          <a:p>
            <a:pPr algn="l">
              <a:buFont typeface="Arial" panose="020B0604020202020204" pitchFamily="34" charset="0"/>
              <a:buChar char="•"/>
            </a:pPr>
            <a:endParaRPr lang="en-GB" sz="2000" b="0" i="0">
              <a:solidFill>
                <a:srgbClr val="323132"/>
              </a:solidFill>
              <a:effectLst/>
            </a:endParaRPr>
          </a:p>
          <a:p>
            <a:pPr algn="l">
              <a:buFont typeface="Arial" panose="020B0604020202020204" pitchFamily="34" charset="0"/>
              <a:buChar char="•"/>
            </a:pPr>
            <a:r>
              <a:rPr lang="en-GB" sz="2000" b="0" i="0">
                <a:solidFill>
                  <a:srgbClr val="323132"/>
                </a:solidFill>
                <a:effectLst/>
              </a:rPr>
              <a:t>Around </a:t>
            </a:r>
            <a:r>
              <a:rPr lang="en-GB" sz="2000" b="1" i="0">
                <a:solidFill>
                  <a:srgbClr val="323132"/>
                </a:solidFill>
                <a:effectLst/>
              </a:rPr>
              <a:t>one in seven adults </a:t>
            </a:r>
            <a:r>
              <a:rPr lang="en-GB" sz="2000" b="0" i="0">
                <a:solidFill>
                  <a:srgbClr val="323132"/>
                </a:solidFill>
                <a:effectLst/>
              </a:rPr>
              <a:t>who called the National Association for People Abused in Childhood’s (NAPAC’s) helpline had not told anyone about their abuse before.</a:t>
            </a:r>
            <a:endParaRPr lang="en-GB" sz="2000" b="0" i="0">
              <a:solidFill>
                <a:srgbClr val="323132"/>
              </a:solidFill>
              <a:effectLst/>
              <a:cs typeface="Calibri"/>
            </a:endParaRPr>
          </a:p>
          <a:p>
            <a:pPr algn="l">
              <a:buFont typeface="Arial" panose="020B0604020202020204" pitchFamily="34" charset="0"/>
              <a:buChar char="•"/>
            </a:pPr>
            <a:endParaRPr lang="en-GB" sz="2000">
              <a:solidFill>
                <a:srgbClr val="323132"/>
              </a:solidFill>
            </a:endParaRPr>
          </a:p>
          <a:p>
            <a:pPr algn="l">
              <a:buFont typeface="Arial" panose="020B0604020202020204" pitchFamily="34" charset="0"/>
              <a:buChar char="•"/>
            </a:pPr>
            <a:r>
              <a:rPr lang="en-GB" sz="2000" b="0" i="0">
                <a:solidFill>
                  <a:srgbClr val="323132"/>
                </a:solidFill>
                <a:effectLst/>
              </a:rPr>
              <a:t>Childline delivered </a:t>
            </a:r>
            <a:r>
              <a:rPr lang="en-GB" sz="2000" b="1" i="0">
                <a:solidFill>
                  <a:srgbClr val="323132"/>
                </a:solidFill>
                <a:effectLst/>
              </a:rPr>
              <a:t>19,847 counselling </a:t>
            </a:r>
            <a:r>
              <a:rPr lang="en-GB" sz="2000" b="0" i="0">
                <a:solidFill>
                  <a:srgbClr val="323132"/>
                </a:solidFill>
                <a:effectLst/>
              </a:rPr>
              <a:t>sessions to children in the UK where abuse was the primary concern in the year ending March 2019; sexual abuse accounted for nearly half (45%) of these and has become the most common type of abuse counselled by Childline in recent years.</a:t>
            </a:r>
            <a:endParaRPr lang="en-GB" sz="2000" b="0" i="0">
              <a:solidFill>
                <a:srgbClr val="323132"/>
              </a:solidFill>
              <a:effectLst/>
              <a:cs typeface="Calibri"/>
            </a:endParaRPr>
          </a:p>
          <a:p>
            <a:pPr algn="l">
              <a:buFont typeface="Arial" panose="020B0604020202020204" pitchFamily="34" charset="0"/>
              <a:buChar char="•"/>
            </a:pPr>
            <a:endParaRPr lang="en-GB" sz="2000" b="0" i="0">
              <a:solidFill>
                <a:srgbClr val="323132"/>
              </a:solidFill>
              <a:effectLst/>
            </a:endParaRPr>
          </a:p>
          <a:p>
            <a:pPr algn="l">
              <a:buFont typeface="Arial" panose="020B0604020202020204" pitchFamily="34" charset="0"/>
              <a:buChar char="•"/>
            </a:pPr>
            <a:r>
              <a:rPr lang="en-GB" sz="2000"/>
              <a:t>At 31 March 2019, </a:t>
            </a:r>
            <a:r>
              <a:rPr lang="en-GB" sz="2000" b="1"/>
              <a:t>49,570 children in England and 4,810 children in Wales</a:t>
            </a:r>
            <a:r>
              <a:rPr lang="en-GB" sz="2000"/>
              <a:t> were looked after by their local authority because of experience or risk of abuse or neglect</a:t>
            </a:r>
            <a:endParaRPr lang="en-GB" sz="2000" b="0" i="0">
              <a:solidFill>
                <a:srgbClr val="323132"/>
              </a:solidFill>
              <a:effectLst/>
            </a:endParaRPr>
          </a:p>
          <a:p>
            <a:pPr algn="l">
              <a:buFont typeface="Arial" panose="020B0604020202020204" pitchFamily="34" charset="0"/>
              <a:buChar char="•"/>
            </a:pPr>
            <a:endParaRPr lang="en-GB" sz="2800" b="0" i="0">
              <a:solidFill>
                <a:srgbClr val="323132"/>
              </a:solidFill>
              <a:effectLst/>
              <a:latin typeface="Open Sans" panose="020B0606030504020204" pitchFamily="34" charset="0"/>
            </a:endParaRPr>
          </a:p>
        </p:txBody>
      </p:sp>
    </p:spTree>
    <p:extLst>
      <p:ext uri="{BB962C8B-B14F-4D97-AF65-F5344CB8AC3E}">
        <p14:creationId xmlns:p14="http://schemas.microsoft.com/office/powerpoint/2010/main" val="86910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5"/>
            <a:ext cx="12192000" cy="609605"/>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0" name="Google Shape;650;gc23bb42f4d_6_95"/>
          <p:cNvSpPr txBox="1"/>
          <p:nvPr/>
        </p:nvSpPr>
        <p:spPr>
          <a:xfrm>
            <a:off x="621399" y="13974"/>
            <a:ext cx="11191909" cy="524645"/>
          </a:xfrm>
          <a:prstGeom prst="rect">
            <a:avLst/>
          </a:prstGeom>
          <a:solidFill>
            <a:schemeClr val="accent1">
              <a:lumMod val="50000"/>
            </a:schemeClr>
          </a:solidFill>
          <a:ln>
            <a:noFill/>
          </a:ln>
        </p:spPr>
        <p:txBody>
          <a:bodyPr spcFirstLastPara="1" wrap="square" lIns="0" tIns="121900" rIns="121900" bIns="1219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lang="en-GB" sz="2400" b="1" kern="0">
                <a:solidFill>
                  <a:srgbClr val="FFFFFF"/>
                </a:solidFill>
                <a:latin typeface="Raleway"/>
                <a:ea typeface="Raleway"/>
                <a:cs typeface="Raleway"/>
                <a:sym typeface="Raleway"/>
              </a:rPr>
              <a:t>Barriers to reporting </a:t>
            </a:r>
            <a:endParaRPr kumimoji="0" lang="en-GB" sz="24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653" name="Google Shape;653;gc23bb42f4d_6_9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GB" sz="1300" b="1" i="0" u="none" strike="noStrike" kern="0" cap="none" spc="0" normalizeH="0" baseline="0" noProof="0">
                <a:ln>
                  <a:noFill/>
                </a:ln>
                <a:solidFill>
                  <a:srgbClr val="294053">
                    <a:lumMod val="50000"/>
                  </a:srgbClr>
                </a:solidFill>
                <a:effectLst/>
                <a:uLnTx/>
                <a:uFillTx/>
                <a:latin typeface="Raleway" panose="020B060402020202020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7</a:t>
            </a:fld>
            <a:endParaRPr kumimoji="0" sz="1300" b="1" i="0" u="none" strike="noStrike" kern="0" cap="none" spc="0" normalizeH="0" baseline="0" noProof="0">
              <a:ln>
                <a:noFill/>
              </a:ln>
              <a:solidFill>
                <a:srgbClr val="294053">
                  <a:lumMod val="50000"/>
                </a:srgbClr>
              </a:solidFill>
              <a:effectLst/>
              <a:uLnTx/>
              <a:uFillTx/>
              <a:latin typeface="Raleway" panose="020B0604020202020204" charset="0"/>
              <a:cs typeface="Arial"/>
              <a:sym typeface="Arial"/>
            </a:endParaRPr>
          </a:p>
        </p:txBody>
      </p:sp>
      <p:sp>
        <p:nvSpPr>
          <p:cNvPr id="9" name="TextBox 8">
            <a:extLst>
              <a:ext uri="{FF2B5EF4-FFF2-40B4-BE49-F238E27FC236}">
                <a16:creationId xmlns:a16="http://schemas.microsoft.com/office/drawing/2014/main" id="{2F2E5FCF-E710-447B-A6C9-FC987169769A}"/>
              </a:ext>
            </a:extLst>
          </p:cNvPr>
          <p:cNvSpPr txBox="1"/>
          <p:nvPr/>
        </p:nvSpPr>
        <p:spPr>
          <a:xfrm>
            <a:off x="621399" y="934520"/>
            <a:ext cx="11135304" cy="5139869"/>
          </a:xfrm>
          <a:prstGeom prst="rect">
            <a:avLst/>
          </a:prstGeom>
          <a:solidFill>
            <a:schemeClr val="bg1">
              <a:lumMod val="95000"/>
            </a:schemeClr>
          </a:solidFill>
        </p:spPr>
        <p:txBody>
          <a:bodyPr wrap="square" lIns="91440" tIns="45720" rIns="91440" bIns="45720" anchor="t">
            <a:spAutoFit/>
          </a:bodyPr>
          <a:lstStyle/>
          <a:p>
            <a:pPr lvl="3"/>
            <a:endParaRPr lang="en-GB" b="0" i="0">
              <a:solidFill>
                <a:srgbClr val="323132"/>
              </a:solidFill>
              <a:effectLst/>
            </a:endParaRPr>
          </a:p>
          <a:p>
            <a:pPr lvl="3"/>
            <a:r>
              <a:rPr lang="en-GB" sz="2000" b="0" i="0">
                <a:solidFill>
                  <a:srgbClr val="323132"/>
                </a:solidFill>
                <a:effectLst/>
              </a:rPr>
              <a:t>Many victims do not disclose their abuse to anyone. </a:t>
            </a:r>
          </a:p>
          <a:p>
            <a:pPr lvl="3"/>
            <a:endParaRPr lang="en-GB" sz="2000">
              <a:solidFill>
                <a:srgbClr val="323132"/>
              </a:solidFill>
              <a:ea typeface="Calibri" panose="020F0502020204030204" pitchFamily="34" charset="0"/>
            </a:endParaRPr>
          </a:p>
          <a:p>
            <a:pPr lvl="3"/>
            <a:r>
              <a:rPr lang="en-GB" sz="2000">
                <a:solidFill>
                  <a:srgbClr val="0B0C0C"/>
                </a:solidFill>
                <a:effectLst/>
                <a:ea typeface="Calibri" panose="020F0502020204030204" pitchFamily="34" charset="0"/>
              </a:rPr>
              <a:t>We all have a role to play in protecting children and young people from child abuse and neglect.</a:t>
            </a:r>
            <a:endParaRPr lang="en-GB" sz="2000">
              <a:effectLst/>
              <a:ea typeface="Calibri" panose="020F0502020204030204" pitchFamily="34" charset="0"/>
            </a:endParaRPr>
          </a:p>
          <a:p>
            <a:pPr lvl="3"/>
            <a:endParaRPr lang="en-GB" sz="2000">
              <a:solidFill>
                <a:srgbClr val="0B0C0C"/>
              </a:solidFill>
              <a:effectLst/>
              <a:ea typeface="Calibri" panose="020F0502020204030204" pitchFamily="34" charset="0"/>
            </a:endParaRPr>
          </a:p>
          <a:p>
            <a:pPr lvl="3">
              <a:spcAft>
                <a:spcPts val="1425"/>
              </a:spcAft>
            </a:pPr>
            <a:r>
              <a:rPr lang="en-GB" sz="2000">
                <a:solidFill>
                  <a:srgbClr val="0B0C0C"/>
                </a:solidFill>
                <a:effectLst/>
                <a:ea typeface="Calibri" panose="020F0502020204030204" pitchFamily="34" charset="0"/>
              </a:rPr>
              <a:t>	Many people do not act because they’re worried about being wrong.</a:t>
            </a:r>
          </a:p>
          <a:p>
            <a:pPr lvl="3">
              <a:spcAft>
                <a:spcPts val="1425"/>
              </a:spcAft>
            </a:pPr>
            <a:endParaRPr lang="en-GB" sz="2000">
              <a:solidFill>
                <a:srgbClr val="0B0C0C"/>
              </a:solidFill>
              <a:effectLst/>
              <a:ea typeface="Calibri" panose="020F0502020204030204" pitchFamily="34" charset="0"/>
            </a:endParaRPr>
          </a:p>
          <a:p>
            <a:pPr lvl="3">
              <a:spcAft>
                <a:spcPts val="1425"/>
              </a:spcAft>
            </a:pPr>
            <a:r>
              <a:rPr lang="en-GB" sz="2000">
                <a:solidFill>
                  <a:srgbClr val="0B0C0C"/>
                </a:solidFill>
                <a:ea typeface="Calibri" panose="020F0502020204030204" pitchFamily="34" charset="0"/>
              </a:rPr>
              <a:t>	Feel they  the information isn’t significant enough </a:t>
            </a:r>
          </a:p>
          <a:p>
            <a:pPr lvl="3">
              <a:spcAft>
                <a:spcPts val="1425"/>
              </a:spcAft>
            </a:pPr>
            <a:endParaRPr lang="en-GB" sz="2000">
              <a:solidFill>
                <a:srgbClr val="0B0C0C"/>
              </a:solidFill>
              <a:ea typeface="Calibri" panose="020F0502020204030204" pitchFamily="34" charset="0"/>
            </a:endParaRPr>
          </a:p>
          <a:p>
            <a:pPr lvl="3">
              <a:spcAft>
                <a:spcPts val="1425"/>
              </a:spcAft>
            </a:pPr>
            <a:r>
              <a:rPr lang="en-GB" sz="2000">
                <a:solidFill>
                  <a:srgbClr val="0B0C0C"/>
                </a:solidFill>
                <a:effectLst/>
                <a:ea typeface="Calibri" panose="020F0502020204030204" pitchFamily="34" charset="0"/>
              </a:rPr>
              <a:t>	Worried about child being taken into care </a:t>
            </a:r>
          </a:p>
          <a:p>
            <a:pPr lvl="3">
              <a:spcAft>
                <a:spcPts val="1425"/>
              </a:spcAft>
            </a:pPr>
            <a:endParaRPr lang="en-GB" sz="2000">
              <a:ea typeface="Calibri" panose="020F0502020204030204" pitchFamily="34" charset="0"/>
            </a:endParaRPr>
          </a:p>
          <a:p>
            <a:pPr lvl="3">
              <a:spcAft>
                <a:spcPts val="1425"/>
              </a:spcAft>
            </a:pPr>
            <a:r>
              <a:rPr lang="en-GB" sz="2000">
                <a:ea typeface="Calibri" panose="020F0502020204030204" pitchFamily="34" charset="0"/>
              </a:rPr>
              <a:t>	Distrust  of statutory services </a:t>
            </a:r>
            <a:endParaRPr lang="en-GB" sz="2000">
              <a:effectLst/>
              <a:ea typeface="Calibri" panose="020F0502020204030204" pitchFamily="34" charset="0"/>
            </a:endParaRPr>
          </a:p>
        </p:txBody>
      </p:sp>
      <p:pic>
        <p:nvPicPr>
          <p:cNvPr id="7" name="Graphic 6" descr="Confused face with solid fill with solid fill">
            <a:extLst>
              <a:ext uri="{FF2B5EF4-FFF2-40B4-BE49-F238E27FC236}">
                <a16:creationId xmlns:a16="http://schemas.microsoft.com/office/drawing/2014/main" id="{F7B85A07-5C2F-47BB-B21E-E3DB2B5D1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60256" y="2757128"/>
            <a:ext cx="623287" cy="623287"/>
          </a:xfrm>
          <a:prstGeom prst="rect">
            <a:avLst/>
          </a:prstGeom>
        </p:spPr>
      </p:pic>
      <p:pic>
        <p:nvPicPr>
          <p:cNvPr id="8" name="Graphic 7" descr="Police male with solid fill">
            <a:extLst>
              <a:ext uri="{FF2B5EF4-FFF2-40B4-BE49-F238E27FC236}">
                <a16:creationId xmlns:a16="http://schemas.microsoft.com/office/drawing/2014/main" id="{28D710BF-BC13-4784-A501-511EBCEC7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869018" y="5320344"/>
            <a:ext cx="623287" cy="623287"/>
          </a:xfrm>
          <a:prstGeom prst="rect">
            <a:avLst/>
          </a:prstGeom>
        </p:spPr>
      </p:pic>
      <p:pic>
        <p:nvPicPr>
          <p:cNvPr id="10" name="Graphic 9" descr="Group of women with solid fill">
            <a:extLst>
              <a:ext uri="{FF2B5EF4-FFF2-40B4-BE49-F238E27FC236}">
                <a16:creationId xmlns:a16="http://schemas.microsoft.com/office/drawing/2014/main" id="{91B71914-0B3C-4B58-9EB5-E81DD5C490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861945" y="934520"/>
            <a:ext cx="625703" cy="625703"/>
          </a:xfrm>
          <a:prstGeom prst="rect">
            <a:avLst/>
          </a:prstGeom>
        </p:spPr>
      </p:pic>
      <p:pic>
        <p:nvPicPr>
          <p:cNvPr id="12" name="Graphic 11" descr="Puzzle with solid fill">
            <a:extLst>
              <a:ext uri="{FF2B5EF4-FFF2-40B4-BE49-F238E27FC236}">
                <a16:creationId xmlns:a16="http://schemas.microsoft.com/office/drawing/2014/main" id="{7EEFD1DE-C9C5-457E-B7D9-7F8214893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860256" y="3705335"/>
            <a:ext cx="623287" cy="623287"/>
          </a:xfrm>
          <a:prstGeom prst="rect">
            <a:avLst/>
          </a:prstGeom>
        </p:spPr>
      </p:pic>
      <p:pic>
        <p:nvPicPr>
          <p:cNvPr id="13" name="Graphic 12" descr="Cheers outline">
            <a:extLst>
              <a:ext uri="{FF2B5EF4-FFF2-40B4-BE49-F238E27FC236}">
                <a16:creationId xmlns:a16="http://schemas.microsoft.com/office/drawing/2014/main" id="{88494FE9-2D1E-4C1D-AE8B-627B63DD90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923132" y="1749990"/>
            <a:ext cx="625703" cy="625703"/>
          </a:xfrm>
          <a:prstGeom prst="rect">
            <a:avLst/>
          </a:prstGeom>
        </p:spPr>
      </p:pic>
      <p:pic>
        <p:nvPicPr>
          <p:cNvPr id="14" name="Graphic 13" descr="Confused face outline with solid fill">
            <a:extLst>
              <a:ext uri="{FF2B5EF4-FFF2-40B4-BE49-F238E27FC236}">
                <a16:creationId xmlns:a16="http://schemas.microsoft.com/office/drawing/2014/main" id="{760E59CF-7B4A-4071-95FB-F8B06E6AEF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191045">
            <a:off x="1815097" y="4561389"/>
            <a:ext cx="623287" cy="623287"/>
          </a:xfrm>
          <a:prstGeom prst="rect">
            <a:avLst/>
          </a:prstGeom>
        </p:spPr>
      </p:pic>
    </p:spTree>
    <p:extLst>
      <p:ext uri="{BB962C8B-B14F-4D97-AF65-F5344CB8AC3E}">
        <p14:creationId xmlns:p14="http://schemas.microsoft.com/office/powerpoint/2010/main" val="312662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Down 1">
            <a:extLst>
              <a:ext uri="{FF2B5EF4-FFF2-40B4-BE49-F238E27FC236}">
                <a16:creationId xmlns:a16="http://schemas.microsoft.com/office/drawing/2014/main" id="{3DD83871-4FB2-42E1-AC64-A2619C223217}"/>
              </a:ext>
            </a:extLst>
          </p:cNvPr>
          <p:cNvSpPr/>
          <p:nvPr/>
        </p:nvSpPr>
        <p:spPr>
          <a:xfrm>
            <a:off x="534956" y="951722"/>
            <a:ext cx="11122089" cy="5834744"/>
          </a:xfrm>
          <a:prstGeom prst="downArrow">
            <a:avLst/>
          </a:prstGeom>
          <a:gradFill>
            <a:gsLst>
              <a:gs pos="10000">
                <a:srgbClr val="F4C4CD">
                  <a:alpha val="26000"/>
                </a:srgbClr>
              </a:gs>
              <a:gs pos="100000">
                <a:schemeClr val="accent5">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651;gc23bb42f4d_6_95">
            <a:extLst>
              <a:ext uri="{FF2B5EF4-FFF2-40B4-BE49-F238E27FC236}">
                <a16:creationId xmlns:a16="http://schemas.microsoft.com/office/drawing/2014/main" id="{9E6B02D2-17E6-4330-80BA-5EDB5B09368C}"/>
              </a:ext>
            </a:extLst>
          </p:cNvPr>
          <p:cNvSpPr/>
          <p:nvPr/>
        </p:nvSpPr>
        <p:spPr>
          <a:xfrm flipV="1">
            <a:off x="0" y="-5"/>
            <a:ext cx="12192000" cy="609605"/>
          </a:xfrm>
          <a:prstGeom prst="rect">
            <a:avLst/>
          </a:prstGeom>
          <a:solidFill>
            <a:schemeClr val="tx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 name="Google Shape;650;gc23bb42f4d_6_95">
            <a:extLst>
              <a:ext uri="{FF2B5EF4-FFF2-40B4-BE49-F238E27FC236}">
                <a16:creationId xmlns:a16="http://schemas.microsoft.com/office/drawing/2014/main" id="{398AEAD2-32D2-4E95-AD39-9C8CDEAB9505}"/>
              </a:ext>
            </a:extLst>
          </p:cNvPr>
          <p:cNvSpPr txBox="1"/>
          <p:nvPr/>
        </p:nvSpPr>
        <p:spPr>
          <a:xfrm>
            <a:off x="300486" y="23228"/>
            <a:ext cx="11060622" cy="572194"/>
          </a:xfrm>
          <a:prstGeom prst="rect">
            <a:avLst/>
          </a:prstGeom>
          <a:solidFill>
            <a:schemeClr val="tx2"/>
          </a:solidFill>
          <a:ln>
            <a:noFill/>
          </a:ln>
        </p:spPr>
        <p:txBody>
          <a:bodyPr spcFirstLastPara="1" wrap="square" lIns="0" tIns="121900" rIns="121900" bIns="121900" anchor="t" anchorCtr="0">
            <a:noAutofit/>
          </a:bodyPr>
          <a:lstStyle/>
          <a:p>
            <a:pPr marL="0" lvl="0" indent="0" algn="l" rtl="0">
              <a:lnSpc>
                <a:spcPct val="90000"/>
              </a:lnSpc>
              <a:spcBef>
                <a:spcPts val="0"/>
              </a:spcBef>
              <a:spcAft>
                <a:spcPts val="0"/>
              </a:spcAft>
              <a:buClr>
                <a:srgbClr val="000000"/>
              </a:buClr>
              <a:buSzPts val="1800"/>
              <a:buFont typeface="Arial"/>
              <a:buNone/>
            </a:pPr>
            <a:r>
              <a:rPr lang="en-GB" sz="2400" b="1" i="0" u="none" strike="noStrike" cap="none">
                <a:solidFill>
                  <a:schemeClr val="bg1"/>
                </a:solidFill>
                <a:latin typeface="Raleway"/>
                <a:ea typeface="Raleway"/>
                <a:cs typeface="Raleway"/>
                <a:sym typeface="Raleway"/>
              </a:rPr>
              <a:t>Current system and aims/objectives  </a:t>
            </a:r>
          </a:p>
        </p:txBody>
      </p:sp>
      <p:sp>
        <p:nvSpPr>
          <p:cNvPr id="7" name="TextBox 6">
            <a:extLst>
              <a:ext uri="{FF2B5EF4-FFF2-40B4-BE49-F238E27FC236}">
                <a16:creationId xmlns:a16="http://schemas.microsoft.com/office/drawing/2014/main" id="{5360FD14-879B-49D1-B2D1-09A1B21B1A31}"/>
              </a:ext>
            </a:extLst>
          </p:cNvPr>
          <p:cNvSpPr txBox="1"/>
          <p:nvPr/>
        </p:nvSpPr>
        <p:spPr>
          <a:xfrm>
            <a:off x="335396" y="628567"/>
            <a:ext cx="11122089" cy="5909310"/>
          </a:xfrm>
          <a:prstGeom prst="rect">
            <a:avLst/>
          </a:prstGeom>
          <a:noFill/>
        </p:spPr>
        <p:txBody>
          <a:bodyPr wrap="square" lIns="91440" tIns="45720" rIns="91440" bIns="45720" rtlCol="0" anchor="t">
            <a:spAutoFit/>
          </a:bodyPr>
          <a:lstStyle/>
          <a:p>
            <a:pPr fontAlgn="base"/>
            <a:r>
              <a:rPr lang="en-GB" sz="2000" b="1">
                <a:cs typeface="Arial"/>
              </a:rPr>
              <a:t>Where we are</a:t>
            </a:r>
            <a:r>
              <a:rPr kumimoji="0" lang="en-GB" sz="2000" b="1" i="0" u="none" strike="noStrike" kern="1200" cap="none" spc="0" normalizeH="0" baseline="0" noProof="0">
                <a:ln>
                  <a:noFill/>
                </a:ln>
                <a:effectLst/>
                <a:uLnTx/>
                <a:uFillTx/>
                <a:ea typeface="+mn-ea"/>
                <a:cs typeface="Arial"/>
              </a:rPr>
              <a:t>:</a:t>
            </a:r>
            <a:r>
              <a:rPr lang="en-GB" sz="2000" b="1">
                <a:cs typeface="Arial"/>
              </a:rPr>
              <a:t> </a:t>
            </a:r>
            <a:endParaRPr kumimoji="0" lang="en-GB" sz="2000" b="1" i="0" u="none" strike="noStrike" kern="1200" cap="none" spc="0" normalizeH="0" baseline="0" noProof="0">
              <a:ln>
                <a:noFill/>
              </a:ln>
              <a:solidFill>
                <a:prstClr val="black"/>
              </a:solidFill>
              <a:effectLst/>
              <a:uLnTx/>
              <a:uFillTx/>
              <a:ea typeface="+mn-ea"/>
              <a:cs typeface="Arial" panose="020B0604020202020204" pitchFamily="34" charset="0"/>
            </a:endParaRPr>
          </a:p>
          <a:p>
            <a:pPr fontAlgn="base"/>
            <a:endParaRPr lang="en-GB" sz="2000">
              <a:cs typeface="Arial" panose="020B0604020202020204" pitchFamily="34" charset="0"/>
            </a:endParaRPr>
          </a:p>
          <a:p>
            <a:pPr marL="285750" indent="-285750" fontAlgn="base">
              <a:buFont typeface="Wingdings" panose="05000000000000000000" pitchFamily="2" charset="2"/>
              <a:buChar char="§"/>
            </a:pPr>
            <a:r>
              <a:rPr lang="en-GB" sz="2000">
                <a:cs typeface="Arial"/>
              </a:rPr>
              <a:t>Since 2007, The department has been providing a small contribution to the running costs of the NSPCC Helpline.</a:t>
            </a:r>
          </a:p>
          <a:p>
            <a:pPr marL="285750" indent="-285750" fontAlgn="base">
              <a:buFont typeface="Wingdings" panose="05000000000000000000" pitchFamily="2" charset="2"/>
              <a:buChar char="§"/>
            </a:pPr>
            <a:r>
              <a:rPr lang="en-GB" sz="2000">
                <a:effectLst/>
                <a:ea typeface="Times New Roman" panose="02020603050405020304" pitchFamily="18" charset="0"/>
                <a:cs typeface="Arial"/>
              </a:rPr>
              <a:t>Funding for the current model is approved to the end of March 2022.</a:t>
            </a:r>
          </a:p>
          <a:p>
            <a:pPr marL="285750" indent="-285750" fontAlgn="base">
              <a:buFont typeface="Wingdings" panose="05000000000000000000" pitchFamily="2" charset="2"/>
              <a:buChar char="§"/>
            </a:pPr>
            <a:r>
              <a:rPr lang="en-GB" sz="2000" b="0" i="0">
                <a:solidFill>
                  <a:srgbClr val="0B0C0C"/>
                </a:solidFill>
                <a:effectLst/>
                <a:latin typeface="GDS Transport"/>
              </a:rPr>
              <a:t>This service provides adults and professionals across the UK with free, impartial and expert advice and support.</a:t>
            </a:r>
            <a:endParaRPr lang="en-GB" sz="2000" b="1">
              <a:solidFill>
                <a:prstClr val="black"/>
              </a:solidFill>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1">
              <a:solidFill>
                <a:prstClr val="black"/>
              </a:solidFill>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cs typeface="Arial"/>
              </a:rPr>
              <a:t>Our</a:t>
            </a:r>
            <a:r>
              <a:rPr kumimoji="0" lang="en-GB" sz="2000" b="1" i="0" u="none" strike="noStrike" kern="1200" cap="none" spc="0" normalizeH="0" baseline="0" noProof="0">
                <a:ln>
                  <a:noFill/>
                </a:ln>
                <a:effectLst/>
                <a:uLnTx/>
                <a:uFillTx/>
                <a:ea typeface="+mn-ea"/>
                <a:cs typeface="Arial"/>
              </a:rPr>
              <a:t> aim:</a:t>
            </a:r>
            <a:endParaRPr lang="en-GB" sz="2000" b="1" i="0" u="none" strike="noStrike" kern="1200" cap="none" spc="0" normalizeH="0" baseline="0" noProof="0">
              <a:ln>
                <a:noFill/>
              </a:ln>
              <a:effectLst/>
              <a:uLnTx/>
              <a:uFillTx/>
              <a:cs typeface="Arial"/>
            </a:endParaRPr>
          </a:p>
          <a:p>
            <a:pPr defTabSz="457200">
              <a:defRPr/>
            </a:pPr>
            <a:endParaRPr lang="en-GB" sz="2000" b="1" i="0" u="none" strike="noStrike" kern="1200" cap="none" spc="0" normalizeH="0" baseline="0" noProof="0">
              <a:ln>
                <a:noFill/>
              </a:ln>
              <a:effectLst/>
              <a:uLnTx/>
              <a:uFillTx/>
              <a:cs typeface="Arial" panose="020B0604020202020204" pitchFamily="34" charset="0"/>
            </a:endParaRPr>
          </a:p>
          <a:p>
            <a:pPr marL="342900" indent="-342900" defTabSz="457200">
              <a:buFont typeface="Wingdings" panose="05000000000000000000" pitchFamily="2" charset="2"/>
              <a:buChar char="§"/>
              <a:defRPr/>
            </a:pPr>
            <a:r>
              <a:rPr lang="en-GB" sz="2000" b="0" i="0">
                <a:solidFill>
                  <a:srgbClr val="0B0C0C"/>
                </a:solidFill>
                <a:effectLst/>
                <a:latin typeface="GDS Transport"/>
              </a:rPr>
              <a:t>To help prevent children and young people from suffering from abuse and/or neglect.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ea typeface="+mn-ea"/>
              <a:cs typeface="Arial" panose="020B0604020202020204" pitchFamily="34" charset="0"/>
            </a:endParaRPr>
          </a:p>
          <a:p>
            <a:pPr defTabSz="457200" fontAlgn="base">
              <a:defRPr/>
            </a:pPr>
            <a:r>
              <a:rPr lang="en-GB" sz="2000" b="1">
                <a:cs typeface="Arial"/>
              </a:rPr>
              <a:t>Our</a:t>
            </a:r>
            <a:r>
              <a:rPr kumimoji="0" lang="en-GB" sz="2000" b="1" i="0" u="none" strike="noStrike" kern="1200" cap="none" spc="0" normalizeH="0" baseline="0" noProof="0">
                <a:ln>
                  <a:noFill/>
                </a:ln>
                <a:effectLst/>
                <a:uLnTx/>
                <a:uFillTx/>
                <a:ea typeface="+mn-ea"/>
                <a:cs typeface="Arial"/>
              </a:rPr>
              <a:t> objectives:</a:t>
            </a:r>
            <a:r>
              <a:rPr lang="en-GB" sz="2000" b="1">
                <a:cs typeface="Arial"/>
              </a:rPr>
              <a:t> </a:t>
            </a:r>
            <a:endParaRPr lang="en-GB" sz="2000" b="1" i="0" u="none" strike="noStrike" kern="1200" cap="none" spc="0" normalizeH="0" baseline="0" noProof="0">
              <a:ln>
                <a:noFill/>
              </a:ln>
              <a:effectLst/>
              <a:uLnTx/>
              <a:uFillTx/>
              <a:cs typeface="Arial" panose="020B0604020202020204" pitchFamily="34" charset="0"/>
            </a:endParaRPr>
          </a:p>
          <a:p>
            <a:pPr marL="285750" marR="0" lvl="0" indent="-285750" algn="l" defTabSz="4572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GB" sz="2000" b="0" i="0">
                <a:solidFill>
                  <a:srgbClr val="0B0C0C"/>
                </a:solidFill>
                <a:effectLst/>
                <a:latin typeface="GDS Transport"/>
              </a:rPr>
              <a:t>To encourage adults to share and report concerns </a:t>
            </a:r>
            <a:r>
              <a:rPr lang="en-GB" sz="2000">
                <a:solidFill>
                  <a:srgbClr val="0B0C0C"/>
                </a:solidFill>
                <a:latin typeface="GDS Transport"/>
              </a:rPr>
              <a:t>and/or </a:t>
            </a:r>
            <a:r>
              <a:rPr lang="en-GB" sz="2000" b="0" i="0">
                <a:solidFill>
                  <a:srgbClr val="0B0C0C"/>
                </a:solidFill>
                <a:effectLst/>
                <a:latin typeface="GDS Transport"/>
              </a:rPr>
              <a:t>seek expect safeguarding advice and support to better protect vulnerable children and young people.</a:t>
            </a:r>
          </a:p>
          <a:p>
            <a:pPr marL="285750" indent="-285750" defTabSz="457200" fontAlgn="base">
              <a:buFont typeface="Wingdings" panose="05000000000000000000" pitchFamily="2" charset="2"/>
              <a:buChar char="§"/>
              <a:defRPr/>
            </a:pPr>
            <a:r>
              <a:rPr lang="en-GB" sz="2000" i="0">
                <a:solidFill>
                  <a:srgbClr val="0B0C0C"/>
                </a:solidFill>
                <a:effectLst/>
                <a:latin typeface="GDS Transport"/>
                <a:cs typeface="Arial"/>
              </a:rPr>
              <a:t>Ensure that children and young people </a:t>
            </a:r>
            <a:r>
              <a:rPr lang="en-GB" sz="2000">
                <a:solidFill>
                  <a:srgbClr val="0B0C0C"/>
                </a:solidFill>
                <a:latin typeface="GDS Transport"/>
                <a:cs typeface="Arial"/>
              </a:rPr>
              <a:t>at immediate risk of harm are identified and alerted to statutory services </a:t>
            </a:r>
            <a:endParaRPr kumimoji="0" lang="en-GB" sz="2000" i="0" u="none" strike="noStrike" kern="1200" cap="none" spc="0" normalizeH="0" baseline="0" noProof="0">
              <a:ln>
                <a:noFill/>
              </a:ln>
              <a:solidFill>
                <a:prstClr val="black"/>
              </a:solidFill>
              <a:effectLst/>
              <a:uLnTx/>
              <a:uFillTx/>
              <a:ea typeface="+mn-ea"/>
              <a:cs typeface="Arial" panose="020B0604020202020204" pitchFamily="34" charset="0"/>
            </a:endParaRPr>
          </a:p>
          <a:p>
            <a:pPr marL="285750" indent="-285750" fontAlgn="base">
              <a:buFont typeface="Wingdings" panose="05000000000000000000" pitchFamily="2" charset="2"/>
              <a:buChar char="§"/>
            </a:pPr>
            <a:r>
              <a:rPr kumimoji="0" lang="en-GB" sz="1800" u="none" strike="noStrike" kern="1200" cap="none" spc="0" normalizeH="0" baseline="0" noProof="0">
                <a:ln>
                  <a:noFill/>
                </a:ln>
                <a:solidFill>
                  <a:srgbClr val="0B0C0C"/>
                </a:solidFill>
                <a:uLnTx/>
                <a:uFillTx/>
                <a:latin typeface="GDS Transport"/>
                <a:ea typeface="+mn-ea"/>
                <a:cs typeface="Arial"/>
              </a:rPr>
              <a:t>Support statutory services so they can use the resources to the best effect</a:t>
            </a:r>
            <a:r>
              <a:rPr lang="en-GB">
                <a:solidFill>
                  <a:srgbClr val="0B0C0C"/>
                </a:solidFill>
                <a:latin typeface="GDS Transport"/>
                <a:cs typeface="Arial"/>
              </a:rPr>
              <a:t> </a:t>
            </a:r>
            <a:endParaRPr lang="en-GB" sz="1800" u="none" strike="noStrike" kern="1200" cap="none" spc="0" normalizeH="0" baseline="0" noProof="0">
              <a:ln>
                <a:noFill/>
              </a:ln>
              <a:solidFill>
                <a:srgbClr val="0B0C0C"/>
              </a:solidFill>
              <a:uLnTx/>
              <a:uFillTx/>
              <a:latin typeface="GDS Transport"/>
              <a:cs typeface="Arial" panose="020B0604020202020204" pitchFamily="34" charset="0"/>
            </a:endParaRPr>
          </a:p>
          <a:p>
            <a:pPr fontAlgn="base"/>
            <a:endParaRPr lang="en-GB"/>
          </a:p>
        </p:txBody>
      </p:sp>
    </p:spTree>
    <p:extLst>
      <p:ext uri="{BB962C8B-B14F-4D97-AF65-F5344CB8AC3E}">
        <p14:creationId xmlns:p14="http://schemas.microsoft.com/office/powerpoint/2010/main" val="232432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gc23bb42f4d_6_95"/>
          <p:cNvSpPr/>
          <p:nvPr/>
        </p:nvSpPr>
        <p:spPr>
          <a:xfrm flipV="1">
            <a:off x="0" y="-7"/>
            <a:ext cx="12192000" cy="676851"/>
          </a:xfrm>
          <a:prstGeom prst="rect">
            <a:avLst/>
          </a:prstGeom>
          <a:solidFill>
            <a:schemeClr val="tx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 name="TextBox 8">
            <a:extLst>
              <a:ext uri="{FF2B5EF4-FFF2-40B4-BE49-F238E27FC236}">
                <a16:creationId xmlns:a16="http://schemas.microsoft.com/office/drawing/2014/main" id="{2F2E5FCF-E710-447B-A6C9-FC987169769A}"/>
              </a:ext>
            </a:extLst>
          </p:cNvPr>
          <p:cNvSpPr txBox="1"/>
          <p:nvPr/>
        </p:nvSpPr>
        <p:spPr>
          <a:xfrm>
            <a:off x="336000" y="1462389"/>
            <a:ext cx="11520000" cy="1152587"/>
          </a:xfrm>
          <a:prstGeom prst="rect">
            <a:avLst/>
          </a:prstGeom>
          <a:solidFill>
            <a:schemeClr val="bg1">
              <a:lumMod val="95000"/>
            </a:schemeClr>
          </a:solidFill>
        </p:spPr>
        <p:txBody>
          <a:bodyPr wrap="square" lIns="360000" tIns="144000" rIns="432000" bIns="144000" anchor="t">
            <a:spAutoFit/>
          </a:bodyPr>
          <a:lstStyle/>
          <a:p>
            <a:pPr marL="514350" indent="-514350" algn="ctr" defTabSz="913526" fontAlgn="base">
              <a:spcBef>
                <a:spcPct val="0"/>
              </a:spcBef>
              <a:spcAft>
                <a:spcPct val="0"/>
              </a:spcAft>
              <a:buFont typeface="+mj-lt"/>
              <a:buAutoNum type="arabicPeriod"/>
            </a:pPr>
            <a:r>
              <a:rPr lang="en-GB" sz="2800">
                <a:solidFill>
                  <a:schemeClr val="dk1"/>
                </a:solidFill>
              </a:rPr>
              <a:t>H</a:t>
            </a:r>
            <a:r>
              <a:rPr lang="en-GB" sz="2800" b="0" i="0" kern="1200">
                <a:solidFill>
                  <a:schemeClr val="dk1"/>
                </a:solidFill>
                <a:effectLst/>
                <a:latin typeface="+mn-lt"/>
                <a:ea typeface="+mn-ea"/>
                <a:cs typeface="+mn-cs"/>
              </a:rPr>
              <a:t>ow </a:t>
            </a:r>
            <a:r>
              <a:rPr lang="en-GB" sz="2800">
                <a:solidFill>
                  <a:schemeClr val="dk1"/>
                </a:solidFill>
              </a:rPr>
              <a:t>do we best meet</a:t>
            </a:r>
            <a:r>
              <a:rPr lang="en-GB" sz="2800" b="0" i="0" kern="1200">
                <a:solidFill>
                  <a:schemeClr val="dk1"/>
                </a:solidFill>
                <a:effectLst/>
                <a:latin typeface="+mn-lt"/>
                <a:ea typeface="+mn-ea"/>
                <a:cs typeface="+mn-cs"/>
              </a:rPr>
              <a:t> the needs of service users</a:t>
            </a:r>
            <a:r>
              <a:rPr lang="en-GB" sz="2800">
                <a:solidFill>
                  <a:schemeClr val="dk1"/>
                </a:solidFill>
              </a:rPr>
              <a:t> - </a:t>
            </a:r>
            <a:r>
              <a:rPr lang="en-GB" sz="2800" b="0" i="0" kern="1200">
                <a:solidFill>
                  <a:schemeClr val="dk1"/>
                </a:solidFill>
                <a:effectLst/>
                <a:latin typeface="+mn-lt"/>
                <a:ea typeface="+mn-ea"/>
                <a:cs typeface="+mn-cs"/>
              </a:rPr>
              <a:t>i.e</a:t>
            </a:r>
            <a:r>
              <a:rPr lang="en-GB" sz="2800">
                <a:solidFill>
                  <a:schemeClr val="dk1"/>
                </a:solidFill>
              </a:rPr>
              <a:t>.</a:t>
            </a:r>
            <a:r>
              <a:rPr lang="en-GB" sz="2800" b="0" i="0" kern="1200">
                <a:solidFill>
                  <a:schemeClr val="dk1"/>
                </a:solidFill>
                <a:effectLst/>
                <a:latin typeface="+mn-lt"/>
                <a:ea typeface="+mn-ea"/>
                <a:cs typeface="+mn-cs"/>
              </a:rPr>
              <a:t> adults and professionals</a:t>
            </a:r>
            <a:r>
              <a:rPr lang="en-GB" sz="2800">
                <a:solidFill>
                  <a:schemeClr val="dk1"/>
                </a:solidFill>
              </a:rPr>
              <a:t> -</a:t>
            </a:r>
            <a:r>
              <a:rPr lang="en-GB" sz="2800" b="0" i="0" kern="1200">
                <a:solidFill>
                  <a:schemeClr val="dk1"/>
                </a:solidFill>
                <a:effectLst/>
                <a:latin typeface="+mn-lt"/>
                <a:ea typeface="+mn-ea"/>
                <a:cs typeface="+mn-cs"/>
              </a:rPr>
              <a:t> in today's digital world</a:t>
            </a:r>
            <a:endParaRPr lang="en-GB" sz="2800">
              <a:solidFill>
                <a:schemeClr val="dk1"/>
              </a:solidFill>
              <a:latin typeface="Calibri" panose="020F0502020204030204"/>
              <a:cs typeface="Calibri"/>
            </a:endParaRPr>
          </a:p>
        </p:txBody>
      </p:sp>
      <p:sp>
        <p:nvSpPr>
          <p:cNvPr id="5" name="Google Shape;650;gc23bb42f4d_6_95">
            <a:extLst>
              <a:ext uri="{FF2B5EF4-FFF2-40B4-BE49-F238E27FC236}">
                <a16:creationId xmlns:a16="http://schemas.microsoft.com/office/drawing/2014/main" id="{87402BD6-2AA9-4A34-AB74-08114F23FD60}"/>
              </a:ext>
            </a:extLst>
          </p:cNvPr>
          <p:cNvSpPr txBox="1"/>
          <p:nvPr/>
        </p:nvSpPr>
        <p:spPr>
          <a:xfrm>
            <a:off x="621399" y="12346"/>
            <a:ext cx="11191909" cy="664500"/>
          </a:xfrm>
          <a:prstGeom prst="rect">
            <a:avLst/>
          </a:prstGeom>
          <a:solidFill>
            <a:schemeClr val="tx2"/>
          </a:solidFill>
          <a:ln>
            <a:noFill/>
          </a:ln>
        </p:spPr>
        <p:txBody>
          <a:bodyPr spcFirstLastPara="1" wrap="square" lIns="0" tIns="121900" rIns="121900" bIns="1219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GB" sz="2400" b="1" i="0" u="none" strike="noStrike" kern="1200" cap="none" spc="0" normalizeH="0" baseline="0" noProof="0">
                <a:ln>
                  <a:noFill/>
                </a:ln>
                <a:solidFill>
                  <a:schemeClr val="bg1"/>
                </a:solidFill>
                <a:effectLst/>
                <a:uLnTx/>
                <a:uFillTx/>
                <a:latin typeface="Raleway"/>
                <a:ea typeface="Raleway"/>
                <a:cs typeface="Raleway"/>
                <a:sym typeface="Raleway"/>
              </a:rPr>
              <a:t>Group discussion</a:t>
            </a:r>
          </a:p>
        </p:txBody>
      </p:sp>
      <p:sp>
        <p:nvSpPr>
          <p:cNvPr id="6" name="TextBox 5">
            <a:extLst>
              <a:ext uri="{FF2B5EF4-FFF2-40B4-BE49-F238E27FC236}">
                <a16:creationId xmlns:a16="http://schemas.microsoft.com/office/drawing/2014/main" id="{D090CA64-5EFC-4036-8BF9-E32C162F298D}"/>
              </a:ext>
            </a:extLst>
          </p:cNvPr>
          <p:cNvSpPr txBox="1"/>
          <p:nvPr/>
        </p:nvSpPr>
        <p:spPr>
          <a:xfrm>
            <a:off x="336000" y="2930231"/>
            <a:ext cx="10924899" cy="464871"/>
          </a:xfrm>
          <a:prstGeom prst="rect">
            <a:avLst/>
          </a:prstGeom>
          <a:noFill/>
        </p:spPr>
        <p:txBody>
          <a:bodyPr wrap="square" lIns="91440" tIns="45720" rIns="91440" bIns="45720" anchor="t">
            <a:spAutoFit/>
          </a:bodyPr>
          <a:lstStyle/>
          <a:p>
            <a:pPr lvl="1">
              <a:lnSpc>
                <a:spcPct val="150000"/>
              </a:lnSpc>
            </a:pPr>
            <a:endParaRPr lang="en-GB" sz="1800">
              <a:latin typeface="Calibri"/>
              <a:ea typeface="+mj-ea"/>
              <a:cs typeface="Calibri"/>
            </a:endParaRPr>
          </a:p>
        </p:txBody>
      </p:sp>
    </p:spTree>
    <p:extLst>
      <p:ext uri="{BB962C8B-B14F-4D97-AF65-F5344CB8AC3E}">
        <p14:creationId xmlns:p14="http://schemas.microsoft.com/office/powerpoint/2010/main" val="2409908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294053"/>
      </a:dk1>
      <a:lt1>
        <a:srgbClr val="FFFFFF"/>
      </a:lt1>
      <a:dk2>
        <a:srgbClr val="004A8F"/>
      </a:dk2>
      <a:lt2>
        <a:srgbClr val="4495D1"/>
      </a:lt2>
      <a:accent1>
        <a:srgbClr val="DAEAF6"/>
      </a:accent1>
      <a:accent2>
        <a:srgbClr val="4495D1"/>
      </a:accent2>
      <a:accent3>
        <a:srgbClr val="26AAA5"/>
      </a:accent3>
      <a:accent4>
        <a:srgbClr val="004A8F"/>
      </a:accent4>
      <a:accent5>
        <a:srgbClr val="294053"/>
      </a:accent5>
      <a:accent6>
        <a:srgbClr val="A23F97"/>
      </a:accent6>
      <a:hlink>
        <a:srgbClr val="4495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579228d-4d7f-4d5d-aa2c-6934a28c2ba5">
      <UserInfo>
        <DisplayName>FARQUHAR, Kathryn</DisplayName>
        <AccountId>422</AccountId>
        <AccountType/>
      </UserInfo>
      <UserInfo>
        <DisplayName>FITZGERALD, Atalanta</DisplayName>
        <AccountId>64</AccountId>
        <AccountType/>
      </UserInfo>
      <UserInfo>
        <DisplayName>ROTHEN, Mark</DisplayName>
        <AccountId>186</AccountId>
        <AccountType/>
      </UserInfo>
      <UserInfo>
        <DisplayName>HORVAI, Anna</DisplayName>
        <AccountId>201</AccountId>
        <AccountType/>
      </UserInfo>
      <UserInfo>
        <DisplayName>WALTON, Chris</DisplayName>
        <AccountId>63</AccountId>
        <AccountType/>
      </UserInfo>
      <UserInfo>
        <DisplayName>PRINTER, Zahra</DisplayName>
        <AccountId>65</AccountId>
        <AccountType/>
      </UserInfo>
      <UserInfo>
        <DisplayName>MCKENZIE, Thomas</DisplayName>
        <AccountId>60</AccountId>
        <AccountType/>
      </UserInfo>
      <UserInfo>
        <DisplayName>JACKSON, Lorna</DisplayName>
        <AccountId>543</AccountId>
        <AccountType/>
      </UserInfo>
      <UserInfo>
        <DisplayName>BAXTER, Andrew</DisplayName>
        <AccountId>62</AccountId>
        <AccountType/>
      </UserInfo>
      <UserInfo>
        <DisplayName>HANSON, Sonya</DisplayName>
        <AccountId>500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AD843F88D6EE4AA36C4B179C416A12" ma:contentTypeVersion="12" ma:contentTypeDescription="Create a new document." ma:contentTypeScope="" ma:versionID="b3de3289887b052309650fd395a71fd0">
  <xsd:schema xmlns:xsd="http://www.w3.org/2001/XMLSchema" xmlns:xs="http://www.w3.org/2001/XMLSchema" xmlns:p="http://schemas.microsoft.com/office/2006/metadata/properties" xmlns:ns2="f9586926-31b4-4508-9dca-16d962d230f4" xmlns:ns3="9579228d-4d7f-4d5d-aa2c-6934a28c2ba5" targetNamespace="http://schemas.microsoft.com/office/2006/metadata/properties" ma:root="true" ma:fieldsID="3cdf454b0f402e2f93bb1255dd8705f6" ns2:_="" ns3:_="">
    <xsd:import namespace="f9586926-31b4-4508-9dca-16d962d230f4"/>
    <xsd:import namespace="9579228d-4d7f-4d5d-aa2c-6934a28c2b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86926-31b4-4508-9dca-16d962d23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79228d-4d7f-4d5d-aa2c-6934a28c2b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C925C3-C9DB-4245-8712-0E6129F9806B}">
  <ds:schemaRefs>
    <ds:schemaRef ds:uri="http://schemas.microsoft.com/sharepoint/v3/contenttype/forms"/>
  </ds:schemaRefs>
</ds:datastoreItem>
</file>

<file path=customXml/itemProps2.xml><?xml version="1.0" encoding="utf-8"?>
<ds:datastoreItem xmlns:ds="http://schemas.openxmlformats.org/officeDocument/2006/customXml" ds:itemID="{C0BE854C-AB9D-4AB3-A0DA-722DFF945509}">
  <ds:schemaRefs>
    <ds:schemaRef ds:uri="9579228d-4d7f-4d5d-aa2c-6934a28c2ba5"/>
    <ds:schemaRef ds:uri="f9586926-31b4-4508-9dca-16d962d230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160752-D3FC-407A-9BE1-BF3D59671822}">
  <ds:schemaRefs>
    <ds:schemaRef ds:uri="9579228d-4d7f-4d5d-aa2c-6934a28c2ba5"/>
    <ds:schemaRef ds:uri="f9586926-31b4-4508-9dca-16d962d230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evidence and embedding practice to support children with social workers   Market Engagement Event</dc:title>
  <dc:creator>WILLIAMS, Lisa</dc:creator>
  <cp:revision>2</cp:revision>
  <dcterms:created xsi:type="dcterms:W3CDTF">2021-07-16T13:29:22Z</dcterms:created>
  <dcterms:modified xsi:type="dcterms:W3CDTF">2021-10-20T14:14:25Z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0x010100B1AD843F88D6EE4AA36C4B179C416A12</vt:lpwstr>
  </property>
</Properties>
</file>