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7" r:id="rId2"/>
    <p:sldId id="278" r:id="rId3"/>
    <p:sldId id="282" r:id="rId4"/>
    <p:sldId id="281" r:id="rId5"/>
    <p:sldId id="280" r:id="rId6"/>
    <p:sldId id="297" r:id="rId7"/>
    <p:sldId id="298" r:id="rId8"/>
    <p:sldId id="283" r:id="rId9"/>
    <p:sldId id="299" r:id="rId10"/>
    <p:sldId id="286" r:id="rId11"/>
    <p:sldId id="288" r:id="rId12"/>
    <p:sldId id="296" r:id="rId13"/>
    <p:sldId id="285" r:id="rId14"/>
    <p:sldId id="284" r:id="rId15"/>
    <p:sldId id="290" r:id="rId16"/>
    <p:sldId id="291" r:id="rId17"/>
    <p:sldId id="292" r:id="rId18"/>
    <p:sldId id="300" r:id="rId19"/>
    <p:sldId id="301" r:id="rId20"/>
    <p:sldId id="294" r:id="rId21"/>
    <p:sldId id="295" r:id="rId22"/>
    <p:sldId id="279" r:id="rId23"/>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844"/>
    <a:srgbClr val="00B140"/>
    <a:srgbClr val="00968E"/>
    <a:srgbClr val="006272"/>
    <a:srgbClr val="00A5E1"/>
    <a:srgbClr val="141B4D"/>
    <a:srgbClr val="EF3B24"/>
    <a:srgbClr val="FF7500"/>
    <a:srgbClr val="FFD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7" autoAdjust="0"/>
    <p:restoredTop sz="88727" autoAdjust="0"/>
  </p:normalViewPr>
  <p:slideViewPr>
    <p:cSldViewPr snapToGrid="0" showGuides="1">
      <p:cViewPr>
        <p:scale>
          <a:sx n="66" d="100"/>
          <a:sy n="66" d="100"/>
        </p:scale>
        <p:origin x="1072" y="-344"/>
      </p:cViewPr>
      <p:guideLst>
        <p:guide orient="horz" pos="2160"/>
        <p:guide pos="2880"/>
      </p:guideLst>
    </p:cSldViewPr>
  </p:slideViewPr>
  <p:notesTextViewPr>
    <p:cViewPr>
      <p:scale>
        <a:sx n="1" d="1"/>
        <a:sy n="1" d="1"/>
      </p:scale>
      <p:origin x="0" y="0"/>
    </p:cViewPr>
  </p:notesTextViewPr>
  <p:notesViewPr>
    <p:cSldViewPr snapToGrid="0" showGuides="1">
      <p:cViewPr varScale="1">
        <p:scale>
          <a:sx n="54" d="100"/>
          <a:sy n="54" d="100"/>
        </p:scale>
        <p:origin x="196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4EB462-98FC-4072-8633-C50B2CCEC85C}" type="datetimeFigureOut">
              <a:rPr lang="en-GB" smtClean="0"/>
              <a:t>17/11/2016</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9C4B86-80E6-4D44-A160-807F12D0930A}" type="slidenum">
              <a:rPr lang="en-GB" smtClean="0"/>
              <a:t>‹#›</a:t>
            </a:fld>
            <a:endParaRPr lang="en-GB" dirty="0"/>
          </a:p>
        </p:txBody>
      </p:sp>
    </p:spTree>
    <p:extLst>
      <p:ext uri="{BB962C8B-B14F-4D97-AF65-F5344CB8AC3E}">
        <p14:creationId xmlns:p14="http://schemas.microsoft.com/office/powerpoint/2010/main" val="2362916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C22AFE-A276-42FB-A93A-B0F7F521EF17}" type="datetimeFigureOut">
              <a:rPr lang="en-GB" smtClean="0"/>
              <a:t>17/11/2016</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F689CC-6958-4F62-A2B0-6289660D9B22}" type="slidenum">
              <a:rPr lang="en-GB" smtClean="0"/>
              <a:t>‹#›</a:t>
            </a:fld>
            <a:endParaRPr lang="en-GB" dirty="0"/>
          </a:p>
        </p:txBody>
      </p:sp>
    </p:spTree>
    <p:extLst>
      <p:ext uri="{BB962C8B-B14F-4D97-AF65-F5344CB8AC3E}">
        <p14:creationId xmlns:p14="http://schemas.microsoft.com/office/powerpoint/2010/main" val="722268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F689CC-6958-4F62-A2B0-6289660D9B22}" type="slidenum">
              <a:rPr lang="en-GB" smtClean="0"/>
              <a:t>1</a:t>
            </a:fld>
            <a:endParaRPr lang="en-GB" dirty="0"/>
          </a:p>
        </p:txBody>
      </p:sp>
    </p:spTree>
    <p:extLst>
      <p:ext uri="{BB962C8B-B14F-4D97-AF65-F5344CB8AC3E}">
        <p14:creationId xmlns:p14="http://schemas.microsoft.com/office/powerpoint/2010/main" val="735891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F689CC-6958-4F62-A2B0-6289660D9B22}" type="slidenum">
              <a:rPr lang="en-GB" smtClean="0"/>
              <a:t>3</a:t>
            </a:fld>
            <a:endParaRPr lang="en-GB" dirty="0"/>
          </a:p>
        </p:txBody>
      </p:sp>
    </p:spTree>
    <p:extLst>
      <p:ext uri="{BB962C8B-B14F-4D97-AF65-F5344CB8AC3E}">
        <p14:creationId xmlns:p14="http://schemas.microsoft.com/office/powerpoint/2010/main" val="1356279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F689CC-6958-4F62-A2B0-6289660D9B22}" type="slidenum">
              <a:rPr lang="en-GB" smtClean="0"/>
              <a:t>5</a:t>
            </a:fld>
            <a:endParaRPr lang="en-GB" dirty="0"/>
          </a:p>
        </p:txBody>
      </p:sp>
    </p:spTree>
    <p:extLst>
      <p:ext uri="{BB962C8B-B14F-4D97-AF65-F5344CB8AC3E}">
        <p14:creationId xmlns:p14="http://schemas.microsoft.com/office/powerpoint/2010/main" val="1394853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ATOC/GN022 is 23 pages in length</a:t>
            </a:r>
          </a:p>
        </p:txBody>
      </p:sp>
      <p:sp>
        <p:nvSpPr>
          <p:cNvPr id="4" name="Slide Number Placeholder 3"/>
          <p:cNvSpPr>
            <a:spLocks noGrp="1"/>
          </p:cNvSpPr>
          <p:nvPr>
            <p:ph type="sldNum" sz="quarter" idx="10"/>
          </p:nvPr>
        </p:nvSpPr>
        <p:spPr/>
        <p:txBody>
          <a:bodyPr/>
          <a:lstStyle/>
          <a:p>
            <a:fld id="{55F689CC-6958-4F62-A2B0-6289660D9B22}" type="slidenum">
              <a:rPr lang="en-GB" smtClean="0"/>
              <a:t>7</a:t>
            </a:fld>
            <a:endParaRPr lang="en-GB" dirty="0"/>
          </a:p>
        </p:txBody>
      </p:sp>
    </p:spTree>
    <p:extLst>
      <p:ext uri="{BB962C8B-B14F-4D97-AF65-F5344CB8AC3E}">
        <p14:creationId xmlns:p14="http://schemas.microsoft.com/office/powerpoint/2010/main" val="3010291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7030A0"/>
              </a:solidFill>
            </a:endParaRPr>
          </a:p>
        </p:txBody>
      </p:sp>
      <p:sp>
        <p:nvSpPr>
          <p:cNvPr id="4" name="Slide Number Placeholder 3"/>
          <p:cNvSpPr>
            <a:spLocks noGrp="1"/>
          </p:cNvSpPr>
          <p:nvPr>
            <p:ph type="sldNum" sz="quarter" idx="10"/>
          </p:nvPr>
        </p:nvSpPr>
        <p:spPr/>
        <p:txBody>
          <a:bodyPr/>
          <a:lstStyle/>
          <a:p>
            <a:fld id="{55F689CC-6958-4F62-A2B0-6289660D9B22}" type="slidenum">
              <a:rPr lang="en-GB" smtClean="0"/>
              <a:t>8</a:t>
            </a:fld>
            <a:endParaRPr lang="en-GB" dirty="0"/>
          </a:p>
        </p:txBody>
      </p:sp>
    </p:spTree>
    <p:extLst>
      <p:ext uri="{BB962C8B-B14F-4D97-AF65-F5344CB8AC3E}">
        <p14:creationId xmlns:p14="http://schemas.microsoft.com/office/powerpoint/2010/main" val="1243016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NR/SIN/140 is 13 pages in length</a:t>
            </a:r>
          </a:p>
        </p:txBody>
      </p:sp>
      <p:sp>
        <p:nvSpPr>
          <p:cNvPr id="4" name="Slide Number Placeholder 3"/>
          <p:cNvSpPr>
            <a:spLocks noGrp="1"/>
          </p:cNvSpPr>
          <p:nvPr>
            <p:ph type="sldNum" sz="quarter" idx="10"/>
          </p:nvPr>
        </p:nvSpPr>
        <p:spPr/>
        <p:txBody>
          <a:bodyPr/>
          <a:lstStyle/>
          <a:p>
            <a:fld id="{55F689CC-6958-4F62-A2B0-6289660D9B22}" type="slidenum">
              <a:rPr lang="en-GB" smtClean="0"/>
              <a:t>9</a:t>
            </a:fld>
            <a:endParaRPr lang="en-GB" dirty="0"/>
          </a:p>
        </p:txBody>
      </p:sp>
    </p:spTree>
    <p:extLst>
      <p:ext uri="{BB962C8B-B14F-4D97-AF65-F5344CB8AC3E}">
        <p14:creationId xmlns:p14="http://schemas.microsoft.com/office/powerpoint/2010/main" val="1162358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Draft HAZID report is 25 pages in length</a:t>
            </a:r>
          </a:p>
        </p:txBody>
      </p:sp>
      <p:sp>
        <p:nvSpPr>
          <p:cNvPr id="4" name="Slide Number Placeholder 3"/>
          <p:cNvSpPr>
            <a:spLocks noGrp="1"/>
          </p:cNvSpPr>
          <p:nvPr>
            <p:ph type="sldNum" sz="quarter" idx="10"/>
          </p:nvPr>
        </p:nvSpPr>
        <p:spPr/>
        <p:txBody>
          <a:bodyPr/>
          <a:lstStyle/>
          <a:p>
            <a:fld id="{55F689CC-6958-4F62-A2B0-6289660D9B22}" type="slidenum">
              <a:rPr lang="en-GB" smtClean="0"/>
              <a:t>11</a:t>
            </a:fld>
            <a:endParaRPr lang="en-GB" dirty="0"/>
          </a:p>
        </p:txBody>
      </p:sp>
    </p:spTree>
    <p:extLst>
      <p:ext uri="{BB962C8B-B14F-4D97-AF65-F5344CB8AC3E}">
        <p14:creationId xmlns:p14="http://schemas.microsoft.com/office/powerpoint/2010/main" val="1908167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F689CC-6958-4F62-A2B0-6289660D9B22}" type="slidenum">
              <a:rPr lang="en-GB" smtClean="0"/>
              <a:t>12</a:t>
            </a:fld>
            <a:endParaRPr lang="en-GB" dirty="0"/>
          </a:p>
        </p:txBody>
      </p:sp>
    </p:spTree>
    <p:extLst>
      <p:ext uri="{BB962C8B-B14F-4D97-AF65-F5344CB8AC3E}">
        <p14:creationId xmlns:p14="http://schemas.microsoft.com/office/powerpoint/2010/main" val="36044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F689CC-6958-4F62-A2B0-6289660D9B22}" type="slidenum">
              <a:rPr lang="en-GB" smtClean="0"/>
              <a:t>14</a:t>
            </a:fld>
            <a:endParaRPr lang="en-GB" dirty="0"/>
          </a:p>
        </p:txBody>
      </p:sp>
    </p:spTree>
    <p:extLst>
      <p:ext uri="{BB962C8B-B14F-4D97-AF65-F5344CB8AC3E}">
        <p14:creationId xmlns:p14="http://schemas.microsoft.com/office/powerpoint/2010/main" val="3911504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_no photos">
    <p:spTree>
      <p:nvGrpSpPr>
        <p:cNvPr id="1" name=""/>
        <p:cNvGrpSpPr/>
        <p:nvPr/>
      </p:nvGrpSpPr>
      <p:grpSpPr>
        <a:xfrm>
          <a:off x="0" y="0"/>
          <a:ext cx="0" cy="0"/>
          <a:chOff x="0" y="0"/>
          <a:chExt cx="0" cy="0"/>
        </a:xfrm>
      </p:grpSpPr>
      <p:sp>
        <p:nvSpPr>
          <p:cNvPr id="9" name="Rectangle 8"/>
          <p:cNvSpPr/>
          <p:nvPr userDrawn="1"/>
        </p:nvSpPr>
        <p:spPr>
          <a:xfrm>
            <a:off x="4590000" y="4608000"/>
            <a:ext cx="225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a:xfrm>
            <a:off x="6894000" y="4608000"/>
            <a:ext cx="2250000" cy="2250000"/>
          </a:xfrm>
          <a:prstGeom prst="rect">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userDrawn="1"/>
        </p:nvSpPr>
        <p:spPr>
          <a:xfrm>
            <a:off x="6894000" y="2305226"/>
            <a:ext cx="2250000" cy="2250000"/>
          </a:xfrm>
          <a:prstGeom prst="rect">
            <a:avLst/>
          </a:prstGeom>
          <a:solidFill>
            <a:srgbClr val="009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0" y="2305226"/>
            <a:ext cx="684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userDrawn="1"/>
        </p:nvSpPr>
        <p:spPr>
          <a:xfrm>
            <a:off x="0" y="0"/>
            <a:ext cx="225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630000" y="2700000"/>
            <a:ext cx="6062348"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30000" y="4610452"/>
            <a:ext cx="3600000" cy="555548"/>
          </a:xfrm>
        </p:spPr>
        <p:txBody>
          <a:bodyPr anchor="b" anchorCtr="0">
            <a:noAutofit/>
          </a:bodyPr>
          <a:lstStyle>
            <a:lvl1pPr marL="0" indent="0" algn="l">
              <a:buNone/>
              <a:defRPr sz="175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Date Placeholder 3"/>
          <p:cNvSpPr>
            <a:spLocks noGrp="1"/>
          </p:cNvSpPr>
          <p:nvPr>
            <p:ph type="dt" sz="half" idx="10"/>
          </p:nvPr>
        </p:nvSpPr>
        <p:spPr>
          <a:xfrm>
            <a:off x="628650" y="5125252"/>
            <a:ext cx="3601350" cy="281635"/>
          </a:xfrm>
          <a:prstGeom prst="rect">
            <a:avLst/>
          </a:prstGeom>
        </p:spPr>
        <p:txBody>
          <a:bodyPr lIns="0" tIns="0" rIns="0" bIns="0">
            <a:noAutofit/>
          </a:bodyPr>
          <a:lstStyle>
            <a:lvl1pPr>
              <a:defRPr sz="1750" b="1">
                <a:solidFill>
                  <a:schemeClr val="tx1"/>
                </a:solidFill>
              </a:defRPr>
            </a:lvl1pPr>
          </a:lstStyle>
          <a:p>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00" y="630000"/>
            <a:ext cx="1257333" cy="698400"/>
          </a:xfrm>
          <a:prstGeom prst="rect">
            <a:avLst/>
          </a:prstGeom>
        </p:spPr>
      </p:pic>
    </p:spTree>
    <p:extLst>
      <p:ext uri="{BB962C8B-B14F-4D97-AF65-F5344CB8AC3E}">
        <p14:creationId xmlns:p14="http://schemas.microsoft.com/office/powerpoint/2010/main" val="1469143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ext and Table 2">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817200"/>
          </a:xfrm>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612000" y="1620000"/>
            <a:ext cx="2088000" cy="4351338"/>
          </a:xfrm>
        </p:spPr>
        <p:txBody>
          <a:bodyPr>
            <a:noAutofit/>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44000" y="1620000"/>
            <a:ext cx="5688000" cy="4351338"/>
          </a:xfrm>
        </p:spPr>
        <p:txBody>
          <a:bodyPr>
            <a:noAutofit/>
          </a:bodyPr>
          <a:lstStyle>
            <a:lvl1pPr marL="0" indent="0">
              <a:buFontTx/>
              <a:buNone/>
              <a:defRPr/>
            </a:lvl1pPr>
          </a:lstStyle>
          <a:p>
            <a:pPr lvl="0"/>
            <a:r>
              <a:rPr lang="en-US"/>
              <a:t>Edit Master text styles</a:t>
            </a:r>
          </a:p>
        </p:txBody>
      </p:sp>
      <p:sp>
        <p:nvSpPr>
          <p:cNvPr id="7" name="Slide Number Placeholder 6"/>
          <p:cNvSpPr>
            <a:spLocks noGrp="1"/>
          </p:cNvSpPr>
          <p:nvPr>
            <p:ph type="sldNum" sz="quarter" idx="12"/>
          </p:nvPr>
        </p:nvSpPr>
        <p:spPr/>
        <p:txBody>
          <a:bodyPr/>
          <a:lstStyle/>
          <a:p>
            <a:fld id="{C1B3EF10-4E29-4F0C-9AB6-355B3A7B01AB}" type="slidenum">
              <a:rPr lang="en-GB" smtClean="0"/>
              <a:t>‹#›</a:t>
            </a:fld>
            <a:endParaRPr lang="en-GB" dirty="0"/>
          </a:p>
        </p:txBody>
      </p:sp>
    </p:spTree>
    <p:extLst>
      <p:ext uri="{BB962C8B-B14F-4D97-AF65-F5344CB8AC3E}">
        <p14:creationId xmlns:p14="http://schemas.microsoft.com/office/powerpoint/2010/main" val="2434842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Intro and 3 bi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C1B3EF10-4E29-4F0C-9AB6-355B3A7B01AB}" type="slidenum">
              <a:rPr lang="en-GB" smtClean="0"/>
              <a:pPr/>
              <a:t>‹#›</a:t>
            </a:fld>
            <a:endParaRPr lang="en-GB" dirty="0"/>
          </a:p>
        </p:txBody>
      </p:sp>
      <p:sp>
        <p:nvSpPr>
          <p:cNvPr id="4" name="Content Placeholder 2"/>
          <p:cNvSpPr>
            <a:spLocks noGrp="1"/>
          </p:cNvSpPr>
          <p:nvPr>
            <p:ph sz="half" idx="1"/>
          </p:nvPr>
        </p:nvSpPr>
        <p:spPr>
          <a:xfrm>
            <a:off x="612000" y="1620000"/>
            <a:ext cx="7920000" cy="1080000"/>
          </a:xfrm>
        </p:spPr>
        <p:txBody>
          <a:bodyPr>
            <a:noAutofit/>
          </a:bodyPr>
          <a:lstStyle>
            <a:lvl1pPr>
              <a:defRPr sz="1600"/>
            </a:lvl1pPr>
            <a:lvl2pPr>
              <a:defRPr sz="1600"/>
            </a:lvl2pPr>
          </a:lstStyle>
          <a:p>
            <a:pPr lvl="0"/>
            <a:r>
              <a:rPr lang="en-US"/>
              <a:t>Edit Master text styles</a:t>
            </a:r>
          </a:p>
          <a:p>
            <a:pPr lvl="1"/>
            <a:r>
              <a:rPr lang="en-US"/>
              <a:t>Second level</a:t>
            </a:r>
          </a:p>
        </p:txBody>
      </p:sp>
      <p:sp>
        <p:nvSpPr>
          <p:cNvPr id="5" name="Content Placeholder 3"/>
          <p:cNvSpPr>
            <a:spLocks noGrp="1"/>
          </p:cNvSpPr>
          <p:nvPr>
            <p:ph sz="half" idx="2"/>
          </p:nvPr>
        </p:nvSpPr>
        <p:spPr>
          <a:xfrm>
            <a:off x="612000" y="2835961"/>
            <a:ext cx="1080000" cy="1080000"/>
          </a:xfrm>
          <a:solidFill>
            <a:schemeClr val="bg1">
              <a:lumMod val="95000"/>
            </a:schemeClr>
          </a:solidFill>
        </p:spPr>
        <p:txBody>
          <a:bodyPr>
            <a:noAutofit/>
          </a:bodyPr>
          <a:lstStyle>
            <a:lvl1pPr marL="0" indent="0">
              <a:buFontTx/>
              <a:buNone/>
              <a:defRPr sz="1400"/>
            </a:lvl1pPr>
          </a:lstStyle>
          <a:p>
            <a:pPr lvl="0"/>
            <a:r>
              <a:rPr lang="en-US"/>
              <a:t>Edit Master text styles</a:t>
            </a:r>
          </a:p>
        </p:txBody>
      </p:sp>
      <p:sp>
        <p:nvSpPr>
          <p:cNvPr id="8" name="Content Placeholder 3"/>
          <p:cNvSpPr>
            <a:spLocks noGrp="1"/>
          </p:cNvSpPr>
          <p:nvPr>
            <p:ph sz="half" idx="11"/>
          </p:nvPr>
        </p:nvSpPr>
        <p:spPr>
          <a:xfrm>
            <a:off x="3320324" y="2835961"/>
            <a:ext cx="1080000" cy="1080000"/>
          </a:xfrm>
          <a:solidFill>
            <a:schemeClr val="bg1">
              <a:lumMod val="95000"/>
            </a:schemeClr>
          </a:solidFill>
        </p:spPr>
        <p:txBody>
          <a:bodyPr>
            <a:noAutofit/>
          </a:bodyPr>
          <a:lstStyle>
            <a:lvl1pPr marL="0" indent="0">
              <a:buFontTx/>
              <a:buNone/>
              <a:defRPr sz="1400"/>
            </a:lvl1pPr>
          </a:lstStyle>
          <a:p>
            <a:pPr lvl="0"/>
            <a:r>
              <a:rPr lang="en-US"/>
              <a:t>Edit Master text styles</a:t>
            </a:r>
          </a:p>
        </p:txBody>
      </p:sp>
      <p:sp>
        <p:nvSpPr>
          <p:cNvPr id="9" name="Content Placeholder 3"/>
          <p:cNvSpPr>
            <a:spLocks noGrp="1"/>
          </p:cNvSpPr>
          <p:nvPr>
            <p:ph sz="half" idx="12"/>
          </p:nvPr>
        </p:nvSpPr>
        <p:spPr>
          <a:xfrm>
            <a:off x="6012000" y="2835961"/>
            <a:ext cx="1080000" cy="1080000"/>
          </a:xfrm>
          <a:solidFill>
            <a:schemeClr val="bg1">
              <a:lumMod val="95000"/>
            </a:schemeClr>
          </a:solidFill>
        </p:spPr>
        <p:txBody>
          <a:bodyPr>
            <a:noAutofit/>
          </a:bodyPr>
          <a:lstStyle>
            <a:lvl1pPr marL="0" indent="0">
              <a:buFontTx/>
              <a:buNone/>
              <a:defRPr sz="1400"/>
            </a:lvl1pPr>
          </a:lstStyle>
          <a:p>
            <a:pPr lvl="0"/>
            <a:r>
              <a:rPr lang="en-US"/>
              <a:t>Edit Master text styles</a:t>
            </a:r>
          </a:p>
        </p:txBody>
      </p:sp>
      <p:sp>
        <p:nvSpPr>
          <p:cNvPr id="11" name="Text Placeholder 10"/>
          <p:cNvSpPr>
            <a:spLocks noGrp="1"/>
          </p:cNvSpPr>
          <p:nvPr>
            <p:ph type="body" sz="quarter" idx="13"/>
          </p:nvPr>
        </p:nvSpPr>
        <p:spPr>
          <a:xfrm>
            <a:off x="612000" y="4002985"/>
            <a:ext cx="2520000" cy="1980000"/>
          </a:xfrm>
        </p:spPr>
        <p:txBody>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0"/>
          <p:cNvSpPr>
            <a:spLocks noGrp="1"/>
          </p:cNvSpPr>
          <p:nvPr>
            <p:ph type="body" sz="quarter" idx="14"/>
          </p:nvPr>
        </p:nvSpPr>
        <p:spPr>
          <a:xfrm>
            <a:off x="3320324" y="4002985"/>
            <a:ext cx="2520000" cy="1980000"/>
          </a:xfrm>
        </p:spPr>
        <p:txBody>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10"/>
          <p:cNvSpPr>
            <a:spLocks noGrp="1"/>
          </p:cNvSpPr>
          <p:nvPr>
            <p:ph type="body" sz="quarter" idx="15"/>
          </p:nvPr>
        </p:nvSpPr>
        <p:spPr>
          <a:xfrm>
            <a:off x="6012000" y="4002985"/>
            <a:ext cx="2520000" cy="1980000"/>
          </a:xfrm>
        </p:spPr>
        <p:txBody>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5"/>
          <p:cNvSpPr>
            <a:spLocks noGrp="1"/>
          </p:cNvSpPr>
          <p:nvPr>
            <p:ph type="body" sz="quarter" idx="16"/>
          </p:nvPr>
        </p:nvSpPr>
        <p:spPr>
          <a:xfrm>
            <a:off x="1785039" y="3405810"/>
            <a:ext cx="1363610" cy="510554"/>
          </a:xfrm>
        </p:spPr>
        <p:txBody>
          <a:bodyPr anchor="b" anchorCtr="0"/>
          <a:lstStyle>
            <a:lvl1pPr marL="0" indent="0">
              <a:buFontTx/>
              <a:buNone/>
              <a:defRPr sz="14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Edit Master text styles</a:t>
            </a:r>
          </a:p>
        </p:txBody>
      </p:sp>
      <p:sp>
        <p:nvSpPr>
          <p:cNvPr id="17" name="Text Placeholder 15"/>
          <p:cNvSpPr>
            <a:spLocks noGrp="1"/>
          </p:cNvSpPr>
          <p:nvPr>
            <p:ph type="body" sz="quarter" idx="17"/>
          </p:nvPr>
        </p:nvSpPr>
        <p:spPr>
          <a:xfrm>
            <a:off x="4476714" y="3405810"/>
            <a:ext cx="1363610" cy="510554"/>
          </a:xfrm>
        </p:spPr>
        <p:txBody>
          <a:bodyPr anchor="b" anchorCtr="0"/>
          <a:lstStyle>
            <a:lvl1pPr marL="0" indent="0">
              <a:buFontTx/>
              <a:buNone/>
              <a:defRPr sz="14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Edit Master text styles</a:t>
            </a:r>
          </a:p>
        </p:txBody>
      </p:sp>
      <p:sp>
        <p:nvSpPr>
          <p:cNvPr id="18" name="Text Placeholder 15"/>
          <p:cNvSpPr>
            <a:spLocks noGrp="1"/>
          </p:cNvSpPr>
          <p:nvPr>
            <p:ph type="body" sz="quarter" idx="18"/>
          </p:nvPr>
        </p:nvSpPr>
        <p:spPr>
          <a:xfrm>
            <a:off x="7168390" y="3405810"/>
            <a:ext cx="1363610" cy="510554"/>
          </a:xfrm>
        </p:spPr>
        <p:txBody>
          <a:bodyPr anchor="b" anchorCtr="0"/>
          <a:lstStyle>
            <a:lvl1pPr marL="0" indent="0">
              <a:buFontTx/>
              <a:buNone/>
              <a:defRPr sz="14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Edit Master text styles</a:t>
            </a:r>
          </a:p>
        </p:txBody>
      </p:sp>
    </p:spTree>
    <p:extLst>
      <p:ext uri="{BB962C8B-B14F-4D97-AF65-F5344CB8AC3E}">
        <p14:creationId xmlns:p14="http://schemas.microsoft.com/office/powerpoint/2010/main" val="3120229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Intro and 6 bi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C1B3EF10-4E29-4F0C-9AB6-355B3A7B01AB}" type="slidenum">
              <a:rPr lang="en-GB" smtClean="0"/>
              <a:pPr/>
              <a:t>‹#›</a:t>
            </a:fld>
            <a:endParaRPr lang="en-GB" dirty="0"/>
          </a:p>
        </p:txBody>
      </p:sp>
      <p:sp>
        <p:nvSpPr>
          <p:cNvPr id="4" name="Content Placeholder 2"/>
          <p:cNvSpPr>
            <a:spLocks noGrp="1"/>
          </p:cNvSpPr>
          <p:nvPr>
            <p:ph sz="half" idx="1"/>
          </p:nvPr>
        </p:nvSpPr>
        <p:spPr>
          <a:xfrm>
            <a:off x="612000" y="1620000"/>
            <a:ext cx="7920000" cy="540104"/>
          </a:xfrm>
        </p:spPr>
        <p:txBody>
          <a:bodyPr>
            <a:noAutofit/>
          </a:bodyPr>
          <a:lstStyle>
            <a:lvl1pPr>
              <a:defRPr sz="1400"/>
            </a:lvl1pPr>
            <a:lvl2pPr>
              <a:defRPr sz="1600"/>
            </a:lvl2pPr>
          </a:lstStyle>
          <a:p>
            <a:pPr lvl="0"/>
            <a:r>
              <a:rPr lang="en-US"/>
              <a:t>Edit Master text styles</a:t>
            </a:r>
          </a:p>
        </p:txBody>
      </p:sp>
      <p:sp>
        <p:nvSpPr>
          <p:cNvPr id="5" name="Content Placeholder 3"/>
          <p:cNvSpPr>
            <a:spLocks noGrp="1"/>
          </p:cNvSpPr>
          <p:nvPr>
            <p:ph sz="half" idx="2"/>
          </p:nvPr>
        </p:nvSpPr>
        <p:spPr>
          <a:xfrm>
            <a:off x="612000" y="2231791"/>
            <a:ext cx="900000" cy="900000"/>
          </a:xfrm>
          <a:solidFill>
            <a:schemeClr val="bg1">
              <a:lumMod val="95000"/>
            </a:schemeClr>
          </a:solidFill>
        </p:spPr>
        <p:txBody>
          <a:bodyPr>
            <a:noAutofit/>
          </a:bodyPr>
          <a:lstStyle>
            <a:lvl1pPr marL="0" indent="0">
              <a:buFontTx/>
              <a:buNone/>
              <a:defRPr sz="1200"/>
            </a:lvl1pPr>
          </a:lstStyle>
          <a:p>
            <a:pPr lvl="0"/>
            <a:r>
              <a:rPr lang="en-US"/>
              <a:t>Edit Master text styles</a:t>
            </a:r>
          </a:p>
        </p:txBody>
      </p:sp>
      <p:sp>
        <p:nvSpPr>
          <p:cNvPr id="8" name="Content Placeholder 3"/>
          <p:cNvSpPr>
            <a:spLocks noGrp="1"/>
          </p:cNvSpPr>
          <p:nvPr>
            <p:ph sz="half" idx="11"/>
          </p:nvPr>
        </p:nvSpPr>
        <p:spPr>
          <a:xfrm>
            <a:off x="3305588" y="2231791"/>
            <a:ext cx="900000" cy="900000"/>
          </a:xfrm>
          <a:solidFill>
            <a:schemeClr val="bg1">
              <a:lumMod val="95000"/>
            </a:schemeClr>
          </a:solidFill>
        </p:spPr>
        <p:txBody>
          <a:bodyPr>
            <a:noAutofit/>
          </a:bodyPr>
          <a:lstStyle>
            <a:lvl1pPr marL="0" indent="0">
              <a:buFontTx/>
              <a:buNone/>
              <a:defRPr sz="1200"/>
            </a:lvl1pPr>
          </a:lstStyle>
          <a:p>
            <a:pPr lvl="0"/>
            <a:r>
              <a:rPr lang="en-US"/>
              <a:t>Edit Master text styles</a:t>
            </a:r>
          </a:p>
        </p:txBody>
      </p:sp>
      <p:sp>
        <p:nvSpPr>
          <p:cNvPr id="9" name="Content Placeholder 3"/>
          <p:cNvSpPr>
            <a:spLocks noGrp="1"/>
          </p:cNvSpPr>
          <p:nvPr>
            <p:ph sz="half" idx="12"/>
          </p:nvPr>
        </p:nvSpPr>
        <p:spPr>
          <a:xfrm>
            <a:off x="5997600" y="2231791"/>
            <a:ext cx="900000" cy="900000"/>
          </a:xfrm>
          <a:solidFill>
            <a:schemeClr val="bg1">
              <a:lumMod val="95000"/>
            </a:schemeClr>
          </a:solidFill>
        </p:spPr>
        <p:txBody>
          <a:bodyPr>
            <a:noAutofit/>
          </a:bodyPr>
          <a:lstStyle>
            <a:lvl1pPr marL="0" indent="0">
              <a:buFontTx/>
              <a:buNone/>
              <a:defRPr sz="1200"/>
            </a:lvl1pPr>
          </a:lstStyle>
          <a:p>
            <a:pPr lvl="0"/>
            <a:r>
              <a:rPr lang="en-US"/>
              <a:t>Edit Master text styles</a:t>
            </a:r>
          </a:p>
        </p:txBody>
      </p:sp>
      <p:sp>
        <p:nvSpPr>
          <p:cNvPr id="11" name="Text Placeholder 10"/>
          <p:cNvSpPr>
            <a:spLocks noGrp="1"/>
          </p:cNvSpPr>
          <p:nvPr>
            <p:ph type="body" sz="quarter" idx="13"/>
          </p:nvPr>
        </p:nvSpPr>
        <p:spPr>
          <a:xfrm>
            <a:off x="1591969" y="2231791"/>
            <a:ext cx="1636649" cy="1808092"/>
          </a:xfrm>
        </p:spPr>
        <p:txBody>
          <a:bodyPr/>
          <a:lstStyle>
            <a:lvl1pPr>
              <a:defRPr sz="1200"/>
            </a:lvl1pPr>
            <a:lvl2pPr>
              <a:defRPr sz="1200"/>
            </a:lvl2pPr>
            <a:lvl3pPr>
              <a:defRPr sz="1200"/>
            </a:lvl3pPr>
            <a:lvl4pPr>
              <a:defRPr sz="1200"/>
            </a:lvl4pPr>
            <a:lvl5pPr>
              <a:defRPr sz="1200"/>
            </a:lvl5pPr>
          </a:lstStyle>
          <a:p>
            <a:pPr lvl="0"/>
            <a:r>
              <a:rPr lang="en-US"/>
              <a:t>Edit Master text styles</a:t>
            </a:r>
          </a:p>
          <a:p>
            <a:pPr lvl="1"/>
            <a:r>
              <a:rPr lang="en-US"/>
              <a:t>Second level</a:t>
            </a:r>
          </a:p>
        </p:txBody>
      </p:sp>
      <p:sp>
        <p:nvSpPr>
          <p:cNvPr id="16" name="Text Placeholder 15"/>
          <p:cNvSpPr>
            <a:spLocks noGrp="1"/>
          </p:cNvSpPr>
          <p:nvPr>
            <p:ph type="body" sz="quarter" idx="16"/>
          </p:nvPr>
        </p:nvSpPr>
        <p:spPr>
          <a:xfrm>
            <a:off x="612000" y="3206359"/>
            <a:ext cx="883351" cy="842178"/>
          </a:xfrm>
        </p:spPr>
        <p:txBody>
          <a:bodyPr anchor="t" anchorCtr="0"/>
          <a:lstStyle>
            <a:lvl1pPr marL="0" indent="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Edit Master text styles</a:t>
            </a:r>
          </a:p>
        </p:txBody>
      </p:sp>
      <p:sp>
        <p:nvSpPr>
          <p:cNvPr id="21" name="Content Placeholder 3"/>
          <p:cNvSpPr>
            <a:spLocks noGrp="1"/>
          </p:cNvSpPr>
          <p:nvPr>
            <p:ph sz="half" idx="19"/>
          </p:nvPr>
        </p:nvSpPr>
        <p:spPr>
          <a:xfrm>
            <a:off x="612000" y="4166608"/>
            <a:ext cx="900000" cy="900000"/>
          </a:xfrm>
          <a:solidFill>
            <a:schemeClr val="bg1">
              <a:lumMod val="95000"/>
            </a:schemeClr>
          </a:solidFill>
        </p:spPr>
        <p:txBody>
          <a:bodyPr>
            <a:noAutofit/>
          </a:bodyPr>
          <a:lstStyle>
            <a:lvl1pPr marL="0" indent="0">
              <a:buFontTx/>
              <a:buNone/>
              <a:defRPr sz="1200"/>
            </a:lvl1pPr>
          </a:lstStyle>
          <a:p>
            <a:pPr lvl="0"/>
            <a:r>
              <a:rPr lang="en-US"/>
              <a:t>Edit Master text styles</a:t>
            </a:r>
          </a:p>
        </p:txBody>
      </p:sp>
      <p:sp>
        <p:nvSpPr>
          <p:cNvPr id="22" name="Content Placeholder 3"/>
          <p:cNvSpPr>
            <a:spLocks noGrp="1"/>
          </p:cNvSpPr>
          <p:nvPr>
            <p:ph sz="half" idx="20"/>
          </p:nvPr>
        </p:nvSpPr>
        <p:spPr>
          <a:xfrm>
            <a:off x="3305588" y="4166608"/>
            <a:ext cx="900000" cy="900000"/>
          </a:xfrm>
          <a:solidFill>
            <a:schemeClr val="bg1">
              <a:lumMod val="95000"/>
            </a:schemeClr>
          </a:solidFill>
        </p:spPr>
        <p:txBody>
          <a:bodyPr>
            <a:noAutofit/>
          </a:bodyPr>
          <a:lstStyle>
            <a:lvl1pPr marL="0" indent="0">
              <a:buFontTx/>
              <a:buNone/>
              <a:defRPr sz="1200"/>
            </a:lvl1pPr>
          </a:lstStyle>
          <a:p>
            <a:pPr lvl="0"/>
            <a:r>
              <a:rPr lang="en-US"/>
              <a:t>Edit Master text styles</a:t>
            </a:r>
          </a:p>
        </p:txBody>
      </p:sp>
      <p:sp>
        <p:nvSpPr>
          <p:cNvPr id="23" name="Content Placeholder 3"/>
          <p:cNvSpPr>
            <a:spLocks noGrp="1"/>
          </p:cNvSpPr>
          <p:nvPr>
            <p:ph sz="half" idx="21"/>
          </p:nvPr>
        </p:nvSpPr>
        <p:spPr>
          <a:xfrm>
            <a:off x="5997600" y="4166608"/>
            <a:ext cx="900000" cy="900000"/>
          </a:xfrm>
          <a:solidFill>
            <a:schemeClr val="bg1">
              <a:lumMod val="95000"/>
            </a:schemeClr>
          </a:solidFill>
        </p:spPr>
        <p:txBody>
          <a:bodyPr>
            <a:noAutofit/>
          </a:bodyPr>
          <a:lstStyle>
            <a:lvl1pPr marL="0" indent="0">
              <a:buFontTx/>
              <a:buNone/>
              <a:defRPr sz="1200"/>
            </a:lvl1pPr>
          </a:lstStyle>
          <a:p>
            <a:pPr lvl="0"/>
            <a:r>
              <a:rPr lang="en-US"/>
              <a:t>Edit Master text styles</a:t>
            </a:r>
          </a:p>
        </p:txBody>
      </p:sp>
      <p:sp>
        <p:nvSpPr>
          <p:cNvPr id="24" name="Text Placeholder 10"/>
          <p:cNvSpPr>
            <a:spLocks noGrp="1"/>
          </p:cNvSpPr>
          <p:nvPr>
            <p:ph type="body" sz="quarter" idx="22"/>
          </p:nvPr>
        </p:nvSpPr>
        <p:spPr>
          <a:xfrm>
            <a:off x="1591969" y="4166608"/>
            <a:ext cx="1636649" cy="1843251"/>
          </a:xfrm>
        </p:spPr>
        <p:txBody>
          <a:bodyPr/>
          <a:lstStyle>
            <a:lvl1pPr>
              <a:defRPr sz="1200"/>
            </a:lvl1pPr>
            <a:lvl2pPr>
              <a:defRPr sz="1200"/>
            </a:lvl2pPr>
            <a:lvl3pPr>
              <a:defRPr sz="1200"/>
            </a:lvl3pPr>
            <a:lvl4pPr>
              <a:defRPr sz="1200"/>
            </a:lvl4pPr>
            <a:lvl5pPr>
              <a:defRPr sz="1200"/>
            </a:lvl5pPr>
          </a:lstStyle>
          <a:p>
            <a:pPr lvl="0"/>
            <a:r>
              <a:rPr lang="en-US"/>
              <a:t>Edit Master text styles</a:t>
            </a:r>
          </a:p>
          <a:p>
            <a:pPr lvl="1"/>
            <a:r>
              <a:rPr lang="en-US"/>
              <a:t>Second level</a:t>
            </a:r>
          </a:p>
        </p:txBody>
      </p:sp>
      <p:sp>
        <p:nvSpPr>
          <p:cNvPr id="27" name="Text Placeholder 15"/>
          <p:cNvSpPr>
            <a:spLocks noGrp="1"/>
          </p:cNvSpPr>
          <p:nvPr>
            <p:ph type="body" sz="quarter" idx="23"/>
          </p:nvPr>
        </p:nvSpPr>
        <p:spPr>
          <a:xfrm>
            <a:off x="612000" y="5141177"/>
            <a:ext cx="883351" cy="868682"/>
          </a:xfrm>
        </p:spPr>
        <p:txBody>
          <a:bodyPr anchor="t" anchorCtr="0"/>
          <a:lstStyle>
            <a:lvl1pPr marL="0" indent="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Edit Master text styles</a:t>
            </a:r>
          </a:p>
        </p:txBody>
      </p:sp>
      <p:sp>
        <p:nvSpPr>
          <p:cNvPr id="28" name="Text Placeholder 10"/>
          <p:cNvSpPr>
            <a:spLocks noGrp="1"/>
          </p:cNvSpPr>
          <p:nvPr>
            <p:ph type="body" sz="quarter" idx="24"/>
          </p:nvPr>
        </p:nvSpPr>
        <p:spPr>
          <a:xfrm>
            <a:off x="4284000" y="4166608"/>
            <a:ext cx="1636649" cy="1843251"/>
          </a:xfrm>
        </p:spPr>
        <p:txBody>
          <a:bodyPr/>
          <a:lstStyle>
            <a:lvl1pPr rtl="0">
              <a:defRPr sz="1200"/>
            </a:lvl1pPr>
            <a:lvl2pPr rtl="0">
              <a:defRPr sz="1200"/>
            </a:lvl2pPr>
            <a:lvl3pPr>
              <a:defRPr sz="1200"/>
            </a:lvl3pPr>
            <a:lvl4pPr>
              <a:defRPr sz="1200"/>
            </a:lvl4pPr>
            <a:lvl5pPr>
              <a:defRPr sz="1200"/>
            </a:lvl5pPr>
          </a:lstStyle>
          <a:p>
            <a:pPr lvl="0"/>
            <a:r>
              <a:rPr lang="en-US"/>
              <a:t>Edit Master text styles</a:t>
            </a:r>
          </a:p>
          <a:p>
            <a:pPr lvl="1"/>
            <a:r>
              <a:rPr lang="en-US"/>
              <a:t>Second level</a:t>
            </a:r>
          </a:p>
        </p:txBody>
      </p:sp>
      <p:sp>
        <p:nvSpPr>
          <p:cNvPr id="29" name="Text Placeholder 15"/>
          <p:cNvSpPr>
            <a:spLocks noGrp="1"/>
          </p:cNvSpPr>
          <p:nvPr>
            <p:ph type="body" sz="quarter" idx="25"/>
          </p:nvPr>
        </p:nvSpPr>
        <p:spPr>
          <a:xfrm>
            <a:off x="3305588" y="5141177"/>
            <a:ext cx="88335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Edit Master text styles</a:t>
            </a:r>
          </a:p>
        </p:txBody>
      </p:sp>
      <p:sp>
        <p:nvSpPr>
          <p:cNvPr id="30" name="Text Placeholder 10"/>
          <p:cNvSpPr>
            <a:spLocks noGrp="1"/>
          </p:cNvSpPr>
          <p:nvPr>
            <p:ph type="body" sz="quarter" idx="26"/>
          </p:nvPr>
        </p:nvSpPr>
        <p:spPr>
          <a:xfrm>
            <a:off x="6976800" y="4166608"/>
            <a:ext cx="1636649" cy="1843251"/>
          </a:xfrm>
        </p:spPr>
        <p:txBody>
          <a:bodyPr/>
          <a:lstStyle>
            <a:lvl1pPr rtl="0">
              <a:defRPr sz="1200"/>
            </a:lvl1pPr>
            <a:lvl2pPr rtl="0">
              <a:defRPr sz="1200"/>
            </a:lvl2pPr>
            <a:lvl3pPr>
              <a:defRPr sz="1200"/>
            </a:lvl3pPr>
            <a:lvl4pPr>
              <a:defRPr sz="1200"/>
            </a:lvl4pPr>
            <a:lvl5pPr>
              <a:defRPr sz="1200"/>
            </a:lvl5pPr>
          </a:lstStyle>
          <a:p>
            <a:pPr lvl="0"/>
            <a:r>
              <a:rPr lang="en-US"/>
              <a:t>Edit Master text styles</a:t>
            </a:r>
          </a:p>
          <a:p>
            <a:pPr lvl="1"/>
            <a:r>
              <a:rPr lang="en-US"/>
              <a:t>Second level</a:t>
            </a:r>
          </a:p>
        </p:txBody>
      </p:sp>
      <p:sp>
        <p:nvSpPr>
          <p:cNvPr id="31" name="Text Placeholder 15"/>
          <p:cNvSpPr>
            <a:spLocks noGrp="1"/>
          </p:cNvSpPr>
          <p:nvPr>
            <p:ph type="body" sz="quarter" idx="27"/>
          </p:nvPr>
        </p:nvSpPr>
        <p:spPr>
          <a:xfrm>
            <a:off x="5997600" y="5141177"/>
            <a:ext cx="88335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Edit Master text styles</a:t>
            </a:r>
          </a:p>
        </p:txBody>
      </p:sp>
      <p:sp>
        <p:nvSpPr>
          <p:cNvPr id="32" name="Text Placeholder 10"/>
          <p:cNvSpPr>
            <a:spLocks noGrp="1"/>
          </p:cNvSpPr>
          <p:nvPr>
            <p:ph type="body" sz="quarter" idx="28"/>
          </p:nvPr>
        </p:nvSpPr>
        <p:spPr>
          <a:xfrm>
            <a:off x="4284000" y="2231791"/>
            <a:ext cx="1636649" cy="1843251"/>
          </a:xfrm>
        </p:spPr>
        <p:txBody>
          <a:bodyPr/>
          <a:lstStyle>
            <a:lvl1pPr rtl="0">
              <a:defRPr sz="1200"/>
            </a:lvl1pPr>
            <a:lvl2pPr rtl="0">
              <a:defRPr sz="1200"/>
            </a:lvl2pPr>
            <a:lvl3pPr>
              <a:defRPr sz="1200"/>
            </a:lvl3pPr>
            <a:lvl4pPr>
              <a:defRPr sz="1200"/>
            </a:lvl4pPr>
            <a:lvl5pPr>
              <a:defRPr sz="1200"/>
            </a:lvl5pPr>
          </a:lstStyle>
          <a:p>
            <a:pPr lvl="0"/>
            <a:r>
              <a:rPr lang="en-US"/>
              <a:t>Edit Master text styles</a:t>
            </a:r>
          </a:p>
          <a:p>
            <a:pPr lvl="1"/>
            <a:r>
              <a:rPr lang="en-US"/>
              <a:t>Second level</a:t>
            </a:r>
          </a:p>
        </p:txBody>
      </p:sp>
      <p:sp>
        <p:nvSpPr>
          <p:cNvPr id="33" name="Text Placeholder 15"/>
          <p:cNvSpPr>
            <a:spLocks noGrp="1"/>
          </p:cNvSpPr>
          <p:nvPr>
            <p:ph type="body" sz="quarter" idx="29"/>
          </p:nvPr>
        </p:nvSpPr>
        <p:spPr>
          <a:xfrm>
            <a:off x="3305588" y="3206360"/>
            <a:ext cx="88335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Edit Master text styles</a:t>
            </a:r>
          </a:p>
        </p:txBody>
      </p:sp>
      <p:sp>
        <p:nvSpPr>
          <p:cNvPr id="34" name="Text Placeholder 10"/>
          <p:cNvSpPr>
            <a:spLocks noGrp="1"/>
          </p:cNvSpPr>
          <p:nvPr>
            <p:ph type="body" sz="quarter" idx="30"/>
          </p:nvPr>
        </p:nvSpPr>
        <p:spPr>
          <a:xfrm>
            <a:off x="6976800" y="2231791"/>
            <a:ext cx="1636649" cy="1843251"/>
          </a:xfrm>
        </p:spPr>
        <p:txBody>
          <a:bodyPr/>
          <a:lstStyle>
            <a:lvl1pPr rtl="0">
              <a:defRPr sz="1200"/>
            </a:lvl1pPr>
            <a:lvl2pPr rtl="0">
              <a:defRPr sz="1200"/>
            </a:lvl2pPr>
            <a:lvl3pPr>
              <a:defRPr sz="1200"/>
            </a:lvl3pPr>
            <a:lvl4pPr>
              <a:defRPr sz="1200"/>
            </a:lvl4pPr>
            <a:lvl5pPr>
              <a:defRPr sz="1200"/>
            </a:lvl5pPr>
          </a:lstStyle>
          <a:p>
            <a:pPr lvl="0"/>
            <a:r>
              <a:rPr lang="en-US"/>
              <a:t>Edit Master text styles</a:t>
            </a:r>
          </a:p>
          <a:p>
            <a:pPr lvl="1"/>
            <a:r>
              <a:rPr lang="en-US"/>
              <a:t>Second level</a:t>
            </a:r>
          </a:p>
        </p:txBody>
      </p:sp>
      <p:sp>
        <p:nvSpPr>
          <p:cNvPr id="35" name="Text Placeholder 15"/>
          <p:cNvSpPr>
            <a:spLocks noGrp="1"/>
          </p:cNvSpPr>
          <p:nvPr>
            <p:ph type="body" sz="quarter" idx="31"/>
          </p:nvPr>
        </p:nvSpPr>
        <p:spPr>
          <a:xfrm>
            <a:off x="5997600" y="3206360"/>
            <a:ext cx="88335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Edit Master text styles</a:t>
            </a:r>
          </a:p>
        </p:txBody>
      </p:sp>
    </p:spTree>
    <p:extLst>
      <p:ext uri="{BB962C8B-B14F-4D97-AF65-F5344CB8AC3E}">
        <p14:creationId xmlns:p14="http://schemas.microsoft.com/office/powerpoint/2010/main" val="1418192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le + Subtitle + Text">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t>‹#›</a:t>
            </a:fld>
            <a:endParaRPr lang="en-GB" dirty="0"/>
          </a:p>
        </p:txBody>
      </p:sp>
      <p:sp>
        <p:nvSpPr>
          <p:cNvPr id="5" name="Text Placeholder 4"/>
          <p:cNvSpPr>
            <a:spLocks noGrp="1"/>
          </p:cNvSpPr>
          <p:nvPr>
            <p:ph type="body" sz="quarter" idx="13"/>
          </p:nvPr>
        </p:nvSpPr>
        <p:spPr>
          <a:xfrm>
            <a:off x="612775" y="874643"/>
            <a:ext cx="7918450"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Edit Master text styles</a:t>
            </a:r>
          </a:p>
        </p:txBody>
      </p:sp>
      <p:sp>
        <p:nvSpPr>
          <p:cNvPr id="7" name="Text Placeholder 6"/>
          <p:cNvSpPr>
            <a:spLocks noGrp="1"/>
          </p:cNvSpPr>
          <p:nvPr>
            <p:ph type="body" sz="quarter" idx="14"/>
          </p:nvPr>
        </p:nvSpPr>
        <p:spPr>
          <a:xfrm>
            <a:off x="612775" y="1620000"/>
            <a:ext cx="7918450" cy="4352400"/>
          </a:xfrm>
        </p:spPr>
        <p:txBody>
          <a:bodyPr>
            <a:noAutofit/>
          </a:bodyPr>
          <a:lstStyle>
            <a:lvl1pPr marL="0" indent="0">
              <a:spcAft>
                <a:spcPts val="1200"/>
              </a:spcAft>
              <a:buFontTx/>
              <a:buNone/>
              <a:defRPr/>
            </a:lvl1pPr>
          </a:lstStyle>
          <a:p>
            <a:pPr lvl="0"/>
            <a:r>
              <a:rPr lang="en-US"/>
              <a:t>Edit Master text styles</a:t>
            </a:r>
          </a:p>
        </p:txBody>
      </p:sp>
    </p:spTree>
    <p:extLst>
      <p:ext uri="{BB962C8B-B14F-4D97-AF65-F5344CB8AC3E}">
        <p14:creationId xmlns:p14="http://schemas.microsoft.com/office/powerpoint/2010/main" val="3028432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le + Subtitle + 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t>‹#›</a:t>
            </a:fld>
            <a:endParaRPr lang="en-GB" dirty="0"/>
          </a:p>
        </p:txBody>
      </p:sp>
      <p:sp>
        <p:nvSpPr>
          <p:cNvPr id="5" name="Text Placeholder 4"/>
          <p:cNvSpPr>
            <a:spLocks noGrp="1"/>
          </p:cNvSpPr>
          <p:nvPr>
            <p:ph type="body" sz="quarter" idx="13"/>
          </p:nvPr>
        </p:nvSpPr>
        <p:spPr>
          <a:xfrm>
            <a:off x="612775" y="874643"/>
            <a:ext cx="7918450"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Edit Master text styles</a:t>
            </a:r>
          </a:p>
        </p:txBody>
      </p:sp>
      <p:sp>
        <p:nvSpPr>
          <p:cNvPr id="7" name="Text Placeholder 6"/>
          <p:cNvSpPr>
            <a:spLocks noGrp="1"/>
          </p:cNvSpPr>
          <p:nvPr>
            <p:ph type="body" sz="quarter" idx="14"/>
          </p:nvPr>
        </p:nvSpPr>
        <p:spPr>
          <a:xfrm>
            <a:off x="612775" y="1620000"/>
            <a:ext cx="791845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46537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le + Subtitle +2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t>‹#›</a:t>
            </a:fld>
            <a:endParaRPr lang="en-GB" dirty="0"/>
          </a:p>
        </p:txBody>
      </p:sp>
      <p:sp>
        <p:nvSpPr>
          <p:cNvPr id="5" name="Text Placeholder 4"/>
          <p:cNvSpPr>
            <a:spLocks noGrp="1"/>
          </p:cNvSpPr>
          <p:nvPr>
            <p:ph type="body" sz="quarter" idx="13"/>
          </p:nvPr>
        </p:nvSpPr>
        <p:spPr>
          <a:xfrm>
            <a:off x="612775" y="874643"/>
            <a:ext cx="7918450"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Edit Master text styles</a:t>
            </a:r>
          </a:p>
        </p:txBody>
      </p:sp>
      <p:sp>
        <p:nvSpPr>
          <p:cNvPr id="7" name="Text Placeholder 6"/>
          <p:cNvSpPr>
            <a:spLocks noGrp="1"/>
          </p:cNvSpPr>
          <p:nvPr>
            <p:ph type="body" sz="quarter" idx="14"/>
          </p:nvPr>
        </p:nvSpPr>
        <p:spPr>
          <a:xfrm>
            <a:off x="612775" y="1620000"/>
            <a:ext cx="388800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6"/>
          <p:cNvSpPr>
            <a:spLocks noGrp="1"/>
          </p:cNvSpPr>
          <p:nvPr>
            <p:ph type="body" sz="quarter" idx="15"/>
          </p:nvPr>
        </p:nvSpPr>
        <p:spPr>
          <a:xfrm>
            <a:off x="4643225" y="1620000"/>
            <a:ext cx="388800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48060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le + Subtitle + Text + Object 1">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t>‹#›</a:t>
            </a:fld>
            <a:endParaRPr lang="en-GB" dirty="0"/>
          </a:p>
        </p:txBody>
      </p:sp>
      <p:sp>
        <p:nvSpPr>
          <p:cNvPr id="5" name="Text Placeholder 4"/>
          <p:cNvSpPr>
            <a:spLocks noGrp="1"/>
          </p:cNvSpPr>
          <p:nvPr>
            <p:ph type="body" sz="quarter" idx="13"/>
          </p:nvPr>
        </p:nvSpPr>
        <p:spPr>
          <a:xfrm>
            <a:off x="612775" y="874643"/>
            <a:ext cx="7918450"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Edit Master text styles</a:t>
            </a:r>
          </a:p>
        </p:txBody>
      </p:sp>
      <p:sp>
        <p:nvSpPr>
          <p:cNvPr id="7" name="Text Placeholder 6"/>
          <p:cNvSpPr>
            <a:spLocks noGrp="1"/>
          </p:cNvSpPr>
          <p:nvPr>
            <p:ph type="body" sz="quarter" idx="14"/>
          </p:nvPr>
        </p:nvSpPr>
        <p:spPr>
          <a:xfrm>
            <a:off x="612775" y="1620000"/>
            <a:ext cx="388800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3"/>
          <p:cNvSpPr>
            <a:spLocks noGrp="1"/>
          </p:cNvSpPr>
          <p:nvPr>
            <p:ph sz="half" idx="2"/>
          </p:nvPr>
        </p:nvSpPr>
        <p:spPr>
          <a:xfrm>
            <a:off x="4643225" y="1620000"/>
            <a:ext cx="3888000" cy="4351338"/>
          </a:xfrm>
        </p:spPr>
        <p:txBody>
          <a:bodyPr>
            <a:noAutofit/>
          </a:bodyPr>
          <a:lstStyle>
            <a:lvl1pPr marL="0" indent="0">
              <a:spcAft>
                <a:spcPts val="1200"/>
              </a:spcAft>
              <a:buFontTx/>
              <a:buNone/>
              <a:defRPr/>
            </a:lvl1pPr>
          </a:lstStyle>
          <a:p>
            <a:pPr lvl="0"/>
            <a:r>
              <a:rPr lang="en-US"/>
              <a:t>Edit Master text styles</a:t>
            </a:r>
          </a:p>
        </p:txBody>
      </p:sp>
    </p:spTree>
    <p:extLst>
      <p:ext uri="{BB962C8B-B14F-4D97-AF65-F5344CB8AC3E}">
        <p14:creationId xmlns:p14="http://schemas.microsoft.com/office/powerpoint/2010/main" val="3427590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le + Subtitle + Text + Object 2">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t>‹#›</a:t>
            </a:fld>
            <a:endParaRPr lang="en-GB" dirty="0"/>
          </a:p>
        </p:txBody>
      </p:sp>
      <p:sp>
        <p:nvSpPr>
          <p:cNvPr id="5" name="Text Placeholder 4"/>
          <p:cNvSpPr>
            <a:spLocks noGrp="1"/>
          </p:cNvSpPr>
          <p:nvPr>
            <p:ph type="body" sz="quarter" idx="13"/>
          </p:nvPr>
        </p:nvSpPr>
        <p:spPr>
          <a:xfrm>
            <a:off x="612775" y="874643"/>
            <a:ext cx="7918450"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Edit Master text styles</a:t>
            </a:r>
          </a:p>
        </p:txBody>
      </p:sp>
      <p:sp>
        <p:nvSpPr>
          <p:cNvPr id="7" name="Text Placeholder 6"/>
          <p:cNvSpPr>
            <a:spLocks noGrp="1"/>
          </p:cNvSpPr>
          <p:nvPr>
            <p:ph type="body" sz="quarter" idx="14"/>
          </p:nvPr>
        </p:nvSpPr>
        <p:spPr>
          <a:xfrm>
            <a:off x="612775" y="1620000"/>
            <a:ext cx="7918450" cy="21240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3"/>
          <p:cNvSpPr>
            <a:spLocks noGrp="1"/>
          </p:cNvSpPr>
          <p:nvPr>
            <p:ph sz="half" idx="2"/>
          </p:nvPr>
        </p:nvSpPr>
        <p:spPr>
          <a:xfrm>
            <a:off x="612000" y="3855600"/>
            <a:ext cx="7919225" cy="2124000"/>
          </a:xfrm>
        </p:spPr>
        <p:txBody>
          <a:bodyPr>
            <a:noAutofit/>
          </a:bodyPr>
          <a:lstStyle>
            <a:lvl1pPr marL="0" indent="0">
              <a:spcAft>
                <a:spcPts val="1200"/>
              </a:spcAft>
              <a:buFontTx/>
              <a:buNone/>
              <a:defRPr/>
            </a:lvl1pPr>
          </a:lstStyle>
          <a:p>
            <a:pPr lvl="0"/>
            <a:r>
              <a:rPr lang="en-US"/>
              <a:t>Edit Master text styles</a:t>
            </a:r>
          </a:p>
        </p:txBody>
      </p:sp>
    </p:spTree>
    <p:extLst>
      <p:ext uri="{BB962C8B-B14F-4D97-AF65-F5344CB8AC3E}">
        <p14:creationId xmlns:p14="http://schemas.microsoft.com/office/powerpoint/2010/main" val="1396818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le + Subtitle + Text + Object 3">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t>‹#›</a:t>
            </a:fld>
            <a:endParaRPr lang="en-GB" dirty="0"/>
          </a:p>
        </p:txBody>
      </p:sp>
      <p:sp>
        <p:nvSpPr>
          <p:cNvPr id="5" name="Text Placeholder 4"/>
          <p:cNvSpPr>
            <a:spLocks noGrp="1"/>
          </p:cNvSpPr>
          <p:nvPr>
            <p:ph type="body" sz="quarter" idx="13"/>
          </p:nvPr>
        </p:nvSpPr>
        <p:spPr>
          <a:xfrm>
            <a:off x="612775" y="874643"/>
            <a:ext cx="7918450" cy="420826"/>
          </a:xfrm>
        </p:spPr>
        <p:txBody>
          <a:bodyPr anchor="b" anchorCtr="0">
            <a:noAutofit/>
          </a:bodyPr>
          <a:lstStyle>
            <a:lvl1pPr marL="0" indent="0">
              <a:buFontTx/>
              <a:buNone/>
              <a:defRPr sz="2400" b="1">
                <a:solidFill>
                  <a:srgbClr val="141B4D"/>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Edit Master text styles</a:t>
            </a:r>
          </a:p>
        </p:txBody>
      </p:sp>
      <p:sp>
        <p:nvSpPr>
          <p:cNvPr id="8" name="Content Placeholder 2"/>
          <p:cNvSpPr>
            <a:spLocks noGrp="1"/>
          </p:cNvSpPr>
          <p:nvPr>
            <p:ph sz="half" idx="1"/>
          </p:nvPr>
        </p:nvSpPr>
        <p:spPr>
          <a:xfrm>
            <a:off x="612000" y="1620000"/>
            <a:ext cx="7920000" cy="1080000"/>
          </a:xfrm>
        </p:spPr>
        <p:txBody>
          <a:bodyPr>
            <a:noAutofit/>
          </a:bodyPr>
          <a:lstStyle>
            <a:lvl1pPr>
              <a:defRPr sz="1600"/>
            </a:lvl1pPr>
            <a:lvl2pPr>
              <a:defRPr sz="1600"/>
            </a:lvl2pPr>
          </a:lstStyle>
          <a:p>
            <a:pPr lvl="0"/>
            <a:r>
              <a:rPr lang="en-US"/>
              <a:t>Edit Master text styles</a:t>
            </a:r>
          </a:p>
          <a:p>
            <a:pPr lvl="1"/>
            <a:r>
              <a:rPr lang="en-US"/>
              <a:t>Second level</a:t>
            </a:r>
          </a:p>
        </p:txBody>
      </p:sp>
      <p:sp>
        <p:nvSpPr>
          <p:cNvPr id="10" name="Content Placeholder 3"/>
          <p:cNvSpPr>
            <a:spLocks noGrp="1"/>
          </p:cNvSpPr>
          <p:nvPr>
            <p:ph sz="half" idx="2"/>
          </p:nvPr>
        </p:nvSpPr>
        <p:spPr>
          <a:xfrm>
            <a:off x="612000" y="2835961"/>
            <a:ext cx="7920000" cy="3168000"/>
          </a:xfrm>
        </p:spPr>
        <p:txBody>
          <a:bodyPr>
            <a:noAutofit/>
          </a:bodyPr>
          <a:lstStyle>
            <a:lvl1pPr marL="0" indent="0">
              <a:buFontTx/>
              <a:buNone/>
              <a:defRPr/>
            </a:lvl1pPr>
          </a:lstStyle>
          <a:p>
            <a:pPr lvl="0"/>
            <a:r>
              <a:rPr lang="en-US"/>
              <a:t>Edit Master text styles</a:t>
            </a:r>
          </a:p>
        </p:txBody>
      </p:sp>
    </p:spTree>
    <p:extLst>
      <p:ext uri="{BB962C8B-B14F-4D97-AF65-F5344CB8AC3E}">
        <p14:creationId xmlns:p14="http://schemas.microsoft.com/office/powerpoint/2010/main" val="3002680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le + Subtitle + Text + Object 4">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t>‹#›</a:t>
            </a:fld>
            <a:endParaRPr lang="en-GB" dirty="0"/>
          </a:p>
        </p:txBody>
      </p:sp>
      <p:sp>
        <p:nvSpPr>
          <p:cNvPr id="5" name="Text Placeholder 4"/>
          <p:cNvSpPr>
            <a:spLocks noGrp="1"/>
          </p:cNvSpPr>
          <p:nvPr>
            <p:ph type="body" sz="quarter" idx="13"/>
          </p:nvPr>
        </p:nvSpPr>
        <p:spPr>
          <a:xfrm>
            <a:off x="612775" y="874643"/>
            <a:ext cx="7918450" cy="420826"/>
          </a:xfrm>
        </p:spPr>
        <p:txBody>
          <a:bodyPr anchor="b" anchorCtr="0">
            <a:noAutofit/>
          </a:bodyPr>
          <a:lstStyle>
            <a:lvl1pPr marL="0" indent="0">
              <a:buFontTx/>
              <a:buNone/>
              <a:defRPr sz="2400" b="1">
                <a:solidFill>
                  <a:srgbClr val="141B4D"/>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Edit Master text styles</a:t>
            </a:r>
          </a:p>
        </p:txBody>
      </p:sp>
      <p:sp>
        <p:nvSpPr>
          <p:cNvPr id="8" name="Content Placeholder 2"/>
          <p:cNvSpPr>
            <a:spLocks noGrp="1"/>
          </p:cNvSpPr>
          <p:nvPr>
            <p:ph sz="half" idx="1"/>
          </p:nvPr>
        </p:nvSpPr>
        <p:spPr>
          <a:xfrm>
            <a:off x="612000" y="1620000"/>
            <a:ext cx="2088000" cy="4351338"/>
          </a:xfrm>
        </p:spPr>
        <p:txBody>
          <a:bodyPr>
            <a:noAutofit/>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2844000" y="1620000"/>
            <a:ext cx="5688000" cy="4351338"/>
          </a:xfrm>
        </p:spPr>
        <p:txBody>
          <a:bodyPr>
            <a:noAutofit/>
          </a:bodyPr>
          <a:lstStyle>
            <a:lvl1pPr marL="0" indent="0">
              <a:buFontTx/>
              <a:buNone/>
              <a:defRPr/>
            </a:lvl1pPr>
          </a:lstStyle>
          <a:p>
            <a:pPr lvl="0"/>
            <a:r>
              <a:rPr lang="en-US"/>
              <a:t>Edit Master text styles</a:t>
            </a:r>
          </a:p>
        </p:txBody>
      </p:sp>
    </p:spTree>
    <p:extLst>
      <p:ext uri="{BB962C8B-B14F-4D97-AF65-F5344CB8AC3E}">
        <p14:creationId xmlns:p14="http://schemas.microsoft.com/office/powerpoint/2010/main" val="1377907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fixed photos">
    <p:spTree>
      <p:nvGrpSpPr>
        <p:cNvPr id="1" name=""/>
        <p:cNvGrpSpPr/>
        <p:nvPr/>
      </p:nvGrpSpPr>
      <p:grpSpPr>
        <a:xfrm>
          <a:off x="0" y="0"/>
          <a:ext cx="0" cy="0"/>
          <a:chOff x="0" y="0"/>
          <a:chExt cx="0" cy="0"/>
        </a:xfrm>
      </p:grpSpPr>
      <p:sp>
        <p:nvSpPr>
          <p:cNvPr id="9" name="Rectangle 8"/>
          <p:cNvSpPr/>
          <p:nvPr userDrawn="1"/>
        </p:nvSpPr>
        <p:spPr>
          <a:xfrm>
            <a:off x="4590000" y="4608000"/>
            <a:ext cx="225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0" y="2305226"/>
            <a:ext cx="684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userDrawn="1"/>
        </p:nvSpPr>
        <p:spPr>
          <a:xfrm>
            <a:off x="0" y="0"/>
            <a:ext cx="225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630000" y="2700000"/>
            <a:ext cx="6062348"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30000" y="4610452"/>
            <a:ext cx="3600000" cy="555548"/>
          </a:xfrm>
        </p:spPr>
        <p:txBody>
          <a:bodyPr anchor="b" anchorCtr="0">
            <a:noAutofit/>
          </a:bodyPr>
          <a:lstStyle>
            <a:lvl1pPr marL="0" indent="0" algn="l">
              <a:buNone/>
              <a:defRPr sz="175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Date Placeholder 3"/>
          <p:cNvSpPr>
            <a:spLocks noGrp="1"/>
          </p:cNvSpPr>
          <p:nvPr>
            <p:ph type="dt" sz="half" idx="10"/>
          </p:nvPr>
        </p:nvSpPr>
        <p:spPr>
          <a:xfrm>
            <a:off x="628650" y="5125252"/>
            <a:ext cx="3601350" cy="281635"/>
          </a:xfrm>
          <a:prstGeom prst="rect">
            <a:avLst/>
          </a:prstGeom>
        </p:spPr>
        <p:txBody>
          <a:bodyPr lIns="0" tIns="0" rIns="0" bIns="0">
            <a:noAutofit/>
          </a:bodyPr>
          <a:lstStyle>
            <a:lvl1pPr>
              <a:defRPr sz="1750" b="1">
                <a:solidFill>
                  <a:schemeClr val="tx1"/>
                </a:solidFill>
              </a:defRPr>
            </a:lvl1pPr>
          </a:lstStyle>
          <a:p>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00" y="630000"/>
            <a:ext cx="1257333" cy="698400"/>
          </a:xfrm>
          <a:prstGeom prst="rect">
            <a:avLst/>
          </a:prstGeom>
        </p:spPr>
      </p:pic>
      <p:sp>
        <p:nvSpPr>
          <p:cNvPr id="15" name="Rectangle 14"/>
          <p:cNvSpPr/>
          <p:nvPr userDrawn="1"/>
        </p:nvSpPr>
        <p:spPr>
          <a:xfrm>
            <a:off x="6894000" y="4608000"/>
            <a:ext cx="2250000" cy="2250000"/>
          </a:xfrm>
          <a:prstGeom prst="rect">
            <a:avLst/>
          </a:prstGeom>
          <a:blipFill dpi="0" rotWithShape="1">
            <a:blip r:embed="rId3" cstate="print">
              <a:extLst>
                <a:ext uri="{28A0092B-C50C-407E-A947-70E740481C1C}">
                  <a14:useLocalDpi xmlns:a14="http://schemas.microsoft.com/office/drawing/2010/main" val="0"/>
                </a:ext>
              </a:extLst>
            </a:blip>
            <a:srcRect/>
            <a:stretch>
              <a:fillRect l="-8916" t="-80923" r="-11380" b="-19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userDrawn="1"/>
        </p:nvSpPr>
        <p:spPr>
          <a:xfrm>
            <a:off x="6894000" y="2305226"/>
            <a:ext cx="2250000" cy="2250000"/>
          </a:xfrm>
          <a:prstGeom prst="rect">
            <a:avLst/>
          </a:prstGeom>
          <a:blipFill dpi="0" rotWithShape="1">
            <a:blip r:embed="rId4" cstate="print">
              <a:extLst>
                <a:ext uri="{28A0092B-C50C-407E-A947-70E740481C1C}">
                  <a14:useLocalDpi xmlns:a14="http://schemas.microsoft.com/office/drawing/2010/main" val="0"/>
                </a:ext>
              </a:extLst>
            </a:blip>
            <a:srcRect/>
            <a:stretch>
              <a:fillRect t="-156" b="-497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99402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612775" y="450850"/>
            <a:ext cx="7920000" cy="5519738"/>
          </a:xfrm>
          <a:solidFill>
            <a:schemeClr val="bg1"/>
          </a:solidFill>
        </p:spPr>
        <p:txBody>
          <a:bodyPr anchor="ctr" anchorCtr="0">
            <a:noAutofit/>
          </a:bodyPr>
          <a:lstStyle>
            <a:lvl1pPr marL="0" indent="0">
              <a:buFontTx/>
              <a:buNone/>
              <a:defRPr sz="4000">
                <a:solidFill>
                  <a:schemeClr val="tx2"/>
                </a:solidFill>
                <a:latin typeface="Calibri Light" panose="020F0302020204030204" pitchFamily="34" charset="0"/>
              </a:defRPr>
            </a:lvl1pPr>
            <a:lvl2pPr marL="0" indent="0">
              <a:buFontTx/>
              <a:buNone/>
              <a:defRPr sz="2400"/>
            </a:lvl2pPr>
            <a:lvl3pPr marL="576000" indent="0">
              <a:buFontTx/>
              <a:buNone/>
              <a:defRPr/>
            </a:lvl3pPr>
            <a:lvl4pPr marL="864000" indent="0">
              <a:buFontTx/>
              <a:buNone/>
              <a:defRPr/>
            </a:lvl4pPr>
            <a:lvl5pPr marL="1152000" indent="0">
              <a:buFontTx/>
              <a:buNone/>
              <a:defRPr/>
            </a:lvl5pPr>
          </a:lstStyle>
          <a:p>
            <a:pPr lvl="0"/>
            <a:r>
              <a:rPr lang="en-US"/>
              <a:t>Edit Master text styles</a:t>
            </a:r>
          </a:p>
          <a:p>
            <a:pPr lvl="1"/>
            <a:r>
              <a:rPr lang="en-US"/>
              <a:t>Second level</a:t>
            </a:r>
          </a:p>
        </p:txBody>
      </p:sp>
      <p:sp>
        <p:nvSpPr>
          <p:cNvPr id="3" name="Slide Number Placeholder 2"/>
          <p:cNvSpPr>
            <a:spLocks noGrp="1"/>
          </p:cNvSpPr>
          <p:nvPr>
            <p:ph type="sldNum" sz="quarter" idx="10"/>
          </p:nvPr>
        </p:nvSpPr>
        <p:spPr/>
        <p:txBody>
          <a:bodyPr/>
          <a:lstStyle/>
          <a:p>
            <a:fld id="{C1B3EF10-4E29-4F0C-9AB6-355B3A7B01AB}" type="slidenum">
              <a:rPr lang="en-GB" smtClean="0"/>
              <a:pPr/>
              <a:t>‹#›</a:t>
            </a:fld>
            <a:endParaRPr lang="en-GB" dirty="0"/>
          </a:p>
        </p:txBody>
      </p:sp>
    </p:spTree>
    <p:extLst>
      <p:ext uri="{BB962C8B-B14F-4D97-AF65-F5344CB8AC3E}">
        <p14:creationId xmlns:p14="http://schemas.microsoft.com/office/powerpoint/2010/main" val="469806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9" name="Rectangle 8"/>
          <p:cNvSpPr/>
          <p:nvPr userDrawn="1"/>
        </p:nvSpPr>
        <p:spPr>
          <a:xfrm>
            <a:off x="4590000" y="4610452"/>
            <a:ext cx="225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a:xfrm>
            <a:off x="6909130" y="4610452"/>
            <a:ext cx="2250000" cy="2250000"/>
          </a:xfrm>
          <a:prstGeom prst="rect">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userDrawn="1"/>
        </p:nvSpPr>
        <p:spPr>
          <a:xfrm>
            <a:off x="6909130" y="2305226"/>
            <a:ext cx="2250000" cy="2250000"/>
          </a:xfrm>
          <a:prstGeom prst="rect">
            <a:avLst/>
          </a:prstGeom>
          <a:solidFill>
            <a:srgbClr val="009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0" y="2305226"/>
            <a:ext cx="684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userDrawn="1"/>
        </p:nvSpPr>
        <p:spPr>
          <a:xfrm>
            <a:off x="0" y="0"/>
            <a:ext cx="225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630000" y="2700000"/>
            <a:ext cx="6062348"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15" name="Rectangle 14"/>
          <p:cNvSpPr/>
          <p:nvPr userDrawn="1"/>
        </p:nvSpPr>
        <p:spPr>
          <a:xfrm>
            <a:off x="2329565" y="0"/>
            <a:ext cx="2250000" cy="2250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Slide Number Placeholder 5"/>
          <p:cNvSpPr>
            <a:spLocks noGrp="1"/>
          </p:cNvSpPr>
          <p:nvPr>
            <p:ph type="sldNum" sz="quarter" idx="12"/>
          </p:nvPr>
        </p:nvSpPr>
        <p:spPr>
          <a:xfrm>
            <a:off x="612000" y="6336000"/>
            <a:ext cx="252000" cy="252000"/>
          </a:xfrm>
        </p:spPr>
        <p:txBody>
          <a:bodyPr/>
          <a:lstStyle/>
          <a:p>
            <a:fld id="{C1B3EF10-4E29-4F0C-9AB6-355B3A7B01AB}" type="slidenum">
              <a:rPr lang="en-GB" smtClean="0"/>
              <a:t>‹#›</a:t>
            </a:fld>
            <a:endParaRPr lang="en-GB" dirty="0"/>
          </a:p>
        </p:txBody>
      </p:sp>
    </p:spTree>
    <p:extLst>
      <p:ext uri="{BB962C8B-B14F-4D97-AF65-F5344CB8AC3E}">
        <p14:creationId xmlns:p14="http://schemas.microsoft.com/office/powerpoint/2010/main" val="20746737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end slide">
    <p:spTree>
      <p:nvGrpSpPr>
        <p:cNvPr id="1" name=""/>
        <p:cNvGrpSpPr/>
        <p:nvPr/>
      </p:nvGrpSpPr>
      <p:grpSpPr>
        <a:xfrm>
          <a:off x="0" y="0"/>
          <a:ext cx="0" cy="0"/>
          <a:chOff x="0" y="0"/>
          <a:chExt cx="0" cy="0"/>
        </a:xfrm>
      </p:grpSpPr>
      <p:sp>
        <p:nvSpPr>
          <p:cNvPr id="9" name="Rectangle 8"/>
          <p:cNvSpPr/>
          <p:nvPr userDrawn="1"/>
        </p:nvSpPr>
        <p:spPr>
          <a:xfrm>
            <a:off x="4590000" y="4610452"/>
            <a:ext cx="225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a:xfrm>
            <a:off x="6909130" y="4610452"/>
            <a:ext cx="2250000" cy="2250000"/>
          </a:xfrm>
          <a:prstGeom prst="rect">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0" y="2305226"/>
            <a:ext cx="9144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userDrawn="1"/>
        </p:nvSpPr>
        <p:spPr>
          <a:xfrm>
            <a:off x="0" y="0"/>
            <a:ext cx="225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612000" y="2890226"/>
            <a:ext cx="7920000" cy="1080000"/>
          </a:xfrm>
        </p:spPr>
        <p:txBody>
          <a:bodyPr anchor="ctr" anchorCtr="1">
            <a:noAutofit/>
          </a:bodyPr>
          <a:lstStyle>
            <a:lvl1pPr algn="ctr">
              <a:defRPr sz="4500">
                <a:solidFill>
                  <a:schemeClr val="bg1"/>
                </a:solidFill>
              </a:defRPr>
            </a:lvl1pPr>
          </a:lstStyle>
          <a:p>
            <a:r>
              <a:rPr lang="en-US"/>
              <a:t>Click to edit Master title style</a:t>
            </a:r>
            <a:endParaRPr lang="en-US" dirty="0"/>
          </a:p>
        </p:txBody>
      </p:sp>
      <p:sp>
        <p:nvSpPr>
          <p:cNvPr id="15" name="Rectangle 14"/>
          <p:cNvSpPr/>
          <p:nvPr userDrawn="1"/>
        </p:nvSpPr>
        <p:spPr>
          <a:xfrm>
            <a:off x="2329565" y="0"/>
            <a:ext cx="2250000" cy="2250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userDrawn="1"/>
        </p:nvSpPr>
        <p:spPr>
          <a:xfrm>
            <a:off x="0" y="4611757"/>
            <a:ext cx="4520870" cy="225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userDrawn="1"/>
        </p:nvSpPr>
        <p:spPr>
          <a:xfrm>
            <a:off x="4659130" y="0"/>
            <a:ext cx="4500000" cy="2250000"/>
          </a:xfrm>
          <a:prstGeom prst="rect">
            <a:avLst/>
          </a:prstGeom>
          <a:solidFill>
            <a:srgbClr val="00B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97127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_add photos">
    <p:spTree>
      <p:nvGrpSpPr>
        <p:cNvPr id="1" name=""/>
        <p:cNvGrpSpPr/>
        <p:nvPr/>
      </p:nvGrpSpPr>
      <p:grpSpPr>
        <a:xfrm>
          <a:off x="0" y="0"/>
          <a:ext cx="0" cy="0"/>
          <a:chOff x="0" y="0"/>
          <a:chExt cx="0" cy="0"/>
        </a:xfrm>
      </p:grpSpPr>
      <p:sp>
        <p:nvSpPr>
          <p:cNvPr id="9" name="Rectangle 8"/>
          <p:cNvSpPr/>
          <p:nvPr userDrawn="1"/>
        </p:nvSpPr>
        <p:spPr>
          <a:xfrm>
            <a:off x="4590000" y="4608000"/>
            <a:ext cx="225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0" y="2305226"/>
            <a:ext cx="684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userDrawn="1"/>
        </p:nvSpPr>
        <p:spPr>
          <a:xfrm>
            <a:off x="0" y="0"/>
            <a:ext cx="225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630000" y="2700000"/>
            <a:ext cx="6062348"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30000" y="4610452"/>
            <a:ext cx="3600000" cy="555548"/>
          </a:xfrm>
        </p:spPr>
        <p:txBody>
          <a:bodyPr anchor="b" anchorCtr="0">
            <a:noAutofit/>
          </a:bodyPr>
          <a:lstStyle>
            <a:lvl1pPr marL="0" indent="0" algn="l">
              <a:buNone/>
              <a:defRPr sz="175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Date Placeholder 3"/>
          <p:cNvSpPr>
            <a:spLocks noGrp="1"/>
          </p:cNvSpPr>
          <p:nvPr>
            <p:ph type="dt" sz="half" idx="10"/>
          </p:nvPr>
        </p:nvSpPr>
        <p:spPr>
          <a:xfrm>
            <a:off x="628650" y="5125252"/>
            <a:ext cx="3601350" cy="281635"/>
          </a:xfrm>
          <a:prstGeom prst="rect">
            <a:avLst/>
          </a:prstGeom>
        </p:spPr>
        <p:txBody>
          <a:bodyPr lIns="0" tIns="0" rIns="0" bIns="0">
            <a:noAutofit/>
          </a:bodyPr>
          <a:lstStyle>
            <a:lvl1pPr>
              <a:defRPr sz="1750" b="1">
                <a:solidFill>
                  <a:schemeClr val="tx1"/>
                </a:solidFill>
              </a:defRPr>
            </a:lvl1pPr>
          </a:lstStyle>
          <a:p>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00" y="630000"/>
            <a:ext cx="1257333" cy="698400"/>
          </a:xfrm>
          <a:prstGeom prst="rect">
            <a:avLst/>
          </a:prstGeom>
        </p:spPr>
      </p:pic>
      <p:sp>
        <p:nvSpPr>
          <p:cNvPr id="6" name="Content Placeholder 5"/>
          <p:cNvSpPr>
            <a:spLocks noGrp="1"/>
          </p:cNvSpPr>
          <p:nvPr>
            <p:ph sz="quarter" idx="13" hasCustomPrompt="1"/>
          </p:nvPr>
        </p:nvSpPr>
        <p:spPr>
          <a:xfrm>
            <a:off x="6894000" y="2305049"/>
            <a:ext cx="2250000" cy="2250000"/>
          </a:xfrm>
          <a:solidFill>
            <a:schemeClr val="bg1">
              <a:lumMod val="95000"/>
            </a:schemeClr>
          </a:solidFill>
        </p:spPr>
        <p:txBody>
          <a:bodyPr/>
          <a:lstStyle>
            <a:lvl1pPr marL="0" indent="0">
              <a:buFontTx/>
              <a:buNone/>
              <a:defRPr sz="1600"/>
            </a:lvl1pPr>
            <a:lvl2pPr>
              <a:defRPr sz="1600"/>
            </a:lvl2pPr>
            <a:lvl3pPr>
              <a:defRPr sz="1600"/>
            </a:lvl3pPr>
            <a:lvl4pPr>
              <a:defRPr sz="1600"/>
            </a:lvl4pPr>
            <a:lvl5pPr>
              <a:defRPr sz="1600"/>
            </a:lvl5pPr>
          </a:lstStyle>
          <a:p>
            <a:pPr lvl="0"/>
            <a:r>
              <a:rPr lang="en-US" dirty="0"/>
              <a:t>Image</a:t>
            </a:r>
            <a:endParaRPr lang="en-GB" dirty="0"/>
          </a:p>
        </p:txBody>
      </p:sp>
      <p:sp>
        <p:nvSpPr>
          <p:cNvPr id="11" name="Content Placeholder 10"/>
          <p:cNvSpPr>
            <a:spLocks noGrp="1"/>
          </p:cNvSpPr>
          <p:nvPr>
            <p:ph sz="quarter" idx="14" hasCustomPrompt="1"/>
          </p:nvPr>
        </p:nvSpPr>
        <p:spPr>
          <a:xfrm>
            <a:off x="6894000" y="4608513"/>
            <a:ext cx="2250000" cy="2250000"/>
          </a:xfrm>
          <a:solidFill>
            <a:schemeClr val="bg1">
              <a:lumMod val="95000"/>
            </a:schemeClr>
          </a:solidFill>
        </p:spPr>
        <p:txBody>
          <a:bodyPr/>
          <a:lstStyle>
            <a:lvl1pPr marL="0" indent="0">
              <a:buFontTx/>
              <a:buNone/>
              <a:defRPr sz="1600"/>
            </a:lvl1pPr>
            <a:lvl2pPr>
              <a:defRPr sz="1600"/>
            </a:lvl2pPr>
            <a:lvl3pPr>
              <a:defRPr sz="1600"/>
            </a:lvl3pPr>
            <a:lvl4pPr>
              <a:defRPr sz="1600"/>
            </a:lvl4pPr>
            <a:lvl5pPr>
              <a:defRPr sz="1600"/>
            </a:lvl5pPr>
          </a:lstStyle>
          <a:p>
            <a:pPr lvl="0"/>
            <a:r>
              <a:rPr lang="en-US" dirty="0"/>
              <a:t>Image</a:t>
            </a:r>
            <a:endParaRPr lang="en-GB" dirty="0"/>
          </a:p>
        </p:txBody>
      </p:sp>
    </p:spTree>
    <p:extLst>
      <p:ext uri="{BB962C8B-B14F-4D97-AF65-F5344CB8AC3E}">
        <p14:creationId xmlns:p14="http://schemas.microsoft.com/office/powerpoint/2010/main" val="2766706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_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413843"/>
          </a:xfrm>
        </p:spPr>
        <p:txBody>
          <a:bodyPr>
            <a:noAutofit/>
          </a:bodyPr>
          <a:lstStyle>
            <a:lvl1pPr>
              <a:defRPr>
                <a:solidFill>
                  <a:schemeClr val="tx2"/>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t>‹#›</a:t>
            </a:fld>
            <a:endParaRPr lang="en-GB" dirty="0"/>
          </a:p>
        </p:txBody>
      </p:sp>
      <p:sp>
        <p:nvSpPr>
          <p:cNvPr id="5" name="Text Placeholder 4"/>
          <p:cNvSpPr>
            <a:spLocks noGrp="1"/>
          </p:cNvSpPr>
          <p:nvPr>
            <p:ph type="body" sz="quarter" idx="13"/>
          </p:nvPr>
        </p:nvSpPr>
        <p:spPr>
          <a:xfrm>
            <a:off x="612775" y="874643"/>
            <a:ext cx="7918450" cy="420826"/>
          </a:xfrm>
        </p:spPr>
        <p:txBody>
          <a:bodyPr anchor="b" anchorCtr="0">
            <a:noAutofit/>
          </a:bodyPr>
          <a:lstStyle>
            <a:lvl1pPr marL="0" indent="0">
              <a:buFontTx/>
              <a:buNone/>
              <a:defRPr sz="2400" b="1">
                <a:solidFill>
                  <a:schemeClr val="tx2"/>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Edit Master text styles</a:t>
            </a:r>
          </a:p>
        </p:txBody>
      </p:sp>
      <p:sp>
        <p:nvSpPr>
          <p:cNvPr id="4" name="Text Placeholder 3"/>
          <p:cNvSpPr>
            <a:spLocks noGrp="1"/>
          </p:cNvSpPr>
          <p:nvPr>
            <p:ph type="body" sz="quarter" idx="18"/>
          </p:nvPr>
        </p:nvSpPr>
        <p:spPr>
          <a:xfrm>
            <a:off x="612775" y="3600000"/>
            <a:ext cx="1728000" cy="1728000"/>
          </a:xfrm>
          <a:solidFill>
            <a:srgbClr val="00968E"/>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Edit Master text styles</a:t>
            </a:r>
          </a:p>
          <a:p>
            <a:pPr lvl="1"/>
            <a:r>
              <a:rPr lang="en-US"/>
              <a:t>Second level</a:t>
            </a:r>
          </a:p>
        </p:txBody>
      </p:sp>
      <p:sp>
        <p:nvSpPr>
          <p:cNvPr id="19" name="Text Placeholder 3"/>
          <p:cNvSpPr>
            <a:spLocks noGrp="1"/>
          </p:cNvSpPr>
          <p:nvPr>
            <p:ph type="body" sz="quarter" idx="19"/>
          </p:nvPr>
        </p:nvSpPr>
        <p:spPr>
          <a:xfrm>
            <a:off x="2674800" y="3600000"/>
            <a:ext cx="1728000" cy="1728000"/>
          </a:xfrm>
          <a:solidFill>
            <a:srgbClr val="00B140"/>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Edit Master text styles</a:t>
            </a:r>
          </a:p>
          <a:p>
            <a:pPr lvl="1"/>
            <a:r>
              <a:rPr lang="en-US"/>
              <a:t>Second level</a:t>
            </a:r>
          </a:p>
        </p:txBody>
      </p:sp>
      <p:sp>
        <p:nvSpPr>
          <p:cNvPr id="20" name="Text Placeholder 3"/>
          <p:cNvSpPr>
            <a:spLocks noGrp="1"/>
          </p:cNvSpPr>
          <p:nvPr>
            <p:ph type="body" sz="quarter" idx="20"/>
          </p:nvPr>
        </p:nvSpPr>
        <p:spPr>
          <a:xfrm>
            <a:off x="4741200" y="3600000"/>
            <a:ext cx="1728000" cy="1728000"/>
          </a:xfrm>
          <a:solidFill>
            <a:schemeClr val="accent1"/>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Edit Master text styles</a:t>
            </a:r>
          </a:p>
          <a:p>
            <a:pPr lvl="1"/>
            <a:r>
              <a:rPr lang="en-US"/>
              <a:t>Second level</a:t>
            </a:r>
          </a:p>
        </p:txBody>
      </p:sp>
      <p:sp>
        <p:nvSpPr>
          <p:cNvPr id="21" name="Text Placeholder 3"/>
          <p:cNvSpPr>
            <a:spLocks noGrp="1"/>
          </p:cNvSpPr>
          <p:nvPr>
            <p:ph type="body" sz="quarter" idx="21"/>
          </p:nvPr>
        </p:nvSpPr>
        <p:spPr>
          <a:xfrm>
            <a:off x="6803225" y="3600000"/>
            <a:ext cx="1728000" cy="1728000"/>
          </a:xfrm>
          <a:solidFill>
            <a:srgbClr val="00A5E1"/>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Edit Master text styles</a:t>
            </a:r>
          </a:p>
          <a:p>
            <a:pPr lvl="1"/>
            <a:r>
              <a:rPr lang="en-US"/>
              <a:t>Second level</a:t>
            </a:r>
          </a:p>
        </p:txBody>
      </p:sp>
      <p:sp>
        <p:nvSpPr>
          <p:cNvPr id="9" name="Content Placeholder 8"/>
          <p:cNvSpPr>
            <a:spLocks noGrp="1"/>
          </p:cNvSpPr>
          <p:nvPr>
            <p:ph sz="quarter" idx="22" hasCustomPrompt="1"/>
          </p:nvPr>
        </p:nvSpPr>
        <p:spPr>
          <a:xfrm>
            <a:off x="612000" y="1836000"/>
            <a:ext cx="1728000" cy="1728000"/>
          </a:xfrm>
          <a:solidFill>
            <a:schemeClr val="bg1">
              <a:lumMod val="95000"/>
            </a:schemeClr>
          </a:solidFill>
        </p:spPr>
        <p:txBody>
          <a:bodyPr/>
          <a:lstStyle>
            <a:lvl1pPr marL="0" indent="0">
              <a:buFontTx/>
              <a:buNone/>
              <a:defRPr sz="1400"/>
            </a:lvl1pPr>
            <a:lvl2pPr>
              <a:defRPr sz="1400"/>
            </a:lvl2pPr>
            <a:lvl3pPr>
              <a:defRPr sz="1400"/>
            </a:lvl3pPr>
            <a:lvl4pPr>
              <a:defRPr sz="1400"/>
            </a:lvl4pPr>
            <a:lvl5pPr>
              <a:defRPr sz="1400"/>
            </a:lvl5pPr>
          </a:lstStyle>
          <a:p>
            <a:pPr lvl="0"/>
            <a:r>
              <a:rPr lang="en-US" dirty="0"/>
              <a:t>Image</a:t>
            </a:r>
            <a:endParaRPr lang="en-GB" dirty="0"/>
          </a:p>
        </p:txBody>
      </p:sp>
      <p:sp>
        <p:nvSpPr>
          <p:cNvPr id="7" name="Content Placeholder 6"/>
          <p:cNvSpPr>
            <a:spLocks noGrp="1"/>
          </p:cNvSpPr>
          <p:nvPr>
            <p:ph sz="quarter" idx="23" hasCustomPrompt="1"/>
          </p:nvPr>
        </p:nvSpPr>
        <p:spPr>
          <a:xfrm>
            <a:off x="2674800" y="1836000"/>
            <a:ext cx="1728000" cy="1728000"/>
          </a:xfrm>
          <a:solidFill>
            <a:schemeClr val="bg1">
              <a:lumMod val="95000"/>
            </a:schemeClr>
          </a:solidFill>
        </p:spPr>
        <p:txBody>
          <a:bodyPr/>
          <a:lstStyle>
            <a:lvl1pPr marL="0" indent="0">
              <a:buFontTx/>
              <a:buNone/>
              <a:defRPr sz="1400"/>
            </a:lvl1pPr>
            <a:lvl2pPr>
              <a:defRPr sz="1400"/>
            </a:lvl2pPr>
            <a:lvl3pPr>
              <a:defRPr sz="1400"/>
            </a:lvl3pPr>
            <a:lvl4pPr>
              <a:defRPr sz="1400"/>
            </a:lvl4pPr>
            <a:lvl5pPr>
              <a:defRPr sz="1400"/>
            </a:lvl5pPr>
          </a:lstStyle>
          <a:p>
            <a:pPr lvl="0"/>
            <a:r>
              <a:rPr lang="en-US" dirty="0"/>
              <a:t>Image</a:t>
            </a:r>
            <a:endParaRPr lang="en-GB" dirty="0"/>
          </a:p>
        </p:txBody>
      </p:sp>
      <p:sp>
        <p:nvSpPr>
          <p:cNvPr id="13" name="Content Placeholder 12"/>
          <p:cNvSpPr>
            <a:spLocks noGrp="1"/>
          </p:cNvSpPr>
          <p:nvPr>
            <p:ph sz="quarter" idx="24" hasCustomPrompt="1"/>
          </p:nvPr>
        </p:nvSpPr>
        <p:spPr>
          <a:xfrm>
            <a:off x="4741200" y="1836000"/>
            <a:ext cx="1728000" cy="1728000"/>
          </a:xfrm>
          <a:solidFill>
            <a:schemeClr val="bg1">
              <a:lumMod val="95000"/>
            </a:schemeClr>
          </a:solidFill>
        </p:spPr>
        <p:txBody>
          <a:bodyPr/>
          <a:lstStyle>
            <a:lvl1pPr marL="0" indent="0">
              <a:buFontTx/>
              <a:buNone/>
              <a:defRPr sz="1400"/>
            </a:lvl1pPr>
            <a:lvl2pPr>
              <a:defRPr sz="1400"/>
            </a:lvl2pPr>
            <a:lvl3pPr>
              <a:defRPr sz="1400"/>
            </a:lvl3pPr>
            <a:lvl4pPr>
              <a:defRPr sz="1400"/>
            </a:lvl4pPr>
            <a:lvl5pPr>
              <a:defRPr sz="1400"/>
            </a:lvl5pPr>
          </a:lstStyle>
          <a:p>
            <a:pPr lvl="0"/>
            <a:r>
              <a:rPr lang="en-US" dirty="0"/>
              <a:t>Image</a:t>
            </a:r>
            <a:endParaRPr lang="en-GB" dirty="0"/>
          </a:p>
        </p:txBody>
      </p:sp>
      <p:sp>
        <p:nvSpPr>
          <p:cNvPr id="16" name="Content Placeholder 15"/>
          <p:cNvSpPr>
            <a:spLocks noGrp="1"/>
          </p:cNvSpPr>
          <p:nvPr>
            <p:ph sz="quarter" idx="25" hasCustomPrompt="1"/>
          </p:nvPr>
        </p:nvSpPr>
        <p:spPr>
          <a:xfrm>
            <a:off x="6804000" y="1836000"/>
            <a:ext cx="1728000" cy="1728000"/>
          </a:xfrm>
          <a:solidFill>
            <a:schemeClr val="bg1">
              <a:lumMod val="95000"/>
            </a:schemeClr>
          </a:solidFill>
        </p:spPr>
        <p:txBody>
          <a:bodyPr/>
          <a:lstStyle>
            <a:lvl1pPr marL="0" indent="0">
              <a:buFontTx/>
              <a:buNone/>
              <a:defRPr sz="1400" baseline="0"/>
            </a:lvl1pPr>
            <a:lvl2pPr>
              <a:defRPr sz="1400"/>
            </a:lvl2pPr>
            <a:lvl3pPr>
              <a:defRPr sz="1400"/>
            </a:lvl3pPr>
            <a:lvl4pPr>
              <a:defRPr sz="1400"/>
            </a:lvl4pPr>
            <a:lvl5pPr>
              <a:defRPr sz="1400"/>
            </a:lvl5pPr>
          </a:lstStyle>
          <a:p>
            <a:pPr lvl="0"/>
            <a:r>
              <a:rPr lang="en-US" dirty="0"/>
              <a:t>Image</a:t>
            </a:r>
            <a:endParaRPr lang="en-GB" dirty="0"/>
          </a:p>
        </p:txBody>
      </p:sp>
    </p:spTree>
    <p:extLst>
      <p:ext uri="{BB962C8B-B14F-4D97-AF65-F5344CB8AC3E}">
        <p14:creationId xmlns:p14="http://schemas.microsoft.com/office/powerpoint/2010/main" val="2495357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marL="0" indent="0">
              <a:spcAft>
                <a:spcPts val="1200"/>
              </a:spcAft>
              <a:buFontTx/>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C1B3EF10-4E29-4F0C-9AB6-355B3A7B01AB}" type="slidenum">
              <a:rPr lang="en-GB" smtClean="0"/>
              <a:t>‹#›</a:t>
            </a:fld>
            <a:endParaRPr lang="en-GB" dirty="0"/>
          </a:p>
        </p:txBody>
      </p:sp>
    </p:spTree>
    <p:extLst>
      <p:ext uri="{BB962C8B-B14F-4D97-AF65-F5344CB8AC3E}">
        <p14:creationId xmlns:p14="http://schemas.microsoft.com/office/powerpoint/2010/main" val="92667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t>‹#›</a:t>
            </a:fld>
            <a:endParaRPr lang="en-GB" dirty="0"/>
          </a:p>
        </p:txBody>
      </p:sp>
    </p:spTree>
    <p:extLst>
      <p:ext uri="{BB962C8B-B14F-4D97-AF65-F5344CB8AC3E}">
        <p14:creationId xmlns:p14="http://schemas.microsoft.com/office/powerpoint/2010/main" val="3164153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itle and 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612000" y="1620000"/>
            <a:ext cx="3886200" cy="4351338"/>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20000"/>
            <a:ext cx="3886200" cy="4351338"/>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1B3EF10-4E29-4F0C-9AB6-355B3A7B01AB}" type="slidenum">
              <a:rPr lang="en-GB" smtClean="0"/>
              <a:t>‹#›</a:t>
            </a:fld>
            <a:endParaRPr lang="en-GB" dirty="0"/>
          </a:p>
        </p:txBody>
      </p:sp>
    </p:spTree>
    <p:extLst>
      <p:ext uri="{BB962C8B-B14F-4D97-AF65-F5344CB8AC3E}">
        <p14:creationId xmlns:p14="http://schemas.microsoft.com/office/powerpoint/2010/main" val="3130439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itle and image/chart/object 2">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612000" y="1620000"/>
            <a:ext cx="7920000" cy="21240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000" y="3856380"/>
            <a:ext cx="7920000" cy="2124000"/>
          </a:xfrm>
        </p:spPr>
        <p:txBody>
          <a:bodyPr>
            <a:noAutofit/>
          </a:bodyPr>
          <a:lstStyle>
            <a:lvl1pPr marL="0" indent="0">
              <a:buFontTx/>
              <a:buNone/>
              <a:defRPr/>
            </a:lvl1pPr>
          </a:lstStyle>
          <a:p>
            <a:pPr lvl="0"/>
            <a:r>
              <a:rPr lang="en-US"/>
              <a:t>Edit Master text styles</a:t>
            </a:r>
          </a:p>
        </p:txBody>
      </p:sp>
      <p:sp>
        <p:nvSpPr>
          <p:cNvPr id="7" name="Slide Number Placeholder 6"/>
          <p:cNvSpPr>
            <a:spLocks noGrp="1"/>
          </p:cNvSpPr>
          <p:nvPr>
            <p:ph type="sldNum" sz="quarter" idx="12"/>
          </p:nvPr>
        </p:nvSpPr>
        <p:spPr/>
        <p:txBody>
          <a:bodyPr/>
          <a:lstStyle/>
          <a:p>
            <a:fld id="{C1B3EF10-4E29-4F0C-9AB6-355B3A7B01AB}" type="slidenum">
              <a:rPr lang="en-GB" smtClean="0"/>
              <a:t>‹#›</a:t>
            </a:fld>
            <a:endParaRPr lang="en-GB" dirty="0"/>
          </a:p>
        </p:txBody>
      </p:sp>
    </p:spTree>
    <p:extLst>
      <p:ext uri="{BB962C8B-B14F-4D97-AF65-F5344CB8AC3E}">
        <p14:creationId xmlns:p14="http://schemas.microsoft.com/office/powerpoint/2010/main" val="1998205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ext and Table 1">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612000" y="1620000"/>
            <a:ext cx="7920000" cy="1080000"/>
          </a:xfrm>
        </p:spPr>
        <p:txBody>
          <a:bodyPr>
            <a:noAutofit/>
          </a:bodyPr>
          <a:lstStyle>
            <a:lvl1pPr>
              <a:defRPr sz="1600"/>
            </a:lvl1pPr>
            <a:lvl2pPr>
              <a:defRPr sz="1600"/>
            </a:lvl2pPr>
          </a:lstStyle>
          <a:p>
            <a:pPr lvl="0"/>
            <a:r>
              <a:rPr lang="en-US"/>
              <a:t>Edit Master text styles</a:t>
            </a:r>
          </a:p>
          <a:p>
            <a:pPr lvl="1"/>
            <a:r>
              <a:rPr lang="en-US"/>
              <a:t>Second level</a:t>
            </a:r>
          </a:p>
        </p:txBody>
      </p:sp>
      <p:sp>
        <p:nvSpPr>
          <p:cNvPr id="4" name="Content Placeholder 3"/>
          <p:cNvSpPr>
            <a:spLocks noGrp="1"/>
          </p:cNvSpPr>
          <p:nvPr>
            <p:ph sz="half" idx="2"/>
          </p:nvPr>
        </p:nvSpPr>
        <p:spPr>
          <a:xfrm>
            <a:off x="612000" y="2835961"/>
            <a:ext cx="7920000" cy="3168000"/>
          </a:xfrm>
        </p:spPr>
        <p:txBody>
          <a:bodyPr>
            <a:noAutofit/>
          </a:bodyPr>
          <a:lstStyle>
            <a:lvl1pPr marL="0" indent="0">
              <a:buFontTx/>
              <a:buNone/>
              <a:defRPr/>
            </a:lvl1pPr>
          </a:lstStyle>
          <a:p>
            <a:pPr lvl="0"/>
            <a:r>
              <a:rPr lang="en-US"/>
              <a:t>Edit Master text styles</a:t>
            </a:r>
          </a:p>
        </p:txBody>
      </p:sp>
      <p:sp>
        <p:nvSpPr>
          <p:cNvPr id="7" name="Slide Number Placeholder 6"/>
          <p:cNvSpPr>
            <a:spLocks noGrp="1"/>
          </p:cNvSpPr>
          <p:nvPr>
            <p:ph type="sldNum" sz="quarter" idx="12"/>
          </p:nvPr>
        </p:nvSpPr>
        <p:spPr/>
        <p:txBody>
          <a:bodyPr/>
          <a:lstStyle/>
          <a:p>
            <a:fld id="{C1B3EF10-4E29-4F0C-9AB6-355B3A7B01AB}" type="slidenum">
              <a:rPr lang="en-GB" smtClean="0"/>
              <a:t>‹#›</a:t>
            </a:fld>
            <a:endParaRPr lang="en-GB" dirty="0"/>
          </a:p>
        </p:txBody>
      </p:sp>
    </p:spTree>
    <p:extLst>
      <p:ext uri="{BB962C8B-B14F-4D97-AF65-F5344CB8AC3E}">
        <p14:creationId xmlns:p14="http://schemas.microsoft.com/office/powerpoint/2010/main" val="1892001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00" y="460800"/>
            <a:ext cx="7920000" cy="8172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12000" y="1620000"/>
            <a:ext cx="7920000"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12000" y="6336000"/>
            <a:ext cx="252000" cy="252000"/>
          </a:xfrm>
          <a:prstGeom prst="rect">
            <a:avLst/>
          </a:prstGeom>
          <a:solidFill>
            <a:schemeClr val="tx2"/>
          </a:solidFill>
        </p:spPr>
        <p:txBody>
          <a:bodyPr vert="horz" lIns="36000" tIns="36000" rIns="36000" bIns="36000" rtlCol="0" anchor="ctr" anchorCtr="1"/>
          <a:lstStyle>
            <a:lvl1pPr algn="r">
              <a:defRPr sz="900">
                <a:solidFill>
                  <a:schemeClr val="bg1"/>
                </a:solidFill>
              </a:defRPr>
            </a:lvl1pPr>
          </a:lstStyle>
          <a:p>
            <a:fld id="{C1B3EF10-4E29-4F0C-9AB6-355B3A7B01AB}" type="slidenum">
              <a:rPr lang="en-GB" smtClean="0"/>
              <a:pPr/>
              <a:t>‹#›</a:t>
            </a:fld>
            <a:endParaRPr lang="en-GB" dirty="0"/>
          </a:p>
        </p:txBody>
      </p:sp>
      <p:graphicFrame>
        <p:nvGraphicFramePr>
          <p:cNvPr id="8" name="Table 7"/>
          <p:cNvGraphicFramePr>
            <a:graphicFrameLocks noGrp="1"/>
          </p:cNvGraphicFramePr>
          <p:nvPr userDrawn="1">
            <p:extLst>
              <p:ext uri="{D42A27DB-BD31-4B8C-83A1-F6EECF244321}">
                <p14:modId xmlns:p14="http://schemas.microsoft.com/office/powerpoint/2010/main" val="3934709165"/>
              </p:ext>
            </p:extLst>
          </p:nvPr>
        </p:nvGraphicFramePr>
        <p:xfrm>
          <a:off x="993911" y="6336000"/>
          <a:ext cx="4187688" cy="228600"/>
        </p:xfrm>
        <a:graphic>
          <a:graphicData uri="http://schemas.openxmlformats.org/drawingml/2006/table">
            <a:tbl>
              <a:tblPr firstRow="1" bandRow="1">
                <a:tableStyleId>{2D5ABB26-0587-4C30-8999-92F81FD0307C}</a:tableStyleId>
              </a:tblPr>
              <a:tblGrid>
                <a:gridCol w="1395896">
                  <a:extLst>
                    <a:ext uri="{9D8B030D-6E8A-4147-A177-3AD203B41FA5}">
                      <a16:colId xmlns:a16="http://schemas.microsoft.com/office/drawing/2014/main" val="20000"/>
                    </a:ext>
                  </a:extLst>
                </a:gridCol>
                <a:gridCol w="1395896">
                  <a:extLst>
                    <a:ext uri="{9D8B030D-6E8A-4147-A177-3AD203B41FA5}">
                      <a16:colId xmlns:a16="http://schemas.microsoft.com/office/drawing/2014/main" val="20001"/>
                    </a:ext>
                  </a:extLst>
                </a:gridCol>
                <a:gridCol w="1395896">
                  <a:extLst>
                    <a:ext uri="{9D8B030D-6E8A-4147-A177-3AD203B41FA5}">
                      <a16:colId xmlns:a16="http://schemas.microsoft.com/office/drawing/2014/main" val="20002"/>
                    </a:ext>
                  </a:extLst>
                </a:gridCol>
              </a:tblGrid>
              <a:tr h="0">
                <a:tc>
                  <a:txBody>
                    <a:bodyPr/>
                    <a:lstStyle/>
                    <a:p>
                      <a:r>
                        <a:rPr lang="en-GB" sz="900" b="0" dirty="0">
                          <a:solidFill>
                            <a:schemeClr val="tx1"/>
                          </a:solidFill>
                        </a:rPr>
                        <a:t>                                  T1098</a:t>
                      </a:r>
                    </a:p>
                  </a:txBody>
                  <a:tcPr anchor="ctr">
                    <a:lnR w="12700" cap="flat" cmpd="sng" algn="ctr">
                      <a:solidFill>
                        <a:schemeClr val="tx1"/>
                      </a:solidFill>
                      <a:prstDash val="solid"/>
                      <a:round/>
                      <a:headEnd type="none" w="med" len="med"/>
                      <a:tailEnd type="none" w="med" len="med"/>
                    </a:lnR>
                  </a:tcPr>
                </a:tc>
                <a:tc>
                  <a:txBody>
                    <a:bodyPr/>
                    <a:lstStyle/>
                    <a:p>
                      <a:pPr algn="ctr"/>
                      <a:r>
                        <a:rPr lang="en-GB" sz="900" b="0" dirty="0">
                          <a:solidFill>
                            <a:schemeClr val="tx1"/>
                          </a:solidFill>
                        </a:rPr>
                        <a:t>17 November</a:t>
                      </a:r>
                      <a:r>
                        <a:rPr lang="en-GB" sz="900" b="0" baseline="0" dirty="0">
                          <a:solidFill>
                            <a:schemeClr val="tx1"/>
                          </a:solidFill>
                        </a:rPr>
                        <a:t> 2016</a:t>
                      </a:r>
                      <a:endParaRPr lang="en-GB" sz="9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900" b="0" dirty="0">
                          <a:solidFill>
                            <a:schemeClr val="tx1"/>
                          </a:solidFill>
                        </a:rPr>
                        <a:t>RSSB</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bl>
          </a:graphicData>
        </a:graphic>
      </p:graphicFrame>
      <p:cxnSp>
        <p:nvCxnSpPr>
          <p:cNvPr id="10" name="Straight Connector 9"/>
          <p:cNvCxnSpPr/>
          <p:nvPr userDrawn="1"/>
        </p:nvCxnSpPr>
        <p:spPr>
          <a:xfrm>
            <a:off x="612000" y="1382400"/>
            <a:ext cx="7920000" cy="0"/>
          </a:xfrm>
          <a:prstGeom prst="line">
            <a:avLst/>
          </a:prstGeom>
          <a:ln w="762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992000" y="594000"/>
            <a:ext cx="540000" cy="299949"/>
          </a:xfrm>
          <a:prstGeom prst="rect">
            <a:avLst/>
          </a:prstGeom>
        </p:spPr>
      </p:pic>
    </p:spTree>
    <p:extLst>
      <p:ext uri="{BB962C8B-B14F-4D97-AF65-F5344CB8AC3E}">
        <p14:creationId xmlns:p14="http://schemas.microsoft.com/office/powerpoint/2010/main" val="158855818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94" r:id="rId4"/>
    <p:sldLayoutId id="2147483674" r:id="rId5"/>
    <p:sldLayoutId id="2147483676" r:id="rId6"/>
    <p:sldLayoutId id="2147483664" r:id="rId7"/>
    <p:sldLayoutId id="2147483677" r:id="rId8"/>
    <p:sldLayoutId id="2147483678" r:id="rId9"/>
    <p:sldLayoutId id="2147483679" r:id="rId10"/>
    <p:sldLayoutId id="2147483689" r:id="rId11"/>
    <p:sldLayoutId id="2147483690" r:id="rId12"/>
    <p:sldLayoutId id="2147483680" r:id="rId13"/>
    <p:sldLayoutId id="2147483681" r:id="rId14"/>
    <p:sldLayoutId id="2147483682" r:id="rId15"/>
    <p:sldLayoutId id="2147483683" r:id="rId16"/>
    <p:sldLayoutId id="2147483684" r:id="rId17"/>
    <p:sldLayoutId id="2147483685" r:id="rId18"/>
    <p:sldLayoutId id="2147483686" r:id="rId19"/>
    <p:sldLayoutId id="2147483688" r:id="rId20"/>
    <p:sldLayoutId id="2147483687" r:id="rId21"/>
    <p:sldLayoutId id="2147483691" r:id="rId22"/>
  </p:sldLayoutIdLst>
  <p:hf hdr="0" ftr="0" dt="0"/>
  <p:txStyles>
    <p:titleStyle>
      <a:lvl1pPr algn="l" defTabSz="914400"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ClrTx/>
        <a:buFont typeface="Wingdings" panose="05000000000000000000" pitchFamily="2" charset="2"/>
        <a:buChar char="§"/>
        <a:defRPr sz="2000" kern="1200">
          <a:solidFill>
            <a:schemeClr val="tx1"/>
          </a:solidFill>
          <a:latin typeface="+mn-lt"/>
          <a:ea typeface="+mn-ea"/>
          <a:cs typeface="+mn-cs"/>
        </a:defRPr>
      </a:lvl1pPr>
      <a:lvl2pPr marL="432000" indent="-144000" algn="l" defTabSz="914400" rtl="0" eaLnBrk="1" latinLnBrk="0" hangingPunct="1">
        <a:lnSpc>
          <a:spcPct val="100000"/>
        </a:lnSpc>
        <a:spcBef>
          <a:spcPts val="0"/>
        </a:spcBef>
        <a:spcAft>
          <a:spcPts val="600"/>
        </a:spcAft>
        <a:buClrTx/>
        <a:buFont typeface="Calibri" panose="020F0502020204030204" pitchFamily="34" charset="0"/>
        <a:buChar char="–"/>
        <a:defRPr sz="1800" kern="1200">
          <a:solidFill>
            <a:schemeClr val="tx1"/>
          </a:solidFill>
          <a:latin typeface="+mn-lt"/>
          <a:ea typeface="+mn-ea"/>
          <a:cs typeface="+mn-cs"/>
        </a:defRPr>
      </a:lvl2pPr>
      <a:lvl3pPr marL="720000" indent="-144000" algn="l" defTabSz="914400" rtl="0" eaLnBrk="1" latinLnBrk="0" hangingPunct="1">
        <a:lnSpc>
          <a:spcPct val="100000"/>
        </a:lnSpc>
        <a:spcBef>
          <a:spcPts val="0"/>
        </a:spcBef>
        <a:spcAft>
          <a:spcPts val="600"/>
        </a:spcAft>
        <a:buClrTx/>
        <a:buFont typeface="Wingdings" panose="05000000000000000000" pitchFamily="2" charset="2"/>
        <a:buChar char="§"/>
        <a:defRPr sz="1800" kern="1200">
          <a:solidFill>
            <a:schemeClr val="tx1"/>
          </a:solidFill>
          <a:latin typeface="+mn-lt"/>
          <a:ea typeface="+mn-ea"/>
          <a:cs typeface="+mn-cs"/>
        </a:defRPr>
      </a:lvl3pPr>
      <a:lvl4pPr marL="1008000" indent="-144000" algn="l" defTabSz="914400" rtl="0" eaLnBrk="1" latinLnBrk="0" hangingPunct="1">
        <a:lnSpc>
          <a:spcPct val="100000"/>
        </a:lnSpc>
        <a:spcBef>
          <a:spcPts val="0"/>
        </a:spcBef>
        <a:spcAft>
          <a:spcPts val="600"/>
        </a:spcAft>
        <a:buClrTx/>
        <a:buFont typeface="Calibri" panose="020F0502020204030204" pitchFamily="34" charset="0"/>
        <a:buChar char="–"/>
        <a:defRPr sz="1600" kern="1200">
          <a:solidFill>
            <a:schemeClr val="tx1"/>
          </a:solidFill>
          <a:latin typeface="+mn-lt"/>
          <a:ea typeface="+mn-ea"/>
          <a:cs typeface="+mn-cs"/>
        </a:defRPr>
      </a:lvl4pPr>
      <a:lvl5pPr marL="1296000" indent="-144000" algn="l" defTabSz="914400" rtl="0" eaLnBrk="1" latinLnBrk="0" hangingPunct="1">
        <a:lnSpc>
          <a:spcPct val="100000"/>
        </a:lnSpc>
        <a:spcBef>
          <a:spcPts val="0"/>
        </a:spcBef>
        <a:spcAft>
          <a:spcPts val="600"/>
        </a:spcAft>
        <a:buClrTx/>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2500" b="1" dirty="0"/>
              <a:t>T1098 Identifying mitigations for the risk of unplanned movement of wheelchairs and pushchairs on station platforms</a:t>
            </a:r>
          </a:p>
        </p:txBody>
      </p:sp>
      <p:sp>
        <p:nvSpPr>
          <p:cNvPr id="5" name="Subtitle 4"/>
          <p:cNvSpPr>
            <a:spLocks noGrp="1"/>
          </p:cNvSpPr>
          <p:nvPr>
            <p:ph type="subTitle" idx="1"/>
          </p:nvPr>
        </p:nvSpPr>
        <p:spPr>
          <a:xfrm>
            <a:off x="630000" y="4728439"/>
            <a:ext cx="3600000" cy="555548"/>
          </a:xfrm>
        </p:spPr>
        <p:txBody>
          <a:bodyPr/>
          <a:lstStyle/>
          <a:p>
            <a:r>
              <a:rPr lang="en-GB" sz="2000" b="1" dirty="0"/>
              <a:t>Market Engagement Supplier Day</a:t>
            </a:r>
          </a:p>
        </p:txBody>
      </p:sp>
      <p:sp>
        <p:nvSpPr>
          <p:cNvPr id="7" name="Date Placeholder 6"/>
          <p:cNvSpPr>
            <a:spLocks noGrp="1"/>
          </p:cNvSpPr>
          <p:nvPr>
            <p:ph type="dt" sz="half" idx="10"/>
          </p:nvPr>
        </p:nvSpPr>
        <p:spPr>
          <a:xfrm>
            <a:off x="628650" y="5410388"/>
            <a:ext cx="3601350" cy="281635"/>
          </a:xfrm>
        </p:spPr>
        <p:txBody>
          <a:bodyPr/>
          <a:lstStyle/>
          <a:p>
            <a:r>
              <a:rPr lang="en-US" dirty="0"/>
              <a:t>17 November 2016, RSSB</a:t>
            </a:r>
            <a:endParaRPr lang="en-GB" dirty="0"/>
          </a:p>
        </p:txBody>
      </p:sp>
    </p:spTree>
    <p:extLst>
      <p:ext uri="{BB962C8B-B14F-4D97-AF65-F5344CB8AC3E}">
        <p14:creationId xmlns:p14="http://schemas.microsoft.com/office/powerpoint/2010/main" val="783942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500" b="1" dirty="0"/>
              <a:t>Project background</a:t>
            </a:r>
          </a:p>
        </p:txBody>
      </p:sp>
    </p:spTree>
    <p:extLst>
      <p:ext uri="{BB962C8B-B14F-4D97-AF65-F5344CB8AC3E}">
        <p14:creationId xmlns:p14="http://schemas.microsoft.com/office/powerpoint/2010/main" val="42889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Project background (1 of 2)</a:t>
            </a:r>
            <a:endParaRPr lang="en-GB" dirty="0"/>
          </a:p>
        </p:txBody>
      </p:sp>
      <p:sp>
        <p:nvSpPr>
          <p:cNvPr id="3" name="Content Placeholder 2"/>
          <p:cNvSpPr>
            <a:spLocks noGrp="1"/>
          </p:cNvSpPr>
          <p:nvPr>
            <p:ph idx="1"/>
          </p:nvPr>
        </p:nvSpPr>
        <p:spPr>
          <a:xfrm>
            <a:off x="612000" y="1533373"/>
            <a:ext cx="3719368" cy="4351338"/>
          </a:xfrm>
        </p:spPr>
        <p:txBody>
          <a:bodyPr/>
          <a:lstStyle/>
          <a:p>
            <a:r>
              <a:rPr lang="en-GB" sz="1900" dirty="0"/>
              <a:t>The first phase of work (T1098-01) was undertaken by RSSB. Two HAZID stakeholder workshops were held in October 2015 and January 2016 to detail all known contributory factors and mitigations associated with the unintentional movement of wheelchairs and pushchairs on station platforms towards, or onto, the track. </a:t>
            </a:r>
          </a:p>
          <a:p>
            <a:r>
              <a:rPr lang="en-GB" sz="1900" dirty="0"/>
              <a:t>RSSB produced a draft HAZID report and identified key mitigations to be taken forward for industry consideration.</a:t>
            </a:r>
          </a:p>
          <a:p>
            <a:endParaRPr lang="en-GB" sz="1900" dirty="0"/>
          </a:p>
        </p:txBody>
      </p:sp>
      <p:sp>
        <p:nvSpPr>
          <p:cNvPr id="4" name="Slide Number Placeholder 3"/>
          <p:cNvSpPr>
            <a:spLocks noGrp="1"/>
          </p:cNvSpPr>
          <p:nvPr>
            <p:ph type="sldNum" sz="quarter" idx="12"/>
          </p:nvPr>
        </p:nvSpPr>
        <p:spPr/>
        <p:txBody>
          <a:bodyPr/>
          <a:lstStyle/>
          <a:p>
            <a:fld id="{C1B3EF10-4E29-4F0C-9AB6-355B3A7B01AB}" type="slidenum">
              <a:rPr lang="en-GB" smtClean="0"/>
              <a:t>11</a:t>
            </a:fld>
            <a:endParaRPr lang="en-GB" dirty="0"/>
          </a:p>
        </p:txBody>
      </p:sp>
      <p:pic>
        <p:nvPicPr>
          <p:cNvPr id="5" name="Picture 4"/>
          <p:cNvPicPr>
            <a:picLocks noChangeAspect="1"/>
          </p:cNvPicPr>
          <p:nvPr/>
        </p:nvPicPr>
        <p:blipFill>
          <a:blip r:embed="rId3"/>
          <a:stretch>
            <a:fillRect/>
          </a:stretch>
        </p:blipFill>
        <p:spPr>
          <a:xfrm>
            <a:off x="4645418" y="1440242"/>
            <a:ext cx="3886582" cy="5288957"/>
          </a:xfrm>
          <a:prstGeom prst="rect">
            <a:avLst/>
          </a:prstGeom>
          <a:ln>
            <a:solidFill>
              <a:schemeClr val="tx1"/>
            </a:solidFill>
          </a:ln>
        </p:spPr>
      </p:pic>
    </p:spTree>
    <p:extLst>
      <p:ext uri="{BB962C8B-B14F-4D97-AF65-F5344CB8AC3E}">
        <p14:creationId xmlns:p14="http://schemas.microsoft.com/office/powerpoint/2010/main" val="2613295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Project background (2 of 2)</a:t>
            </a:r>
            <a:endParaRPr lang="en-GB" dirty="0"/>
          </a:p>
        </p:txBody>
      </p:sp>
      <p:sp>
        <p:nvSpPr>
          <p:cNvPr id="3" name="Content Placeholder 2"/>
          <p:cNvSpPr>
            <a:spLocks noGrp="1"/>
          </p:cNvSpPr>
          <p:nvPr>
            <p:ph idx="1"/>
          </p:nvPr>
        </p:nvSpPr>
        <p:spPr>
          <a:xfrm>
            <a:off x="612000" y="1498414"/>
            <a:ext cx="3998501" cy="4617171"/>
          </a:xfrm>
        </p:spPr>
        <p:txBody>
          <a:bodyPr/>
          <a:lstStyle/>
          <a:p>
            <a:r>
              <a:rPr lang="en-US" sz="1800" dirty="0"/>
              <a:t>Following discussions with the Office of Rail and Road (ORR), it was agreed that the wide range of different pushchair and wheelchair types and external factors would make determining a threshold slope very dependent on such a wide range of influences. </a:t>
            </a:r>
          </a:p>
          <a:p>
            <a:r>
              <a:rPr lang="en-US" sz="1800" dirty="0"/>
              <a:t>As such, it was agreed that the second phase of work (T1098-02) would build upon T1098-01’s findings in order to (once completed) </a:t>
            </a:r>
            <a:r>
              <a:rPr lang="en-US" sz="1800" dirty="0">
                <a:solidFill>
                  <a:srgbClr val="7030A0"/>
                </a:solidFill>
              </a:rPr>
              <a:t>“implement” </a:t>
            </a:r>
            <a:r>
              <a:rPr lang="en-US" sz="1800" dirty="0"/>
              <a:t>the RAIB recommendation </a:t>
            </a:r>
            <a:r>
              <a:rPr lang="en-US" sz="1800" dirty="0">
                <a:solidFill>
                  <a:srgbClr val="7030A0"/>
                </a:solidFill>
              </a:rPr>
              <a:t>“by other means.” </a:t>
            </a:r>
            <a:r>
              <a:rPr lang="en-US" sz="1800" dirty="0"/>
              <a:t>The agreed project objectives are listed in the following slide.</a:t>
            </a:r>
          </a:p>
          <a:p>
            <a:r>
              <a:rPr lang="en-GB" sz="1800" dirty="0"/>
              <a:t>T1098 contributes towards the objectives of the Platform train interface strategy.</a:t>
            </a:r>
          </a:p>
        </p:txBody>
      </p:sp>
      <p:sp>
        <p:nvSpPr>
          <p:cNvPr id="4" name="Slide Number Placeholder 3"/>
          <p:cNvSpPr>
            <a:spLocks noGrp="1"/>
          </p:cNvSpPr>
          <p:nvPr>
            <p:ph type="sldNum" sz="quarter" idx="12"/>
          </p:nvPr>
        </p:nvSpPr>
        <p:spPr/>
        <p:txBody>
          <a:bodyPr/>
          <a:lstStyle/>
          <a:p>
            <a:fld id="{C1B3EF10-4E29-4F0C-9AB6-355B3A7B01AB}" type="slidenum">
              <a:rPr lang="en-GB" smtClean="0"/>
              <a:t>12</a:t>
            </a:fld>
            <a:endParaRPr lang="en-GB" dirty="0"/>
          </a:p>
        </p:txBody>
      </p:sp>
      <p:pic>
        <p:nvPicPr>
          <p:cNvPr id="5" name="Picture 4"/>
          <p:cNvPicPr>
            <a:picLocks noChangeAspect="1"/>
          </p:cNvPicPr>
          <p:nvPr/>
        </p:nvPicPr>
        <p:blipFill>
          <a:blip r:embed="rId3"/>
          <a:stretch>
            <a:fillRect/>
          </a:stretch>
        </p:blipFill>
        <p:spPr>
          <a:xfrm>
            <a:off x="4886488" y="1474523"/>
            <a:ext cx="3645512" cy="5220634"/>
          </a:xfrm>
          <a:prstGeom prst="rect">
            <a:avLst/>
          </a:prstGeom>
          <a:ln>
            <a:solidFill>
              <a:schemeClr val="tx1"/>
            </a:solidFill>
          </a:ln>
        </p:spPr>
      </p:pic>
    </p:spTree>
    <p:extLst>
      <p:ext uri="{BB962C8B-B14F-4D97-AF65-F5344CB8AC3E}">
        <p14:creationId xmlns:p14="http://schemas.microsoft.com/office/powerpoint/2010/main" val="2626763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500" b="1" dirty="0"/>
              <a:t>Project objectives</a:t>
            </a:r>
          </a:p>
        </p:txBody>
      </p:sp>
    </p:spTree>
    <p:extLst>
      <p:ext uri="{BB962C8B-B14F-4D97-AF65-F5344CB8AC3E}">
        <p14:creationId xmlns:p14="http://schemas.microsoft.com/office/powerpoint/2010/main" val="324662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Project objectives</a:t>
            </a:r>
          </a:p>
        </p:txBody>
      </p:sp>
      <p:sp>
        <p:nvSpPr>
          <p:cNvPr id="3" name="Content Placeholder 2"/>
          <p:cNvSpPr>
            <a:spLocks noGrp="1"/>
          </p:cNvSpPr>
          <p:nvPr>
            <p:ph idx="1"/>
          </p:nvPr>
        </p:nvSpPr>
        <p:spPr>
          <a:xfrm>
            <a:off x="612000" y="1552623"/>
            <a:ext cx="7920000" cy="4351338"/>
          </a:xfrm>
        </p:spPr>
        <p:txBody>
          <a:bodyPr/>
          <a:lstStyle/>
          <a:p>
            <a:pPr lvl="0"/>
            <a:r>
              <a:rPr lang="en-GB" sz="1800" dirty="0"/>
              <a:t>Carry out a formal review of the content and fitness for purpose of:</a:t>
            </a:r>
          </a:p>
          <a:p>
            <a:pPr lvl="1"/>
            <a:r>
              <a:rPr lang="en-GB" dirty="0"/>
              <a:t>NR/SIN/140 Network Rail Special Inspection Notice (Platform Cross-falls: Method of Measurement and Action Plan)</a:t>
            </a:r>
          </a:p>
          <a:p>
            <a:pPr lvl="1"/>
            <a:r>
              <a:rPr lang="en-GB" dirty="0"/>
              <a:t>ATOC/GN022 ATOC Guidance Note - Safe Management of Pushchairs and Wheelchairs on Station Platforms</a:t>
            </a:r>
          </a:p>
          <a:p>
            <a:pPr marL="452438" lvl="0" indent="0">
              <a:buNone/>
              <a:tabLst>
                <a:tab pos="452438" algn="l"/>
              </a:tabLst>
            </a:pPr>
            <a:r>
              <a:rPr lang="en-GB" sz="1800" dirty="0"/>
              <a:t>This part of the research should cover work planning, method of inspection and risk assessment matrix and should be aligned with the ‘Taking Safe Decisions’ and as low as reasonably practicable (ALARP) approach. </a:t>
            </a:r>
          </a:p>
          <a:p>
            <a:pPr lvl="0"/>
            <a:r>
              <a:rPr lang="en-GB" sz="1800" dirty="0"/>
              <a:t>Identify how individuals perceive a cross fall and gradient slope hazard;</a:t>
            </a:r>
          </a:p>
          <a:p>
            <a:pPr lvl="0"/>
            <a:r>
              <a:rPr lang="en-GB" sz="1800" dirty="0"/>
              <a:t>Identify the most appropriate ways to highlight the hazard and mitigate the associated risks by influencing public behaviour;</a:t>
            </a:r>
          </a:p>
          <a:p>
            <a:r>
              <a:rPr lang="en-US" sz="1800" dirty="0"/>
              <a:t>Investigate infrastructure options which might increase or decrease the risk of a wheelchair or pushchair without brakes applied rolling away.</a:t>
            </a:r>
            <a:endParaRPr lang="en-GB" sz="1800" dirty="0"/>
          </a:p>
        </p:txBody>
      </p:sp>
      <p:sp>
        <p:nvSpPr>
          <p:cNvPr id="4" name="Slide Number Placeholder 3"/>
          <p:cNvSpPr>
            <a:spLocks noGrp="1"/>
          </p:cNvSpPr>
          <p:nvPr>
            <p:ph type="sldNum" sz="quarter" idx="12"/>
          </p:nvPr>
        </p:nvSpPr>
        <p:spPr/>
        <p:txBody>
          <a:bodyPr/>
          <a:lstStyle/>
          <a:p>
            <a:fld id="{C1B3EF10-4E29-4F0C-9AB6-355B3A7B01AB}" type="slidenum">
              <a:rPr lang="en-GB" smtClean="0"/>
              <a:t>14</a:t>
            </a:fld>
            <a:endParaRPr lang="en-GB" dirty="0"/>
          </a:p>
        </p:txBody>
      </p:sp>
    </p:spTree>
    <p:extLst>
      <p:ext uri="{BB962C8B-B14F-4D97-AF65-F5344CB8AC3E}">
        <p14:creationId xmlns:p14="http://schemas.microsoft.com/office/powerpoint/2010/main" val="4161930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500" b="1" dirty="0"/>
              <a:t>Project scope</a:t>
            </a:r>
          </a:p>
        </p:txBody>
      </p:sp>
    </p:spTree>
    <p:extLst>
      <p:ext uri="{BB962C8B-B14F-4D97-AF65-F5344CB8AC3E}">
        <p14:creationId xmlns:p14="http://schemas.microsoft.com/office/powerpoint/2010/main" val="1160150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Project scope (1 of 2)</a:t>
            </a:r>
          </a:p>
        </p:txBody>
      </p:sp>
      <p:sp>
        <p:nvSpPr>
          <p:cNvPr id="4" name="Slide Number Placeholder 3"/>
          <p:cNvSpPr>
            <a:spLocks noGrp="1"/>
          </p:cNvSpPr>
          <p:nvPr>
            <p:ph type="sldNum" sz="quarter" idx="12"/>
          </p:nvPr>
        </p:nvSpPr>
        <p:spPr/>
        <p:txBody>
          <a:bodyPr/>
          <a:lstStyle/>
          <a:p>
            <a:fld id="{C1B3EF10-4E29-4F0C-9AB6-355B3A7B01AB}" type="slidenum">
              <a:rPr lang="en-GB" smtClean="0"/>
              <a:t>16</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017318732"/>
              </p:ext>
            </p:extLst>
          </p:nvPr>
        </p:nvGraphicFramePr>
        <p:xfrm>
          <a:off x="1145407" y="1502903"/>
          <a:ext cx="6959064" cy="4686300"/>
        </p:xfrm>
        <a:graphic>
          <a:graphicData uri="http://schemas.openxmlformats.org/drawingml/2006/table">
            <a:tbl>
              <a:tblPr firstRow="1" firstCol="1" bandRow="1"/>
              <a:tblGrid>
                <a:gridCol w="3479532">
                  <a:extLst>
                    <a:ext uri="{9D8B030D-6E8A-4147-A177-3AD203B41FA5}">
                      <a16:colId xmlns:a16="http://schemas.microsoft.com/office/drawing/2014/main" val="2666640939"/>
                    </a:ext>
                  </a:extLst>
                </a:gridCol>
                <a:gridCol w="3479532">
                  <a:extLst>
                    <a:ext uri="{9D8B030D-6E8A-4147-A177-3AD203B41FA5}">
                      <a16:colId xmlns:a16="http://schemas.microsoft.com/office/drawing/2014/main" val="266418725"/>
                    </a:ext>
                  </a:extLst>
                </a:gridCol>
              </a:tblGrid>
              <a:tr h="157657">
                <a:tc>
                  <a:txBody>
                    <a:bodyPr/>
                    <a:lstStyle/>
                    <a:p>
                      <a:pPr marL="144145">
                        <a:lnSpc>
                          <a:spcPts val="1500"/>
                        </a:lnSpc>
                        <a:spcAft>
                          <a:spcPts val="600"/>
                        </a:spcAft>
                      </a:pPr>
                      <a:r>
                        <a:rPr lang="en-GB" sz="1500" b="1" dirty="0">
                          <a:effectLst/>
                          <a:latin typeface="+mn-lt"/>
                          <a:ea typeface="Times New Roman" panose="02020603050405020304" pitchFamily="18" charset="0"/>
                          <a:cs typeface="Arial" panose="020B0604020202020204" pitchFamily="34" charset="0"/>
                        </a:rPr>
                        <a:t>In scope </a:t>
                      </a:r>
                      <a:endParaRPr lang="en-GB" sz="1500" dirty="0">
                        <a:effectLst/>
                        <a:latin typeface="+mn-lt"/>
                        <a:ea typeface="Times New Roman" panose="02020603050405020304" pitchFamily="18" charset="0"/>
                        <a:cs typeface="Arial" panose="020B0604020202020204" pitchFamily="34" charset="0"/>
                      </a:endParaRPr>
                    </a:p>
                  </a:txBody>
                  <a:tcPr marL="56757" marR="56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144145">
                        <a:lnSpc>
                          <a:spcPts val="1500"/>
                        </a:lnSpc>
                        <a:spcAft>
                          <a:spcPts val="600"/>
                        </a:spcAft>
                      </a:pPr>
                      <a:r>
                        <a:rPr lang="en-GB" sz="1500" b="1" dirty="0">
                          <a:effectLst/>
                          <a:latin typeface="+mn-lt"/>
                          <a:ea typeface="Times New Roman" panose="02020603050405020304" pitchFamily="18" charset="0"/>
                          <a:cs typeface="Arial" panose="020B0604020202020204" pitchFamily="34" charset="0"/>
                        </a:rPr>
                        <a:t>Out of scope</a:t>
                      </a:r>
                      <a:endParaRPr lang="en-GB" sz="1500" dirty="0">
                        <a:effectLst/>
                        <a:latin typeface="+mn-lt"/>
                        <a:ea typeface="Times New Roman" panose="02020603050405020304" pitchFamily="18" charset="0"/>
                        <a:cs typeface="Arial" panose="020B0604020202020204" pitchFamily="34" charset="0"/>
                      </a:endParaRPr>
                    </a:p>
                  </a:txBody>
                  <a:tcPr marL="56757" marR="56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1801597"/>
                  </a:ext>
                </a:extLst>
              </a:tr>
              <a:tr h="4193681">
                <a:tc>
                  <a:txBody>
                    <a:bodyPr/>
                    <a:lstStyle/>
                    <a:p>
                      <a:pPr marL="342900" lvl="0" indent="-342900">
                        <a:lnSpc>
                          <a:spcPts val="1500"/>
                        </a:lnSpc>
                        <a:spcAft>
                          <a:spcPts val="600"/>
                        </a:spcAft>
                        <a:buFont typeface="Symbol" panose="05050102010706020507" pitchFamily="18" charset="2"/>
                        <a:buChar char=""/>
                      </a:pPr>
                      <a:r>
                        <a:rPr lang="en-GB" sz="1500" dirty="0">
                          <a:effectLst/>
                          <a:latin typeface="+mn-lt"/>
                          <a:ea typeface="Times New Roman" panose="02020603050405020304" pitchFamily="18" charset="0"/>
                          <a:cs typeface="Arial" panose="020B0604020202020204" pitchFamily="34" charset="0"/>
                        </a:rPr>
                        <a:t>Risk assessment of platform cross fall and gradient;</a:t>
                      </a:r>
                    </a:p>
                    <a:p>
                      <a:pPr marL="342900" lvl="0" indent="-342900">
                        <a:lnSpc>
                          <a:spcPts val="1500"/>
                        </a:lnSpc>
                        <a:spcAft>
                          <a:spcPts val="600"/>
                        </a:spcAft>
                        <a:buFont typeface="Symbol" panose="05050102010706020507" pitchFamily="18" charset="2"/>
                        <a:buChar char=""/>
                      </a:pPr>
                      <a:r>
                        <a:rPr lang="en-GB" sz="1500" dirty="0">
                          <a:effectLst/>
                          <a:latin typeface="+mn-lt"/>
                          <a:ea typeface="Times New Roman" panose="02020603050405020304" pitchFamily="18" charset="0"/>
                          <a:cs typeface="Arial" panose="020B0604020202020204" pitchFamily="34" charset="0"/>
                        </a:rPr>
                        <a:t>Station staffing (e.g. staff availability, task procedures, competence and communication skills for managing cross fall and gradient risk);</a:t>
                      </a:r>
                    </a:p>
                    <a:p>
                      <a:pPr marL="342900" lvl="0" indent="-342900">
                        <a:lnSpc>
                          <a:spcPts val="1500"/>
                        </a:lnSpc>
                        <a:spcAft>
                          <a:spcPts val="600"/>
                        </a:spcAft>
                        <a:buFont typeface="Symbol" panose="05050102010706020507" pitchFamily="18" charset="2"/>
                        <a:buChar char=""/>
                      </a:pPr>
                      <a:r>
                        <a:rPr lang="en-GB" sz="1500" dirty="0">
                          <a:effectLst/>
                          <a:latin typeface="+mn-lt"/>
                          <a:ea typeface="Times New Roman" panose="02020603050405020304" pitchFamily="18" charset="0"/>
                          <a:cs typeface="Arial" panose="020B0604020202020204" pitchFamily="34" charset="0"/>
                        </a:rPr>
                        <a:t>Public awareness of contributory factors that can lead to the unplanned movement of wheelchairs and pushchairs on station platforms towards or onto the track (e.g. platform signage, station announcements and social media campaigns);</a:t>
                      </a:r>
                    </a:p>
                    <a:p>
                      <a:pPr marL="342900" lvl="0" indent="-342900">
                        <a:lnSpc>
                          <a:spcPts val="1500"/>
                        </a:lnSpc>
                        <a:spcAft>
                          <a:spcPts val="600"/>
                        </a:spcAft>
                        <a:buFont typeface="Symbol" panose="05050102010706020507" pitchFamily="18" charset="2"/>
                        <a:buChar char=""/>
                      </a:pPr>
                      <a:r>
                        <a:rPr lang="en-GB" sz="1500" dirty="0">
                          <a:effectLst/>
                          <a:latin typeface="+mn-lt"/>
                          <a:ea typeface="Times New Roman" panose="02020603050405020304" pitchFamily="18" charset="0"/>
                          <a:cs typeface="Arial" panose="020B0604020202020204" pitchFamily="34" charset="0"/>
                        </a:rPr>
                        <a:t>Platform design (eg features leading to lack of supervision of wheeled vehicles and distractions, topography and platform aerodynamics);</a:t>
                      </a:r>
                    </a:p>
                    <a:p>
                      <a:pPr marL="342900" lvl="0" indent="-342900">
                        <a:lnSpc>
                          <a:spcPts val="1500"/>
                        </a:lnSpc>
                        <a:spcAft>
                          <a:spcPts val="600"/>
                        </a:spcAft>
                        <a:buFont typeface="Symbol" panose="05050102010706020507" pitchFamily="18" charset="2"/>
                        <a:buChar char=""/>
                      </a:pPr>
                      <a:r>
                        <a:rPr lang="en-GB" sz="1500" dirty="0">
                          <a:effectLst/>
                          <a:latin typeface="+mn-lt"/>
                          <a:ea typeface="Times New Roman" panose="02020603050405020304" pitchFamily="18" charset="0"/>
                          <a:cs typeface="Arial" panose="020B0604020202020204" pitchFamily="34" charset="0"/>
                        </a:rPr>
                        <a:t>Wheelchair users and ‘pushchair and wheelchair supervisors’ (e.g. task reliability (capability) for securing and supervising wheeled items).</a:t>
                      </a:r>
                    </a:p>
                  </a:txBody>
                  <a:tcPr marL="56757" marR="56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ts val="1500"/>
                        </a:lnSpc>
                        <a:spcAft>
                          <a:spcPts val="600"/>
                        </a:spcAft>
                        <a:buFont typeface="Symbol" panose="05050102010706020507" pitchFamily="18" charset="2"/>
                        <a:buChar char=""/>
                      </a:pPr>
                      <a:r>
                        <a:rPr lang="en-GB" sz="1500" dirty="0">
                          <a:effectLst/>
                          <a:latin typeface="+mn-lt"/>
                          <a:ea typeface="Times New Roman" panose="02020603050405020304" pitchFamily="18" charset="0"/>
                          <a:cs typeface="Arial" panose="020B0604020202020204" pitchFamily="34" charset="0"/>
                        </a:rPr>
                        <a:t>Mitigations related to the use of mobility scooters, station trolleys and any other wheeled items such as suitcases on station platforms; </a:t>
                      </a:r>
                    </a:p>
                    <a:p>
                      <a:pPr marL="342900" lvl="0" indent="-342900">
                        <a:lnSpc>
                          <a:spcPts val="1500"/>
                        </a:lnSpc>
                        <a:spcAft>
                          <a:spcPts val="600"/>
                        </a:spcAft>
                        <a:buFont typeface="Symbol" panose="05050102010706020507" pitchFamily="18" charset="2"/>
                        <a:buChar char=""/>
                      </a:pPr>
                      <a:r>
                        <a:rPr lang="en-GB" sz="1500" dirty="0">
                          <a:effectLst/>
                          <a:latin typeface="+mn-lt"/>
                          <a:ea typeface="Times New Roman" panose="02020603050405020304" pitchFamily="18" charset="0"/>
                          <a:cs typeface="Arial" panose="020B0604020202020204" pitchFamily="34" charset="0"/>
                        </a:rPr>
                        <a:t>Mitigations related to the design of wheelchairs and pushchairs;</a:t>
                      </a:r>
                    </a:p>
                    <a:p>
                      <a:pPr marL="342900" lvl="0" indent="-342900">
                        <a:lnSpc>
                          <a:spcPts val="1500"/>
                        </a:lnSpc>
                        <a:spcAft>
                          <a:spcPts val="600"/>
                        </a:spcAft>
                        <a:buFont typeface="Symbol" panose="05050102010706020507" pitchFamily="18" charset="2"/>
                        <a:buChar char=""/>
                      </a:pPr>
                      <a:r>
                        <a:rPr lang="en-GB" sz="1500" dirty="0">
                          <a:effectLst/>
                          <a:latin typeface="+mn-lt"/>
                          <a:ea typeface="Times New Roman" panose="02020603050405020304" pitchFamily="18" charset="0"/>
                          <a:cs typeface="Arial" panose="020B0604020202020204" pitchFamily="34" charset="0"/>
                        </a:rPr>
                        <a:t>Mitigations at the platform train interface not associated with wheelchairs/pushchairs rolling unintentionally towards the platform edge, e.g. boarding and alighting.</a:t>
                      </a:r>
                    </a:p>
                    <a:p>
                      <a:pPr marL="342900" lvl="0" indent="-342900">
                        <a:lnSpc>
                          <a:spcPts val="1500"/>
                        </a:lnSpc>
                        <a:spcAft>
                          <a:spcPts val="600"/>
                        </a:spcAft>
                        <a:buFont typeface="Symbol" panose="05050102010706020507" pitchFamily="18" charset="2"/>
                        <a:buChar char=""/>
                      </a:pPr>
                      <a:r>
                        <a:rPr lang="en-GB" sz="1500" dirty="0">
                          <a:effectLst/>
                          <a:latin typeface="+mn-lt"/>
                          <a:ea typeface="Times New Roman" panose="02020603050405020304" pitchFamily="18" charset="0"/>
                          <a:cs typeface="Arial" panose="020B0604020202020204" pitchFamily="34" charset="0"/>
                        </a:rPr>
                        <a:t>Identifying contributory factors that can have an effect on the unplanned movement of wheeled transport on station platforms towards or onto the track (work undertaken in T1098-01);</a:t>
                      </a:r>
                    </a:p>
                  </a:txBody>
                  <a:tcPr marL="56757" marR="56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910879"/>
                  </a:ext>
                </a:extLst>
              </a:tr>
            </a:tbl>
          </a:graphicData>
        </a:graphic>
      </p:graphicFrame>
    </p:spTree>
    <p:extLst>
      <p:ext uri="{BB962C8B-B14F-4D97-AF65-F5344CB8AC3E}">
        <p14:creationId xmlns:p14="http://schemas.microsoft.com/office/powerpoint/2010/main" val="266665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Project scope (2 of 2)</a:t>
            </a:r>
          </a:p>
        </p:txBody>
      </p:sp>
      <p:sp>
        <p:nvSpPr>
          <p:cNvPr id="3" name="Content Placeholder 2"/>
          <p:cNvSpPr>
            <a:spLocks noGrp="1"/>
          </p:cNvSpPr>
          <p:nvPr>
            <p:ph idx="1"/>
          </p:nvPr>
        </p:nvSpPr>
        <p:spPr/>
        <p:txBody>
          <a:bodyPr/>
          <a:lstStyle/>
          <a:p>
            <a:r>
              <a:rPr lang="en-GB" dirty="0"/>
              <a:t>Suppliers should consider practical mitigations to ensure that mitigation cost/disruption implications are not disproportionate to the risk. </a:t>
            </a:r>
          </a:p>
          <a:p>
            <a:r>
              <a:rPr lang="en-GB" dirty="0"/>
              <a:t>Further to this, new mitigations considered may not necessarily be limited to traditional information provision or accessibility based approaches, but could include for example implicit guidance; influencing passenger behaviour indirectly through a ‘self-explaining environment’ approach (comparable to the self-explaining roads concept originally developed in The Netherlands).</a:t>
            </a:r>
          </a:p>
        </p:txBody>
      </p:sp>
      <p:sp>
        <p:nvSpPr>
          <p:cNvPr id="4" name="Slide Number Placeholder 3"/>
          <p:cNvSpPr>
            <a:spLocks noGrp="1"/>
          </p:cNvSpPr>
          <p:nvPr>
            <p:ph type="sldNum" sz="quarter" idx="12"/>
          </p:nvPr>
        </p:nvSpPr>
        <p:spPr/>
        <p:txBody>
          <a:bodyPr/>
          <a:lstStyle/>
          <a:p>
            <a:fld id="{C1B3EF10-4E29-4F0C-9AB6-355B3A7B01AB}" type="slidenum">
              <a:rPr lang="en-GB" smtClean="0"/>
              <a:t>17</a:t>
            </a:fld>
            <a:endParaRPr lang="en-GB" dirty="0"/>
          </a:p>
        </p:txBody>
      </p:sp>
    </p:spTree>
    <p:extLst>
      <p:ext uri="{BB962C8B-B14F-4D97-AF65-F5344CB8AC3E}">
        <p14:creationId xmlns:p14="http://schemas.microsoft.com/office/powerpoint/2010/main" val="2218038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500" b="1" dirty="0"/>
              <a:t>Project deliverables</a:t>
            </a:r>
          </a:p>
        </p:txBody>
      </p:sp>
    </p:spTree>
    <p:extLst>
      <p:ext uri="{BB962C8B-B14F-4D97-AF65-F5344CB8AC3E}">
        <p14:creationId xmlns:p14="http://schemas.microsoft.com/office/powerpoint/2010/main" val="972171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Project deliverables</a:t>
            </a:r>
          </a:p>
        </p:txBody>
      </p:sp>
      <p:sp>
        <p:nvSpPr>
          <p:cNvPr id="3" name="Content Placeholder 2"/>
          <p:cNvSpPr>
            <a:spLocks noGrp="1"/>
          </p:cNvSpPr>
          <p:nvPr>
            <p:ph idx="1"/>
          </p:nvPr>
        </p:nvSpPr>
        <p:spPr>
          <a:xfrm>
            <a:off x="612000" y="1541342"/>
            <a:ext cx="7920000" cy="4351338"/>
          </a:xfrm>
        </p:spPr>
        <p:txBody>
          <a:bodyPr/>
          <a:lstStyle/>
          <a:p>
            <a:r>
              <a:rPr lang="en-GB" sz="1700" dirty="0"/>
              <a:t>Proposed update to ATOC/GN022</a:t>
            </a:r>
          </a:p>
          <a:p>
            <a:pPr lvl="1"/>
            <a:r>
              <a:rPr lang="en-GB" sz="1700" dirty="0"/>
              <a:t>Undertake a review of the content and fitness for purpose of ATOC/GN022 and provide a proposed update to be implemented by RDG </a:t>
            </a:r>
          </a:p>
          <a:p>
            <a:r>
              <a:rPr lang="en-GB" sz="1700" dirty="0"/>
              <a:t>Proposed update to NR/SIN/140</a:t>
            </a:r>
          </a:p>
          <a:p>
            <a:pPr lvl="1"/>
            <a:r>
              <a:rPr lang="en-GB" sz="1700" dirty="0"/>
              <a:t>Undertake a review of the content and fitness for purpose of NR/SIN/140 and provide a proposed update to be implemented by Network Rail</a:t>
            </a:r>
          </a:p>
          <a:p>
            <a:r>
              <a:rPr lang="en-GB" sz="1700" dirty="0"/>
              <a:t>Final report</a:t>
            </a:r>
          </a:p>
          <a:p>
            <a:pPr lvl="1"/>
            <a:r>
              <a:rPr lang="en-GB" sz="1700" dirty="0"/>
              <a:t>Describe in detail the background to the research (including T1098-01), the methods used and findings (guidance)</a:t>
            </a:r>
          </a:p>
          <a:p>
            <a:r>
              <a:rPr lang="en-GB" sz="1700" dirty="0"/>
              <a:t>Draft research brief</a:t>
            </a:r>
          </a:p>
          <a:p>
            <a:pPr lvl="1"/>
            <a:r>
              <a:rPr lang="en-GB" sz="1700" dirty="0"/>
              <a:t>Summarise the aim, findings, impacts and benefits, background and methodology of the project</a:t>
            </a:r>
          </a:p>
          <a:p>
            <a:pPr lvl="1"/>
            <a:r>
              <a:rPr lang="en-GB" sz="1700" dirty="0"/>
              <a:t>C. Four pages in length</a:t>
            </a:r>
          </a:p>
        </p:txBody>
      </p:sp>
      <p:sp>
        <p:nvSpPr>
          <p:cNvPr id="4" name="Slide Number Placeholder 3"/>
          <p:cNvSpPr>
            <a:spLocks noGrp="1"/>
          </p:cNvSpPr>
          <p:nvPr>
            <p:ph type="sldNum" sz="quarter" idx="12"/>
          </p:nvPr>
        </p:nvSpPr>
        <p:spPr/>
        <p:txBody>
          <a:bodyPr/>
          <a:lstStyle/>
          <a:p>
            <a:fld id="{C1B3EF10-4E29-4F0C-9AB6-355B3A7B01AB}" type="slidenum">
              <a:rPr lang="en-GB" smtClean="0"/>
              <a:t>19</a:t>
            </a:fld>
            <a:endParaRPr lang="en-GB" dirty="0"/>
          </a:p>
        </p:txBody>
      </p:sp>
    </p:spTree>
    <p:extLst>
      <p:ext uri="{BB962C8B-B14F-4D97-AF65-F5344CB8AC3E}">
        <p14:creationId xmlns:p14="http://schemas.microsoft.com/office/powerpoint/2010/main" val="4180358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500" b="1" dirty="0"/>
              <a:t>Background</a:t>
            </a:r>
          </a:p>
        </p:txBody>
      </p:sp>
    </p:spTree>
    <p:extLst>
      <p:ext uri="{BB962C8B-B14F-4D97-AF65-F5344CB8AC3E}">
        <p14:creationId xmlns:p14="http://schemas.microsoft.com/office/powerpoint/2010/main" val="2972260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500" b="1" dirty="0"/>
              <a:t>Project delivery</a:t>
            </a:r>
          </a:p>
        </p:txBody>
      </p:sp>
    </p:spTree>
    <p:extLst>
      <p:ext uri="{BB962C8B-B14F-4D97-AF65-F5344CB8AC3E}">
        <p14:creationId xmlns:p14="http://schemas.microsoft.com/office/powerpoint/2010/main" val="3246795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Project delivery</a:t>
            </a:r>
          </a:p>
        </p:txBody>
      </p:sp>
      <p:sp>
        <p:nvSpPr>
          <p:cNvPr id="3" name="Content Placeholder 2"/>
          <p:cNvSpPr>
            <a:spLocks noGrp="1"/>
          </p:cNvSpPr>
          <p:nvPr>
            <p:ph idx="1"/>
          </p:nvPr>
        </p:nvSpPr>
        <p:spPr>
          <a:xfrm>
            <a:off x="612000" y="1494871"/>
            <a:ext cx="7920000" cy="4351338"/>
          </a:xfrm>
        </p:spPr>
        <p:txBody>
          <a:bodyPr/>
          <a:lstStyle/>
          <a:p>
            <a:r>
              <a:rPr lang="en-GB" sz="1800" dirty="0"/>
              <a:t>Tender to be advertised on Contracts Finder by end of November 2016</a:t>
            </a:r>
          </a:p>
          <a:p>
            <a:r>
              <a:rPr lang="en-GB" sz="1800" dirty="0"/>
              <a:t>Bids will be required prior to Christmas break (2016)</a:t>
            </a:r>
          </a:p>
          <a:p>
            <a:r>
              <a:rPr lang="en-GB" sz="1800" dirty="0"/>
              <a:t>The tender evaluation meeting will be held on 26 January 2017. </a:t>
            </a:r>
          </a:p>
          <a:p>
            <a:pPr lvl="1"/>
            <a:r>
              <a:rPr lang="en-GB" dirty="0"/>
              <a:t>A decision is expected by the end of January 2017.</a:t>
            </a:r>
          </a:p>
          <a:p>
            <a:r>
              <a:rPr lang="en-GB" sz="1800" dirty="0"/>
              <a:t>The project kick off meeting will be held at RSSB on Thursday 16 February 2017 (13:00 - 16:00).</a:t>
            </a:r>
          </a:p>
          <a:p>
            <a:pPr lvl="1"/>
            <a:r>
              <a:rPr lang="en-GB" dirty="0"/>
              <a:t>Suppliers must ensure that they can attend the meeting on this date and be available either 30 minutes before or after the meeting to discuss project management aspects with the Delivery Manager.</a:t>
            </a:r>
          </a:p>
          <a:p>
            <a:pPr marL="182563" lvl="1" indent="-182563">
              <a:buFont typeface="Wingdings" panose="05000000000000000000" pitchFamily="2" charset="2"/>
              <a:buChar char="§"/>
            </a:pPr>
            <a:r>
              <a:rPr lang="en-GB" dirty="0"/>
              <a:t>A T1098 launch event is anticipated to be held at RSSB to disseminate the project’s findings (February 2018). The supplier will be expected to present at this event.</a:t>
            </a:r>
          </a:p>
          <a:p>
            <a:pPr marL="288000" lvl="1" indent="0">
              <a:buNone/>
            </a:pPr>
            <a:endParaRPr lang="en-GB" dirty="0"/>
          </a:p>
        </p:txBody>
      </p:sp>
      <p:sp>
        <p:nvSpPr>
          <p:cNvPr id="4" name="Slide Number Placeholder 3"/>
          <p:cNvSpPr>
            <a:spLocks noGrp="1"/>
          </p:cNvSpPr>
          <p:nvPr>
            <p:ph type="sldNum" sz="quarter" idx="12"/>
          </p:nvPr>
        </p:nvSpPr>
        <p:spPr/>
        <p:txBody>
          <a:bodyPr/>
          <a:lstStyle/>
          <a:p>
            <a:fld id="{C1B3EF10-4E29-4F0C-9AB6-355B3A7B01AB}" type="slidenum">
              <a:rPr lang="en-GB" smtClean="0"/>
              <a:t>21</a:t>
            </a:fld>
            <a:endParaRPr lang="en-GB" dirty="0"/>
          </a:p>
        </p:txBody>
      </p:sp>
    </p:spTree>
    <p:extLst>
      <p:ext uri="{BB962C8B-B14F-4D97-AF65-F5344CB8AC3E}">
        <p14:creationId xmlns:p14="http://schemas.microsoft.com/office/powerpoint/2010/main" val="794307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500" b="1" dirty="0"/>
              <a:t>Any questions?</a:t>
            </a:r>
          </a:p>
        </p:txBody>
      </p:sp>
    </p:spTree>
    <p:extLst>
      <p:ext uri="{BB962C8B-B14F-4D97-AF65-F5344CB8AC3E}">
        <p14:creationId xmlns:p14="http://schemas.microsoft.com/office/powerpoint/2010/main" val="2363601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Background (1 of 7)</a:t>
            </a:r>
            <a:endParaRPr lang="en-GB" dirty="0"/>
          </a:p>
        </p:txBody>
      </p:sp>
      <p:sp>
        <p:nvSpPr>
          <p:cNvPr id="5" name="Slide Number Placeholder 4"/>
          <p:cNvSpPr>
            <a:spLocks noGrp="1"/>
          </p:cNvSpPr>
          <p:nvPr>
            <p:ph type="sldNum" sz="quarter" idx="12"/>
          </p:nvPr>
        </p:nvSpPr>
        <p:spPr/>
        <p:txBody>
          <a:bodyPr/>
          <a:lstStyle/>
          <a:p>
            <a:fld id="{C1B3EF10-4E29-4F0C-9AB6-355B3A7B01AB}" type="slidenum">
              <a:rPr lang="en-GB" smtClean="0"/>
              <a:t>3</a:t>
            </a:fld>
            <a:endParaRPr lang="en-GB" dirty="0"/>
          </a:p>
        </p:txBody>
      </p:sp>
      <p:pic>
        <p:nvPicPr>
          <p:cNvPr id="6" name="Picture 5"/>
          <p:cNvPicPr>
            <a:picLocks noChangeAspect="1"/>
          </p:cNvPicPr>
          <p:nvPr/>
        </p:nvPicPr>
        <p:blipFill>
          <a:blip r:embed="rId3"/>
          <a:stretch>
            <a:fillRect/>
          </a:stretch>
        </p:blipFill>
        <p:spPr>
          <a:xfrm>
            <a:off x="4755275" y="1434692"/>
            <a:ext cx="3776725" cy="5355931"/>
          </a:xfrm>
          <a:prstGeom prst="rect">
            <a:avLst/>
          </a:prstGeom>
          <a:ln>
            <a:solidFill>
              <a:schemeClr val="tx1"/>
            </a:solidFill>
          </a:ln>
          <a:effectLst>
            <a:softEdge rad="0"/>
          </a:effectLst>
        </p:spPr>
      </p:pic>
      <p:sp>
        <p:nvSpPr>
          <p:cNvPr id="8" name="Content Placeholder 3"/>
          <p:cNvSpPr>
            <a:spLocks noGrp="1"/>
          </p:cNvSpPr>
          <p:nvPr>
            <p:ph sz="half" idx="2"/>
          </p:nvPr>
        </p:nvSpPr>
        <p:spPr>
          <a:xfrm>
            <a:off x="612000" y="1453942"/>
            <a:ext cx="3886200" cy="4351338"/>
          </a:xfrm>
        </p:spPr>
        <p:txBody>
          <a:bodyPr/>
          <a:lstStyle/>
          <a:p>
            <a:r>
              <a:rPr lang="en-GB" sz="1800" dirty="0"/>
              <a:t>In August 2014, RAIB issued a rail accident report following two similar incidents:</a:t>
            </a:r>
          </a:p>
          <a:p>
            <a:pPr lvl="1"/>
            <a:r>
              <a:rPr lang="en-GB" dirty="0"/>
              <a:t>Wheelchair rolling onto track at Southend Central station (28 August 2013); </a:t>
            </a:r>
          </a:p>
          <a:p>
            <a:pPr lvl="1"/>
            <a:r>
              <a:rPr lang="en-GB" dirty="0"/>
              <a:t>Pushchair rolling onto track at Whyteleafe station (18 September 2013).</a:t>
            </a:r>
          </a:p>
          <a:p>
            <a:r>
              <a:rPr lang="en-US" sz="1800" dirty="0"/>
              <a:t>In both incidents, RAIB identified the immediate cause by stating that </a:t>
            </a:r>
            <a:r>
              <a:rPr lang="en-US" sz="1800" i="1" dirty="0">
                <a:solidFill>
                  <a:srgbClr val="7030A0"/>
                </a:solidFill>
              </a:rPr>
              <a:t>‘the wheelchair and pushchair… were able to roll because the brakes were not applied and there were slopes present on both platforms’</a:t>
            </a:r>
            <a:r>
              <a:rPr lang="en-US" sz="1800" i="1" baseline="30000" dirty="0">
                <a:solidFill>
                  <a:srgbClr val="7030A0"/>
                </a:solidFill>
              </a:rPr>
              <a:t> </a:t>
            </a:r>
            <a:r>
              <a:rPr lang="en-US" sz="1800" dirty="0">
                <a:solidFill>
                  <a:srgbClr val="7030A0"/>
                </a:solidFill>
              </a:rPr>
              <a:t>. </a:t>
            </a:r>
          </a:p>
          <a:p>
            <a:endParaRPr lang="en-GB" sz="1800" dirty="0"/>
          </a:p>
        </p:txBody>
      </p:sp>
    </p:spTree>
    <p:extLst>
      <p:ext uri="{BB962C8B-B14F-4D97-AF65-F5344CB8AC3E}">
        <p14:creationId xmlns:p14="http://schemas.microsoft.com/office/powerpoint/2010/main" val="2988602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Background (2 of 7)</a:t>
            </a:r>
            <a:endParaRPr lang="en-GB" dirty="0"/>
          </a:p>
        </p:txBody>
      </p:sp>
      <p:sp>
        <p:nvSpPr>
          <p:cNvPr id="3" name="Content Placeholder 2"/>
          <p:cNvSpPr>
            <a:spLocks noGrp="1"/>
          </p:cNvSpPr>
          <p:nvPr>
            <p:ph idx="1"/>
          </p:nvPr>
        </p:nvSpPr>
        <p:spPr>
          <a:xfrm>
            <a:off x="612000" y="1523748"/>
            <a:ext cx="7920000" cy="4351338"/>
          </a:xfrm>
        </p:spPr>
        <p:txBody>
          <a:bodyPr/>
          <a:lstStyle/>
          <a:p>
            <a:r>
              <a:rPr lang="en-US" sz="1900" dirty="0"/>
              <a:t>RAIB issued four recommendations to industry, of which the following recommendation (</a:t>
            </a:r>
            <a:r>
              <a:rPr lang="en-US" sz="1900" b="1" dirty="0"/>
              <a:t>Recommendation 2</a:t>
            </a:r>
            <a:r>
              <a:rPr lang="en-US" sz="1900" dirty="0"/>
              <a:t>) triggered T1098’s proposal:</a:t>
            </a:r>
          </a:p>
          <a:p>
            <a:pPr lvl="1"/>
            <a:r>
              <a:rPr lang="en-GB" sz="1900" i="1" dirty="0">
                <a:solidFill>
                  <a:srgbClr val="7030A0"/>
                </a:solidFill>
              </a:rPr>
              <a:t>‘Network Rail in consultation with the Association of Train Operating Companies, RSSB and the Department for Transport, should (as part of the national strategy for managing the platform train interface risk) arrange for work to be undertaken to determine when a slope towards the railway could become a significant hazard, and ways of mitigating the risk’ The scope of the exercise should consider:</a:t>
            </a:r>
          </a:p>
          <a:p>
            <a:pPr lvl="2"/>
            <a:r>
              <a:rPr lang="en-GB" sz="1900" i="1" dirty="0">
                <a:solidFill>
                  <a:srgbClr val="7030A0"/>
                </a:solidFill>
              </a:rPr>
              <a:t>All slopes on platforms including those that have been installed intentionally (for example to accommodate changes in level along the platform length);</a:t>
            </a:r>
            <a:endParaRPr lang="en-GB" sz="1900" dirty="0">
              <a:solidFill>
                <a:srgbClr val="7030A0"/>
              </a:solidFill>
            </a:endParaRPr>
          </a:p>
          <a:p>
            <a:pPr lvl="2"/>
            <a:r>
              <a:rPr lang="en-GB" sz="1900" i="1" dirty="0">
                <a:solidFill>
                  <a:srgbClr val="7030A0"/>
                </a:solidFill>
              </a:rPr>
              <a:t>At what point a slope towards the railway makes it more likely than not that a wheelchair or pushchair without brakes applied could roll away, taking account of modern designs of such equipment; and</a:t>
            </a:r>
            <a:endParaRPr lang="en-GB" sz="1900" dirty="0">
              <a:solidFill>
                <a:srgbClr val="7030A0"/>
              </a:solidFill>
            </a:endParaRPr>
          </a:p>
          <a:p>
            <a:pPr lvl="2"/>
            <a:endParaRPr lang="en-GB" sz="1900" dirty="0"/>
          </a:p>
          <a:p>
            <a:endParaRPr lang="en-GB" sz="1900" dirty="0"/>
          </a:p>
        </p:txBody>
      </p:sp>
      <p:sp>
        <p:nvSpPr>
          <p:cNvPr id="4" name="Slide Number Placeholder 3"/>
          <p:cNvSpPr>
            <a:spLocks noGrp="1"/>
          </p:cNvSpPr>
          <p:nvPr>
            <p:ph type="sldNum" sz="quarter" idx="12"/>
          </p:nvPr>
        </p:nvSpPr>
        <p:spPr/>
        <p:txBody>
          <a:bodyPr/>
          <a:lstStyle/>
          <a:p>
            <a:fld id="{C1B3EF10-4E29-4F0C-9AB6-355B3A7B01AB}" type="slidenum">
              <a:rPr lang="en-GB" smtClean="0"/>
              <a:t>4</a:t>
            </a:fld>
            <a:endParaRPr lang="en-GB" dirty="0"/>
          </a:p>
        </p:txBody>
      </p:sp>
    </p:spTree>
    <p:extLst>
      <p:ext uri="{BB962C8B-B14F-4D97-AF65-F5344CB8AC3E}">
        <p14:creationId xmlns:p14="http://schemas.microsoft.com/office/powerpoint/2010/main" val="3105811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Background (3 of 7)</a:t>
            </a:r>
            <a:endParaRPr lang="en-GB" dirty="0"/>
          </a:p>
        </p:txBody>
      </p:sp>
      <p:sp>
        <p:nvSpPr>
          <p:cNvPr id="3" name="Content Placeholder 2"/>
          <p:cNvSpPr>
            <a:spLocks noGrp="1"/>
          </p:cNvSpPr>
          <p:nvPr>
            <p:ph idx="1"/>
          </p:nvPr>
        </p:nvSpPr>
        <p:spPr>
          <a:xfrm>
            <a:off x="612000" y="1475620"/>
            <a:ext cx="7920000" cy="4351338"/>
          </a:xfrm>
        </p:spPr>
        <p:txBody>
          <a:bodyPr/>
          <a:lstStyle/>
          <a:p>
            <a:pPr lvl="2"/>
            <a:r>
              <a:rPr lang="en-GB" sz="2000" i="1" dirty="0">
                <a:solidFill>
                  <a:srgbClr val="7030A0"/>
                </a:solidFill>
              </a:rPr>
              <a:t>Other factors such as how individuals perceive a slope hazard, the most appropriate way to highlight the hazard, appropriate methods to influence public behaviour, and other ways of mitigating the risk.</a:t>
            </a:r>
            <a:endParaRPr lang="en-GB" sz="2000" dirty="0">
              <a:solidFill>
                <a:srgbClr val="7030A0"/>
              </a:solidFill>
            </a:endParaRPr>
          </a:p>
          <a:p>
            <a:pPr lvl="1"/>
            <a:r>
              <a:rPr lang="en-US" sz="2000" i="1" dirty="0">
                <a:solidFill>
                  <a:srgbClr val="7030A0"/>
                </a:solidFill>
              </a:rPr>
              <a:t>Once the work is complete the industry should publish appropriate guidance, including consideration of standardisation in the contents of signage, announcements, etc…’</a:t>
            </a:r>
            <a:br>
              <a:rPr lang="en-GB" sz="2000" dirty="0"/>
            </a:br>
            <a:endParaRPr lang="en-GB" sz="2000" dirty="0"/>
          </a:p>
          <a:p>
            <a:pPr marL="182563" lvl="2" indent="-182563"/>
            <a:endParaRPr lang="en-US" sz="2000" dirty="0"/>
          </a:p>
          <a:p>
            <a:pPr lvl="2"/>
            <a:endParaRPr lang="en-GB" sz="2000" dirty="0"/>
          </a:p>
        </p:txBody>
      </p:sp>
      <p:sp>
        <p:nvSpPr>
          <p:cNvPr id="4" name="Slide Number Placeholder 3"/>
          <p:cNvSpPr>
            <a:spLocks noGrp="1"/>
          </p:cNvSpPr>
          <p:nvPr>
            <p:ph type="sldNum" sz="quarter" idx="12"/>
          </p:nvPr>
        </p:nvSpPr>
        <p:spPr/>
        <p:txBody>
          <a:bodyPr/>
          <a:lstStyle/>
          <a:p>
            <a:fld id="{C1B3EF10-4E29-4F0C-9AB6-355B3A7B01AB}" type="slidenum">
              <a:rPr lang="en-GB" smtClean="0"/>
              <a:t>5</a:t>
            </a:fld>
            <a:endParaRPr lang="en-GB" dirty="0"/>
          </a:p>
        </p:txBody>
      </p:sp>
    </p:spTree>
    <p:extLst>
      <p:ext uri="{BB962C8B-B14F-4D97-AF65-F5344CB8AC3E}">
        <p14:creationId xmlns:p14="http://schemas.microsoft.com/office/powerpoint/2010/main" val="2608836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Background (4 of 7)</a:t>
            </a:r>
            <a:endParaRPr lang="en-GB" dirty="0"/>
          </a:p>
        </p:txBody>
      </p:sp>
      <p:sp>
        <p:nvSpPr>
          <p:cNvPr id="3" name="Content Placeholder 2"/>
          <p:cNvSpPr>
            <a:spLocks noGrp="1"/>
          </p:cNvSpPr>
          <p:nvPr>
            <p:ph idx="1"/>
          </p:nvPr>
        </p:nvSpPr>
        <p:spPr>
          <a:xfrm>
            <a:off x="612000" y="1482348"/>
            <a:ext cx="7920000" cy="4351338"/>
          </a:xfrm>
        </p:spPr>
        <p:txBody>
          <a:bodyPr/>
          <a:lstStyle/>
          <a:p>
            <a:pPr marL="182563" lvl="2" indent="-182563"/>
            <a:r>
              <a:rPr lang="en-GB" sz="1650" dirty="0"/>
              <a:t>Recommendation 3 made by the RAIB was directed at Rail Delivery Group (formerly </a:t>
            </a:r>
            <a:r>
              <a:rPr lang="en-GB" sz="1650" i="1" dirty="0"/>
              <a:t>Association of Train Operating Companies</a:t>
            </a:r>
            <a:r>
              <a:rPr lang="en-GB" sz="1650" dirty="0"/>
              <a:t>) and required: </a:t>
            </a:r>
          </a:p>
          <a:p>
            <a:pPr marL="470563" lvl="3" indent="-182563"/>
            <a:r>
              <a:rPr lang="en-GB" sz="1650" i="1" dirty="0">
                <a:solidFill>
                  <a:srgbClr val="7030A0"/>
                </a:solidFill>
              </a:rPr>
              <a:t>‘As an interim measure, pending the outcome of the research identified in recommendation 2, and in consultation with passenger groups including those representing the interest of disabled passengers, to review the findings of the report and seek to understand the ways in which the risk of wheelchairs and pushchairs rolling onto the track can be more effectively managed by operators. This review should include consideration of:</a:t>
            </a:r>
            <a:endParaRPr lang="en-GB" sz="1650" dirty="0">
              <a:solidFill>
                <a:srgbClr val="7030A0"/>
              </a:solidFill>
            </a:endParaRPr>
          </a:p>
          <a:p>
            <a:pPr lvl="2"/>
            <a:r>
              <a:rPr lang="en-GB" sz="1650" i="1" dirty="0">
                <a:solidFill>
                  <a:srgbClr val="7030A0"/>
                </a:solidFill>
              </a:rPr>
              <a:t>Locations where passengers may need to remove both their hands from a pushchair or wheelchair because of the nature of another task to be performed (e.g. at a ticket machine or shop/kiosk);</a:t>
            </a:r>
            <a:endParaRPr lang="en-GB" sz="1650" dirty="0">
              <a:solidFill>
                <a:srgbClr val="7030A0"/>
              </a:solidFill>
            </a:endParaRPr>
          </a:p>
          <a:p>
            <a:pPr lvl="2"/>
            <a:r>
              <a:rPr lang="en-GB" sz="1650" i="1" dirty="0">
                <a:solidFill>
                  <a:srgbClr val="7030A0"/>
                </a:solidFill>
              </a:rPr>
              <a:t>Reference to any existing good practice in this area; and</a:t>
            </a:r>
            <a:endParaRPr lang="en-GB" sz="1650" dirty="0">
              <a:solidFill>
                <a:srgbClr val="7030A0"/>
              </a:solidFill>
            </a:endParaRPr>
          </a:p>
          <a:p>
            <a:pPr lvl="2"/>
            <a:r>
              <a:rPr lang="en-GB" sz="1650" i="1" dirty="0">
                <a:solidFill>
                  <a:srgbClr val="7030A0"/>
                </a:solidFill>
              </a:rPr>
              <a:t>Measures that could most effectively influence the behaviour of passengers using wheelchairs and pushchairs on station platforms.</a:t>
            </a:r>
          </a:p>
          <a:p>
            <a:pPr lvl="1"/>
            <a:r>
              <a:rPr lang="en-GB" sz="1650" i="1" dirty="0">
                <a:solidFill>
                  <a:srgbClr val="7030A0"/>
                </a:solidFill>
              </a:rPr>
              <a:t>The output of the review should be consolidated into suitable guidance for train operators…’</a:t>
            </a:r>
          </a:p>
          <a:p>
            <a:endParaRPr lang="en-GB" sz="1650" dirty="0"/>
          </a:p>
        </p:txBody>
      </p:sp>
      <p:sp>
        <p:nvSpPr>
          <p:cNvPr id="4" name="Slide Number Placeholder 3"/>
          <p:cNvSpPr>
            <a:spLocks noGrp="1"/>
          </p:cNvSpPr>
          <p:nvPr>
            <p:ph type="sldNum" sz="quarter" idx="12"/>
          </p:nvPr>
        </p:nvSpPr>
        <p:spPr/>
        <p:txBody>
          <a:bodyPr/>
          <a:lstStyle/>
          <a:p>
            <a:fld id="{C1B3EF10-4E29-4F0C-9AB6-355B3A7B01AB}" type="slidenum">
              <a:rPr lang="en-GB" smtClean="0"/>
              <a:t>6</a:t>
            </a:fld>
            <a:endParaRPr lang="en-GB" dirty="0"/>
          </a:p>
        </p:txBody>
      </p:sp>
    </p:spTree>
    <p:extLst>
      <p:ext uri="{BB962C8B-B14F-4D97-AF65-F5344CB8AC3E}">
        <p14:creationId xmlns:p14="http://schemas.microsoft.com/office/powerpoint/2010/main" val="1864550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Background (5 of 7)</a:t>
            </a:r>
            <a:endParaRPr lang="en-GB" dirty="0"/>
          </a:p>
        </p:txBody>
      </p:sp>
      <p:sp>
        <p:nvSpPr>
          <p:cNvPr id="5" name="Slide Number Placeholder 4"/>
          <p:cNvSpPr>
            <a:spLocks noGrp="1"/>
          </p:cNvSpPr>
          <p:nvPr>
            <p:ph type="sldNum" sz="quarter" idx="12"/>
          </p:nvPr>
        </p:nvSpPr>
        <p:spPr/>
        <p:txBody>
          <a:bodyPr/>
          <a:lstStyle/>
          <a:p>
            <a:fld id="{C1B3EF10-4E29-4F0C-9AB6-355B3A7B01AB}" type="slidenum">
              <a:rPr lang="en-GB" smtClean="0"/>
              <a:t>7</a:t>
            </a:fld>
            <a:endParaRPr lang="en-GB" dirty="0"/>
          </a:p>
        </p:txBody>
      </p:sp>
      <p:sp>
        <p:nvSpPr>
          <p:cNvPr id="8" name="Content Placeholder 3"/>
          <p:cNvSpPr>
            <a:spLocks noGrp="1"/>
          </p:cNvSpPr>
          <p:nvPr>
            <p:ph sz="half" idx="2"/>
          </p:nvPr>
        </p:nvSpPr>
        <p:spPr>
          <a:xfrm>
            <a:off x="612000" y="1453942"/>
            <a:ext cx="3886200" cy="4882058"/>
          </a:xfrm>
        </p:spPr>
        <p:txBody>
          <a:bodyPr/>
          <a:lstStyle/>
          <a:p>
            <a:r>
              <a:rPr lang="en-GB" sz="1900" dirty="0"/>
              <a:t>In response to the above, RDG issued a guidance note in December 2014 (ATOC/GN022 - Safe Management of Pushchairs and Wheelchairs on Station Platforms).  The stated purpose of this document was to provide advice to station facility owners on identifying and mitigating the risks of wheeled vehicles (i.e. pushchairs and wheelchairs), rolling away if left unattended on platforms.</a:t>
            </a:r>
          </a:p>
          <a:p>
            <a:r>
              <a:rPr lang="en-GB" sz="1900" dirty="0"/>
              <a:t>The content drew on emerging industry good practice but no attempt was made to compare or quantify the effectiveness of the various mitigations identified. </a:t>
            </a:r>
          </a:p>
          <a:p>
            <a:endParaRPr lang="en-GB" sz="1900" dirty="0"/>
          </a:p>
        </p:txBody>
      </p:sp>
      <p:pic>
        <p:nvPicPr>
          <p:cNvPr id="7" name="Picture 6"/>
          <p:cNvPicPr>
            <a:picLocks noChangeAspect="1"/>
          </p:cNvPicPr>
          <p:nvPr/>
        </p:nvPicPr>
        <p:blipFill>
          <a:blip r:embed="rId3"/>
          <a:stretch>
            <a:fillRect/>
          </a:stretch>
        </p:blipFill>
        <p:spPr>
          <a:xfrm>
            <a:off x="4779997" y="1454928"/>
            <a:ext cx="3752003" cy="5316443"/>
          </a:xfrm>
          <a:prstGeom prst="rect">
            <a:avLst/>
          </a:prstGeom>
          <a:noFill/>
          <a:ln>
            <a:solidFill>
              <a:schemeClr val="tx1"/>
            </a:solidFill>
          </a:ln>
        </p:spPr>
      </p:pic>
    </p:spTree>
    <p:extLst>
      <p:ext uri="{BB962C8B-B14F-4D97-AF65-F5344CB8AC3E}">
        <p14:creationId xmlns:p14="http://schemas.microsoft.com/office/powerpoint/2010/main" val="26069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Background (6 of 7)</a:t>
            </a:r>
            <a:endParaRPr lang="en-GB" dirty="0"/>
          </a:p>
        </p:txBody>
      </p:sp>
      <p:sp>
        <p:nvSpPr>
          <p:cNvPr id="3" name="Content Placeholder 2"/>
          <p:cNvSpPr>
            <a:spLocks noGrp="1"/>
          </p:cNvSpPr>
          <p:nvPr>
            <p:ph idx="1"/>
          </p:nvPr>
        </p:nvSpPr>
        <p:spPr>
          <a:xfrm>
            <a:off x="612000" y="1446332"/>
            <a:ext cx="7920000" cy="4351338"/>
          </a:xfrm>
        </p:spPr>
        <p:txBody>
          <a:bodyPr/>
          <a:lstStyle/>
          <a:p>
            <a:r>
              <a:rPr lang="en-GB" sz="1550" dirty="0"/>
              <a:t>Recommendation 1 made by RAIB was directed at Network Rail and Station Facility Operations to:</a:t>
            </a:r>
          </a:p>
          <a:p>
            <a:pPr lvl="1"/>
            <a:r>
              <a:rPr lang="en-GB" sz="1550" dirty="0">
                <a:solidFill>
                  <a:srgbClr val="7030A0"/>
                </a:solidFill>
              </a:rPr>
              <a:t>‘implement processes for managing the risk of wheelchairs and pushchairs rolling onto the track. These should include: </a:t>
            </a:r>
          </a:p>
          <a:p>
            <a:pPr lvl="2"/>
            <a:r>
              <a:rPr lang="en-GB" sz="1550" dirty="0">
                <a:solidFill>
                  <a:srgbClr val="7030A0"/>
                </a:solidFill>
              </a:rPr>
              <a:t>the inclusion of platform slopes as a factor to be considered when assessing the risk to passengers on platforms;</a:t>
            </a:r>
          </a:p>
          <a:p>
            <a:pPr lvl="2"/>
            <a:r>
              <a:rPr lang="en-GB" sz="1550" dirty="0">
                <a:solidFill>
                  <a:srgbClr val="7030A0"/>
                </a:solidFill>
              </a:rPr>
              <a:t>guidance to risk assessors on factors likely to exacerbate any risk of roll away (such as the presence of ticket machines, help points and shops/kiosks where people are more likely to release their hold on pushchairs and wheelchairs);</a:t>
            </a:r>
          </a:p>
          <a:p>
            <a:pPr lvl="2"/>
            <a:r>
              <a:rPr lang="en-GB" sz="1550" dirty="0">
                <a:solidFill>
                  <a:srgbClr val="7030A0"/>
                </a:solidFill>
              </a:rPr>
              <a:t>consideration of measures to manage the risk (taking account of the work arising from the implementation of recommendation 3 in the short-term and recommendation 2 in the longer term);</a:t>
            </a:r>
          </a:p>
          <a:p>
            <a:pPr lvl="2"/>
            <a:r>
              <a:rPr lang="en-GB" sz="1550" dirty="0">
                <a:solidFill>
                  <a:srgbClr val="7030A0"/>
                </a:solidFill>
              </a:rPr>
              <a:t>specific consideration of the impact on platform slopes of any works that are to take place at the station and methods of ensuring that those works will, as a minimum, not worsen the slope (and reduce or eliminate it if reasonably practicable to do so); and</a:t>
            </a:r>
          </a:p>
          <a:p>
            <a:pPr lvl="2"/>
            <a:r>
              <a:rPr lang="en-GB" sz="1550" dirty="0">
                <a:solidFill>
                  <a:srgbClr val="7030A0"/>
                </a:solidFill>
              </a:rPr>
              <a:t>the sharing of information concerning any residual risk at the conclusion of works (paragraphs 73a and 75c).’</a:t>
            </a:r>
          </a:p>
        </p:txBody>
      </p:sp>
      <p:sp>
        <p:nvSpPr>
          <p:cNvPr id="4" name="Slide Number Placeholder 3"/>
          <p:cNvSpPr>
            <a:spLocks noGrp="1"/>
          </p:cNvSpPr>
          <p:nvPr>
            <p:ph type="sldNum" sz="quarter" idx="12"/>
          </p:nvPr>
        </p:nvSpPr>
        <p:spPr/>
        <p:txBody>
          <a:bodyPr/>
          <a:lstStyle/>
          <a:p>
            <a:fld id="{C1B3EF10-4E29-4F0C-9AB6-355B3A7B01AB}" type="slidenum">
              <a:rPr lang="en-GB" smtClean="0"/>
              <a:t>8</a:t>
            </a:fld>
            <a:endParaRPr lang="en-GB" dirty="0"/>
          </a:p>
        </p:txBody>
      </p:sp>
    </p:spTree>
    <p:extLst>
      <p:ext uri="{BB962C8B-B14F-4D97-AF65-F5344CB8AC3E}">
        <p14:creationId xmlns:p14="http://schemas.microsoft.com/office/powerpoint/2010/main" val="238405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Background (7 of 7)</a:t>
            </a:r>
            <a:endParaRPr lang="en-GB" dirty="0"/>
          </a:p>
        </p:txBody>
      </p:sp>
      <p:sp>
        <p:nvSpPr>
          <p:cNvPr id="5" name="Slide Number Placeholder 4"/>
          <p:cNvSpPr>
            <a:spLocks noGrp="1"/>
          </p:cNvSpPr>
          <p:nvPr>
            <p:ph type="sldNum" sz="quarter" idx="12"/>
          </p:nvPr>
        </p:nvSpPr>
        <p:spPr/>
        <p:txBody>
          <a:bodyPr/>
          <a:lstStyle/>
          <a:p>
            <a:fld id="{C1B3EF10-4E29-4F0C-9AB6-355B3A7B01AB}" type="slidenum">
              <a:rPr lang="en-GB" smtClean="0"/>
              <a:t>9</a:t>
            </a:fld>
            <a:endParaRPr lang="en-GB" dirty="0"/>
          </a:p>
        </p:txBody>
      </p:sp>
      <p:sp>
        <p:nvSpPr>
          <p:cNvPr id="8" name="Content Placeholder 3"/>
          <p:cNvSpPr>
            <a:spLocks noGrp="1"/>
          </p:cNvSpPr>
          <p:nvPr>
            <p:ph sz="half" idx="2"/>
          </p:nvPr>
        </p:nvSpPr>
        <p:spPr>
          <a:xfrm>
            <a:off x="612000" y="1453942"/>
            <a:ext cx="3886200" cy="4882058"/>
          </a:xfrm>
        </p:spPr>
        <p:txBody>
          <a:bodyPr/>
          <a:lstStyle/>
          <a:p>
            <a:r>
              <a:rPr lang="en-GB" dirty="0"/>
              <a:t>In response, Network Rail produced NR/SIN/140 Special Inspection Notice (Platform Cross-falls: Method of Measurement and Action Plan).</a:t>
            </a:r>
          </a:p>
          <a:p>
            <a:endParaRPr lang="en-GB" sz="1900" dirty="0"/>
          </a:p>
          <a:p>
            <a:endParaRPr lang="en-GB" sz="1900" dirty="0"/>
          </a:p>
        </p:txBody>
      </p:sp>
      <p:pic>
        <p:nvPicPr>
          <p:cNvPr id="6" name="Picture 5"/>
          <p:cNvPicPr>
            <a:picLocks noChangeAspect="1"/>
          </p:cNvPicPr>
          <p:nvPr/>
        </p:nvPicPr>
        <p:blipFill>
          <a:blip r:embed="rId3"/>
          <a:stretch>
            <a:fillRect/>
          </a:stretch>
        </p:blipFill>
        <p:spPr>
          <a:xfrm>
            <a:off x="4790553" y="1453942"/>
            <a:ext cx="3741447" cy="5316443"/>
          </a:xfrm>
          <a:prstGeom prst="rect">
            <a:avLst/>
          </a:prstGeom>
          <a:ln>
            <a:solidFill>
              <a:schemeClr val="tx1"/>
            </a:solidFill>
          </a:ln>
        </p:spPr>
      </p:pic>
    </p:spTree>
    <p:extLst>
      <p:ext uri="{BB962C8B-B14F-4D97-AF65-F5344CB8AC3E}">
        <p14:creationId xmlns:p14="http://schemas.microsoft.com/office/powerpoint/2010/main" val="31845897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resentation title&amp;quot;&quot;/&gt;&lt;property id=&quot;20307&quot; value=&quot;256&quot;/&gt;&lt;/object&gt;&lt;object type=&quot;3&quot; unique_id=&quot;10005&quot;&gt;&lt;property id=&quot;20148&quot; value=&quot;5&quot;/&gt;&lt;property id=&quot;20300&quot; value=&quot;Slide 2 - &amp;quot;Presentation title&amp;quot;&quot;/&gt;&lt;property id=&quot;20307&quot; value=&quot;257&quot;/&gt;&lt;/object&gt;&lt;object type=&quot;3&quot; unique_id=&quot;10006&quot;&gt;&lt;property id=&quot;20148&quot; value=&quot;5&quot;/&gt;&lt;property id=&quot;20300&quot; value=&quot;Slide 3 - &amp;quot;Presentation title&amp;quot;&quot;/&gt;&lt;property id=&quot;20307&quot; value=&quot;258&quot;/&gt;&lt;/object&gt;&lt;object type=&quot;3&quot; unique_id=&quot;10007&quot;&gt;&lt;property id=&quot;20148&quot; value=&quot;5&quot;/&gt;&lt;property id=&quot;20300&quot; value=&quot;Slide 4 - &amp;quot;Introduction&amp;quot;&quot;/&gt;&lt;property id=&quot;20307&quot; value=&quot;281&quot;/&gt;&lt;/object&gt;&lt;object type=&quot;3&quot; unique_id=&quot;10008&quot;&gt;&lt;property id=&quot;20148&quot; value=&quot;5&quot;/&gt;&lt;property id=&quot;20300&quot; value=&quot;Slide 5 - &amp;quot;Heading with text block&amp;quot;&quot;/&gt;&lt;property id=&quot;20307&quot; value=&quot;261&quot;/&gt;&lt;/object&gt;&lt;object type=&quot;3&quot; unique_id=&quot;10009&quot;&gt;&lt;property id=&quot;20148&quot; value=&quot;5&quot;/&gt;&lt;property id=&quot;20300&quot; value=&quot;Slide 6 - &amp;quot;Heading with bulleted text block&amp;quot;&quot;/&gt;&lt;property id=&quot;20307&quot; value=&quot;262&quot;/&gt;&lt;/object&gt;&lt;object type=&quot;3&quot; unique_id=&quot;10010&quot;&gt;&lt;property id=&quot;20148&quot; value=&quot;5&quot;/&gt;&lt;property id=&quot;20300&quot; value=&quot;Slide 7 - &amp;quot;Heading with 2 columns of text&amp;quot;&quot;/&gt;&lt;property id=&quot;20307&quot; value=&quot;263&quot;/&gt;&lt;/object&gt;&lt;object type=&quot;3&quot; unique_id=&quot;10011&quot;&gt;&lt;property id=&quot;20148&quot; value=&quot;5&quot;/&gt;&lt;property id=&quot;20300&quot; value=&quot;Slide 8 - &amp;quot;Heading, text and image/chart/object&amp;quot;&quot;/&gt;&lt;property id=&quot;20307&quot; value=&quot;264&quot;/&gt;&lt;/object&gt;&lt;object type=&quot;3&quot; unique_id=&quot;10012&quot;&gt;&lt;property id=&quot;20148&quot; value=&quot;5&quot;/&gt;&lt;property id=&quot;20300&quot; value=&quot;Slide 9 - &amp;quot;Heading, text and image/chart/object&amp;quot;&quot;/&gt;&lt;property id=&quot;20307&quot; value=&quot;265&quot;/&gt;&lt;/object&gt;&lt;object type=&quot;3&quot; unique_id=&quot;10013&quot;&gt;&lt;property id=&quot;20148&quot; value=&quot;5&quot;/&gt;&lt;property id=&quot;20300&quot; value=&quot;Slide 10 - &amp;quot;Heading, text and image/chart/object&amp;quot;&quot;/&gt;&lt;property id=&quot;20307&quot; value=&quot;282&quot;/&gt;&lt;/object&gt;&lt;object type=&quot;3&quot; unique_id=&quot;10014&quot;&gt;&lt;property id=&quot;20148&quot; value=&quot;5&quot;/&gt;&lt;property id=&quot;20300&quot; value=&quot;Slide 11 - &amp;quot;Heading, text and image/chart/object&amp;quot;&quot;/&gt;&lt;property id=&quot;20307&quot; value=&quot;283&quot;/&gt;&lt;/object&gt;&lt;object type=&quot;3&quot; unique_id=&quot;10015&quot;&gt;&lt;property id=&quot;20148&quot; value=&quot;5&quot;/&gt;&lt;property id=&quot;20300&quot; value=&quot;Slide 12 - &amp;quot;Heading, small amount of text and table&amp;quot;&quot;/&gt;&lt;property id=&quot;20307&quot; value=&quot;266&quot;/&gt;&lt;/object&gt;&lt;object type=&quot;3&quot; unique_id=&quot;10016&quot;&gt;&lt;property id=&quot;20148&quot; value=&quot;5&quot;/&gt;&lt;property id=&quot;20300&quot; value=&quot;Slide 13 - &amp;quot;Heading, small amount of text and table&amp;quot;&quot;/&gt;&lt;property id=&quot;20307&quot; value=&quot;267&quot;/&gt;&lt;/object&gt;&lt;object type=&quot;3&quot; unique_id=&quot;10017&quot;&gt;&lt;property id=&quot;20148&quot; value=&quot;5&quot;/&gt;&lt;property id=&quot;20300&quot; value=&quot;Slide 14 - &amp;quot;Heading, intro text and 3 biographies&amp;quot;&quot;/&gt;&lt;property id=&quot;20307&quot; value=&quot;268&quot;/&gt;&lt;/object&gt;&lt;object type=&quot;3&quot; unique_id=&quot;10018&quot;&gt;&lt;property id=&quot;20148&quot; value=&quot;5&quot;/&gt;&lt;property id=&quot;20300&quot; value=&quot;Slide 15 - &amp;quot;Heading, intro text and 6 biographies&amp;quot;&quot;/&gt;&lt;property id=&quot;20307&quot; value=&quot;269&quot;/&gt;&lt;/object&gt;&lt;object type=&quot;3&quot; unique_id=&quot;10019&quot;&gt;&lt;property id=&quot;20148&quot; value=&quot;5&quot;/&gt;&lt;property id=&quot;20300&quot; value=&quot;Slide 16 - &amp;quot;Heading, subheading and text&amp;quot;&quot;/&gt;&lt;property id=&quot;20307&quot; value=&quot;270&quot;/&gt;&lt;/object&gt;&lt;object type=&quot;3&quot; unique_id=&quot;10020&quot;&gt;&lt;property id=&quot;20148&quot; value=&quot;5&quot;/&gt;&lt;property id=&quot;20300&quot; value=&quot;Slide 17 - &amp;quot;Heading, subheading and bulleted text&amp;quot;&quot;/&gt;&lt;property id=&quot;20307&quot; value=&quot;271&quot;/&gt;&lt;/object&gt;&lt;object type=&quot;3&quot; unique_id=&quot;10021&quot;&gt;&lt;property id=&quot;20148&quot; value=&quot;5&quot;/&gt;&lt;property id=&quot;20300&quot; value=&quot;Slide 18 - &amp;quot;Heading, subheading and 2 columns of text&amp;quot;&quot;/&gt;&lt;property id=&quot;20307&quot; value=&quot;272&quot;/&gt;&lt;/object&gt;&lt;object type=&quot;3&quot; unique_id=&quot;10022&quot;&gt;&lt;property id=&quot;20148&quot; value=&quot;5&quot;/&gt;&lt;property id=&quot;20300&quot; value=&quot;Slide 19 - &amp;quot;Heading, subheading and image/chart/object 1&amp;quot;&quot;/&gt;&lt;property id=&quot;20307&quot; value=&quot;273&quot;/&gt;&lt;/object&gt;&lt;object type=&quot;3&quot; unique_id=&quot;10023&quot;&gt;&lt;property id=&quot;20148&quot; value=&quot;5&quot;/&gt;&lt;property id=&quot;20300&quot; value=&quot;Slide 20 - &amp;quot;Heading, subheading and image/chart/object 2&amp;quot;&quot;/&gt;&lt;property id=&quot;20307&quot; value=&quot;274&quot;/&gt;&lt;/object&gt;&lt;object type=&quot;3&quot; unique_id=&quot;10024&quot;&gt;&lt;property id=&quot;20148&quot; value=&quot;5&quot;/&gt;&lt;property id=&quot;20300&quot; value=&quot;Slide 21 - &amp;quot;Heading, subheading, text and table&amp;quot;&quot;/&gt;&lt;property id=&quot;20307&quot; value=&quot;275&quot;/&gt;&lt;/object&gt;&lt;object type=&quot;3&quot; unique_id=&quot;10025&quot;&gt;&lt;property id=&quot;20148&quot; value=&quot;5&quot;/&gt;&lt;property id=&quot;20300&quot; value=&quot;Slide 22 - &amp;quot;Heading, subheading, text and table&amp;quot;&quot;/&gt;&lt;property id=&quot;20307&quot; value=&quot;276&quot;/&gt;&lt;/object&gt;&lt;object type=&quot;3&quot; unique_id=&quot;10026&quot;&gt;&lt;property id=&quot;20148&quot; value=&quot;5&quot;/&gt;&lt;property id=&quot;20300&quot; value=&quot;Slide 23&quot;/&gt;&lt;property id=&quot;20307&quot; value=&quot;277&quot;/&gt;&lt;/object&gt;&lt;object type=&quot;3&quot; unique_id=&quot;10027&quot;&gt;&lt;property id=&quot;20148&quot; value=&quot;5&quot;/&gt;&lt;property id=&quot;20300&quot; value=&quot;Slide 24 - &amp;quot;Divider slide&amp;quot;&quot;/&gt;&lt;property id=&quot;20307&quot; value=&quot;278&quot;/&gt;&lt;/object&gt;&lt;object type=&quot;3&quot; unique_id=&quot;10028&quot;&gt;&lt;property id=&quot;20148&quot; value=&quot;5&quot;/&gt;&lt;property id=&quot;20300&quot; value=&quot;Slide 25 - &amp;quot;Thank you&amp;quot;&quot;/&gt;&lt;property id=&quot;20307&quot; value=&quot;279&quot;/&gt;&lt;/object&gt;&lt;/object&gt;&lt;/object&gt;&lt;/database&gt;"/>
  <p:tag name="SECTOMILLISECCONVERTED" val="1"/>
</p:tagLst>
</file>

<file path=ppt/theme/theme1.xml><?xml version="1.0" encoding="utf-8"?>
<a:theme xmlns:a="http://schemas.openxmlformats.org/drawingml/2006/main" name="Office Theme">
  <a:themeElements>
    <a:clrScheme name="RSSB">
      <a:dk1>
        <a:sysClr val="windowText" lastClr="000000"/>
      </a:dk1>
      <a:lt1>
        <a:sysClr val="window" lastClr="FFFFFF"/>
      </a:lt1>
      <a:dk2>
        <a:srgbClr val="7FC31C"/>
      </a:dk2>
      <a:lt2>
        <a:srgbClr val="00879B"/>
      </a:lt2>
      <a:accent1>
        <a:srgbClr val="005EB8"/>
      </a:accent1>
      <a:accent2>
        <a:srgbClr val="141B4D"/>
      </a:accent2>
      <a:accent3>
        <a:srgbClr val="FF7500"/>
      </a:accent3>
      <a:accent4>
        <a:srgbClr val="5F259F"/>
      </a:accent4>
      <a:accent5>
        <a:srgbClr val="FFD100"/>
      </a:accent5>
      <a:accent6>
        <a:srgbClr val="EF3B24"/>
      </a:accent6>
      <a:hlink>
        <a:srgbClr val="00A5E1"/>
      </a:hlink>
      <a:folHlink>
        <a:srgbClr val="00B140"/>
      </a:folHlink>
    </a:clrScheme>
    <a:fontScheme name="RSSB">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SSB 2015 blank template.potx" id="{6758B034-5FCC-4A41-BEE9-6A79EC3BFCC4}" vid="{0F445788-28B8-4DBA-AED8-407BD2E122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RSSB 2015 blank template</Template>
  <TotalTime>276</TotalTime>
  <Words>1747</Words>
  <Application>Microsoft Office PowerPoint</Application>
  <PresentationFormat>On-screen Show (4:3)</PresentationFormat>
  <Paragraphs>117</Paragraphs>
  <Slides>22</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Symbol</vt:lpstr>
      <vt:lpstr>Times New Roman</vt:lpstr>
      <vt:lpstr>Wingdings</vt:lpstr>
      <vt:lpstr>Office Theme</vt:lpstr>
      <vt:lpstr>T1098 Identifying mitigations for the risk of unplanned movement of wheelchairs and pushchairs on station platforms</vt:lpstr>
      <vt:lpstr>Background</vt:lpstr>
      <vt:lpstr>Background (1 of 7)</vt:lpstr>
      <vt:lpstr>Background (2 of 7)</vt:lpstr>
      <vt:lpstr>Background (3 of 7)</vt:lpstr>
      <vt:lpstr>Background (4 of 7)</vt:lpstr>
      <vt:lpstr>Background (5 of 7)</vt:lpstr>
      <vt:lpstr>Background (6 of 7)</vt:lpstr>
      <vt:lpstr>Background (7 of 7)</vt:lpstr>
      <vt:lpstr>Project background</vt:lpstr>
      <vt:lpstr>Project background (1 of 2)</vt:lpstr>
      <vt:lpstr>Project background (2 of 2)</vt:lpstr>
      <vt:lpstr>Project objectives</vt:lpstr>
      <vt:lpstr>Project objectives</vt:lpstr>
      <vt:lpstr>Project scope</vt:lpstr>
      <vt:lpstr>Project scope (1 of 2)</vt:lpstr>
      <vt:lpstr>Project scope (2 of 2)</vt:lpstr>
      <vt:lpstr>Project deliverables</vt:lpstr>
      <vt:lpstr>Project deliverables</vt:lpstr>
      <vt:lpstr>Project delivery</vt:lpstr>
      <vt:lpstr>Project delivery</vt:lpstr>
      <vt:lpstr>Any questions?</vt:lpstr>
    </vt:vector>
  </TitlesOfParts>
  <Company>RSSB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T1098 Identifying mitigations for the risk of unplanned movement of wheelchairs and pushchairs</dc:title>
  <dc:creator>Ben Altman</dc:creator>
  <cp:lastModifiedBy>Ben Altman</cp:lastModifiedBy>
  <cp:revision>79</cp:revision>
  <dcterms:created xsi:type="dcterms:W3CDTF">2016-11-16T11:33:06Z</dcterms:created>
  <dcterms:modified xsi:type="dcterms:W3CDTF">2016-11-17T14:47:53Z</dcterms:modified>
</cp:coreProperties>
</file>