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697" r:id="rId5"/>
    <p:sldMasterId id="2147483683" r:id="rId6"/>
    <p:sldMasterId id="2147483672" r:id="rId7"/>
  </p:sldMasterIdLst>
  <p:notesMasterIdLst>
    <p:notesMasterId r:id="rId14"/>
  </p:notesMasterIdLst>
  <p:sldIdLst>
    <p:sldId id="264" r:id="rId8"/>
    <p:sldId id="268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C62F1-373F-413C-B996-AA9D893334CF}" v="166" dt="2022-12-06T15:22:52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178C8-DD16-46FC-BBF8-40374B297E05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0DE10EA2-0B96-4050-BDCB-E6E9DC3184A3}">
      <dgm:prSet custT="1"/>
      <dgm:spPr/>
      <dgm:t>
        <a:bodyPr/>
        <a:lstStyle/>
        <a:p>
          <a:endParaRPr lang="en-US" sz="1600"/>
        </a:p>
      </dgm:t>
    </dgm:pt>
    <dgm:pt modelId="{3F017429-DE52-44EB-9696-28465DFFB9A5}" type="parTrans" cxnId="{F3A5B352-BEDF-4C34-BDBA-A8CF5351B3E0}">
      <dgm:prSet/>
      <dgm:spPr/>
      <dgm:t>
        <a:bodyPr/>
        <a:lstStyle/>
        <a:p>
          <a:endParaRPr lang="en-US"/>
        </a:p>
      </dgm:t>
    </dgm:pt>
    <dgm:pt modelId="{6B705CC3-38D4-4A4B-89C0-D63EFD6A6424}" type="sibTrans" cxnId="{F3A5B352-BEDF-4C34-BDBA-A8CF5351B3E0}">
      <dgm:prSet/>
      <dgm:spPr/>
      <dgm:t>
        <a:bodyPr/>
        <a:lstStyle/>
        <a:p>
          <a:endParaRPr lang="en-US"/>
        </a:p>
      </dgm:t>
    </dgm:pt>
    <dgm:pt modelId="{7B5028BD-EFFE-49DE-9B67-2BC549312ACF}">
      <dgm:prSet custT="1"/>
      <dgm:spPr/>
      <dgm:t>
        <a:bodyPr/>
        <a:lstStyle/>
        <a:p>
          <a:endParaRPr lang="en-US" sz="1600"/>
        </a:p>
      </dgm:t>
    </dgm:pt>
    <dgm:pt modelId="{2EB48104-CE74-4442-9F2B-BBA71E5A348B}" type="parTrans" cxnId="{25C1A3C6-7A97-4CDC-8223-5F313F0D1E40}">
      <dgm:prSet/>
      <dgm:spPr/>
      <dgm:t>
        <a:bodyPr/>
        <a:lstStyle/>
        <a:p>
          <a:endParaRPr lang="en-US"/>
        </a:p>
      </dgm:t>
    </dgm:pt>
    <dgm:pt modelId="{5ECA4A67-5C68-4E0B-84A4-8DB17C65916B}" type="sibTrans" cxnId="{25C1A3C6-7A97-4CDC-8223-5F313F0D1E40}">
      <dgm:prSet/>
      <dgm:spPr/>
      <dgm:t>
        <a:bodyPr/>
        <a:lstStyle/>
        <a:p>
          <a:endParaRPr lang="en-US"/>
        </a:p>
      </dgm:t>
    </dgm:pt>
    <dgm:pt modelId="{C522A0FB-26A3-434E-BDAB-0529BAFD3A37}">
      <dgm:prSet custT="1"/>
      <dgm:spPr/>
      <dgm:t>
        <a:bodyPr/>
        <a:lstStyle/>
        <a:p>
          <a:pPr rtl="0"/>
          <a:endParaRPr lang="en-US" sz="1600" b="0"/>
        </a:p>
      </dgm:t>
    </dgm:pt>
    <dgm:pt modelId="{7722692F-C620-4FDB-97CA-BFA90178EA25}" type="parTrans" cxnId="{18A97610-9E13-41BF-8A12-4652B5A96726}">
      <dgm:prSet/>
      <dgm:spPr/>
      <dgm:t>
        <a:bodyPr/>
        <a:lstStyle/>
        <a:p>
          <a:endParaRPr lang="en-US"/>
        </a:p>
      </dgm:t>
    </dgm:pt>
    <dgm:pt modelId="{F20FE676-36A7-45A5-9747-0BF8B640CC05}" type="sibTrans" cxnId="{18A97610-9E13-41BF-8A12-4652B5A96726}">
      <dgm:prSet/>
      <dgm:spPr/>
      <dgm:t>
        <a:bodyPr/>
        <a:lstStyle/>
        <a:p>
          <a:endParaRPr lang="en-US"/>
        </a:p>
      </dgm:t>
    </dgm:pt>
    <dgm:pt modelId="{C2783DCE-9018-499B-9AFA-B753EF04BB0F}">
      <dgm:prSet custT="1"/>
      <dgm:spPr/>
      <dgm:t>
        <a:bodyPr/>
        <a:lstStyle/>
        <a:p>
          <a:endParaRPr lang="en-US" sz="1600" b="0"/>
        </a:p>
      </dgm:t>
    </dgm:pt>
    <dgm:pt modelId="{7E576C9A-29F2-4F19-961D-AC78064F4178}" type="parTrans" cxnId="{9F90151B-DED2-4159-87E6-42AD02326422}">
      <dgm:prSet/>
      <dgm:spPr/>
      <dgm:t>
        <a:bodyPr/>
        <a:lstStyle/>
        <a:p>
          <a:endParaRPr lang="en-US"/>
        </a:p>
      </dgm:t>
    </dgm:pt>
    <dgm:pt modelId="{44130163-6F02-43C4-90EE-121F299DE1A7}" type="sibTrans" cxnId="{9F90151B-DED2-4159-87E6-42AD02326422}">
      <dgm:prSet/>
      <dgm:spPr/>
      <dgm:t>
        <a:bodyPr/>
        <a:lstStyle/>
        <a:p>
          <a:endParaRPr lang="en-US"/>
        </a:p>
      </dgm:t>
    </dgm:pt>
    <dgm:pt modelId="{17E89129-8A29-4871-9031-8AC2DDA650F7}" type="pres">
      <dgm:prSet presAssocID="{8C0178C8-DD16-46FC-BBF8-40374B297E05}" presName="linear" presStyleCnt="0">
        <dgm:presLayoutVars>
          <dgm:animLvl val="lvl"/>
          <dgm:resizeHandles val="exact"/>
        </dgm:presLayoutVars>
      </dgm:prSet>
      <dgm:spPr/>
    </dgm:pt>
    <dgm:pt modelId="{2226DAFF-9433-4BB8-A90D-8106376B45CE}" type="pres">
      <dgm:prSet presAssocID="{0DE10EA2-0B96-4050-BDCB-E6E9DC3184A3}" presName="parentText" presStyleLbl="node1" presStyleIdx="0" presStyleCnt="4" custLinFactNeighborX="3149" custLinFactNeighborY="-28670">
        <dgm:presLayoutVars>
          <dgm:chMax val="0"/>
          <dgm:bulletEnabled val="1"/>
        </dgm:presLayoutVars>
      </dgm:prSet>
      <dgm:spPr/>
    </dgm:pt>
    <dgm:pt modelId="{3C55ECEB-F36B-458F-B2A3-810BD83AE753}" type="pres">
      <dgm:prSet presAssocID="{6B705CC3-38D4-4A4B-89C0-D63EFD6A6424}" presName="spacer" presStyleCnt="0"/>
      <dgm:spPr/>
    </dgm:pt>
    <dgm:pt modelId="{44791A12-09D9-47B6-B65F-13D9AEAF7640}" type="pres">
      <dgm:prSet presAssocID="{7B5028BD-EFFE-49DE-9B67-2BC549312ACF}" presName="parentText" presStyleLbl="node1" presStyleIdx="1" presStyleCnt="4" custLinFactNeighborX="-11546">
        <dgm:presLayoutVars>
          <dgm:chMax val="0"/>
          <dgm:bulletEnabled val="1"/>
        </dgm:presLayoutVars>
      </dgm:prSet>
      <dgm:spPr/>
    </dgm:pt>
    <dgm:pt modelId="{9649614A-B440-43F9-8421-5A5B4C1E7E16}" type="pres">
      <dgm:prSet presAssocID="{5ECA4A67-5C68-4E0B-84A4-8DB17C65916B}" presName="spacer" presStyleCnt="0"/>
      <dgm:spPr/>
    </dgm:pt>
    <dgm:pt modelId="{2861E8FC-7233-491A-A0F8-69880A94F75C}" type="pres">
      <dgm:prSet presAssocID="{C522A0FB-26A3-434E-BDAB-0529BAFD3A37}" presName="parentText" presStyleLbl="node1" presStyleIdx="2" presStyleCnt="4" custLinFactNeighborX="60">
        <dgm:presLayoutVars>
          <dgm:chMax val="0"/>
          <dgm:bulletEnabled val="1"/>
        </dgm:presLayoutVars>
      </dgm:prSet>
      <dgm:spPr/>
    </dgm:pt>
    <dgm:pt modelId="{067F60DA-A4D0-4443-A4A3-A70F88BBF5A9}" type="pres">
      <dgm:prSet presAssocID="{F20FE676-36A7-45A5-9747-0BF8B640CC05}" presName="spacer" presStyleCnt="0"/>
      <dgm:spPr/>
    </dgm:pt>
    <dgm:pt modelId="{E1B24F9A-BEBC-4E05-A441-74D69B34C607}" type="pres">
      <dgm:prSet presAssocID="{C2783DCE-9018-499B-9AFA-B753EF04BB0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8A97610-9E13-41BF-8A12-4652B5A96726}" srcId="{8C0178C8-DD16-46FC-BBF8-40374B297E05}" destId="{C522A0FB-26A3-434E-BDAB-0529BAFD3A37}" srcOrd="2" destOrd="0" parTransId="{7722692F-C620-4FDB-97CA-BFA90178EA25}" sibTransId="{F20FE676-36A7-45A5-9747-0BF8B640CC05}"/>
    <dgm:cxn modelId="{9F90151B-DED2-4159-87E6-42AD02326422}" srcId="{8C0178C8-DD16-46FC-BBF8-40374B297E05}" destId="{C2783DCE-9018-499B-9AFA-B753EF04BB0F}" srcOrd="3" destOrd="0" parTransId="{7E576C9A-29F2-4F19-961D-AC78064F4178}" sibTransId="{44130163-6F02-43C4-90EE-121F299DE1A7}"/>
    <dgm:cxn modelId="{324FD43F-09CD-440E-A536-5DFAB446BDC4}" type="presOf" srcId="{C522A0FB-26A3-434E-BDAB-0529BAFD3A37}" destId="{2861E8FC-7233-491A-A0F8-69880A94F75C}" srcOrd="0" destOrd="0" presId="urn:microsoft.com/office/officeart/2005/8/layout/vList2"/>
    <dgm:cxn modelId="{028C4263-3765-4D90-8BF4-04E9E8D75B17}" type="presOf" srcId="{0DE10EA2-0B96-4050-BDCB-E6E9DC3184A3}" destId="{2226DAFF-9433-4BB8-A90D-8106376B45CE}" srcOrd="0" destOrd="0" presId="urn:microsoft.com/office/officeart/2005/8/layout/vList2"/>
    <dgm:cxn modelId="{F3A5B352-BEDF-4C34-BDBA-A8CF5351B3E0}" srcId="{8C0178C8-DD16-46FC-BBF8-40374B297E05}" destId="{0DE10EA2-0B96-4050-BDCB-E6E9DC3184A3}" srcOrd="0" destOrd="0" parTransId="{3F017429-DE52-44EB-9696-28465DFFB9A5}" sibTransId="{6B705CC3-38D4-4A4B-89C0-D63EFD6A6424}"/>
    <dgm:cxn modelId="{7E2AA386-F57D-4CEC-AACA-105FA54FD0F4}" type="presOf" srcId="{7B5028BD-EFFE-49DE-9B67-2BC549312ACF}" destId="{44791A12-09D9-47B6-B65F-13D9AEAF7640}" srcOrd="0" destOrd="0" presId="urn:microsoft.com/office/officeart/2005/8/layout/vList2"/>
    <dgm:cxn modelId="{588BA696-4E34-47B7-B7BE-C40D2ECE7181}" type="presOf" srcId="{8C0178C8-DD16-46FC-BBF8-40374B297E05}" destId="{17E89129-8A29-4871-9031-8AC2DDA650F7}" srcOrd="0" destOrd="0" presId="urn:microsoft.com/office/officeart/2005/8/layout/vList2"/>
    <dgm:cxn modelId="{F16FD6B4-58D3-48D3-9C77-AA4576CD741B}" type="presOf" srcId="{C2783DCE-9018-499B-9AFA-B753EF04BB0F}" destId="{E1B24F9A-BEBC-4E05-A441-74D69B34C607}" srcOrd="0" destOrd="0" presId="urn:microsoft.com/office/officeart/2005/8/layout/vList2"/>
    <dgm:cxn modelId="{25C1A3C6-7A97-4CDC-8223-5F313F0D1E40}" srcId="{8C0178C8-DD16-46FC-BBF8-40374B297E05}" destId="{7B5028BD-EFFE-49DE-9B67-2BC549312ACF}" srcOrd="1" destOrd="0" parTransId="{2EB48104-CE74-4442-9F2B-BBA71E5A348B}" sibTransId="{5ECA4A67-5C68-4E0B-84A4-8DB17C65916B}"/>
    <dgm:cxn modelId="{ACA77E62-8C2A-48FE-A736-796038BAF1C0}" type="presParOf" srcId="{17E89129-8A29-4871-9031-8AC2DDA650F7}" destId="{2226DAFF-9433-4BB8-A90D-8106376B45CE}" srcOrd="0" destOrd="0" presId="urn:microsoft.com/office/officeart/2005/8/layout/vList2"/>
    <dgm:cxn modelId="{7A8861BC-8F71-4E1C-AEEC-A6FB580A464F}" type="presParOf" srcId="{17E89129-8A29-4871-9031-8AC2DDA650F7}" destId="{3C55ECEB-F36B-458F-B2A3-810BD83AE753}" srcOrd="1" destOrd="0" presId="urn:microsoft.com/office/officeart/2005/8/layout/vList2"/>
    <dgm:cxn modelId="{A5C49BF7-8D32-40B3-A199-1137E17C8C07}" type="presParOf" srcId="{17E89129-8A29-4871-9031-8AC2DDA650F7}" destId="{44791A12-09D9-47B6-B65F-13D9AEAF7640}" srcOrd="2" destOrd="0" presId="urn:microsoft.com/office/officeart/2005/8/layout/vList2"/>
    <dgm:cxn modelId="{BBE3628D-1F6C-46AF-95A6-C65CC6B06CCF}" type="presParOf" srcId="{17E89129-8A29-4871-9031-8AC2DDA650F7}" destId="{9649614A-B440-43F9-8421-5A5B4C1E7E16}" srcOrd="3" destOrd="0" presId="urn:microsoft.com/office/officeart/2005/8/layout/vList2"/>
    <dgm:cxn modelId="{5C6BD343-A0AB-4917-9AB2-7FFF685208F6}" type="presParOf" srcId="{17E89129-8A29-4871-9031-8AC2DDA650F7}" destId="{2861E8FC-7233-491A-A0F8-69880A94F75C}" srcOrd="4" destOrd="0" presId="urn:microsoft.com/office/officeart/2005/8/layout/vList2"/>
    <dgm:cxn modelId="{875E8DD2-0F2F-4491-9D07-338192154023}" type="presParOf" srcId="{17E89129-8A29-4871-9031-8AC2DDA650F7}" destId="{067F60DA-A4D0-4443-A4A3-A70F88BBF5A9}" srcOrd="5" destOrd="0" presId="urn:microsoft.com/office/officeart/2005/8/layout/vList2"/>
    <dgm:cxn modelId="{2D54C609-441D-481B-98C6-913B1F256A45}" type="presParOf" srcId="{17E89129-8A29-4871-9031-8AC2DDA650F7}" destId="{E1B24F9A-BEBC-4E05-A441-74D69B34C6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178C8-DD16-46FC-BBF8-40374B297E05}" type="doc">
      <dgm:prSet loTypeId="urn:microsoft.com/office/officeart/2005/8/layout/vList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DE10EA2-0B96-4050-BDCB-E6E9DC3184A3}">
      <dgm:prSet custT="1"/>
      <dgm:spPr/>
      <dgm:t>
        <a:bodyPr/>
        <a:lstStyle/>
        <a:p>
          <a:endParaRPr lang="en-US" sz="1600"/>
        </a:p>
      </dgm:t>
    </dgm:pt>
    <dgm:pt modelId="{3F017429-DE52-44EB-9696-28465DFFB9A5}" type="parTrans" cxnId="{F3A5B352-BEDF-4C34-BDBA-A8CF5351B3E0}">
      <dgm:prSet/>
      <dgm:spPr/>
      <dgm:t>
        <a:bodyPr/>
        <a:lstStyle/>
        <a:p>
          <a:endParaRPr lang="en-US"/>
        </a:p>
      </dgm:t>
    </dgm:pt>
    <dgm:pt modelId="{6B705CC3-38D4-4A4B-89C0-D63EFD6A6424}" type="sibTrans" cxnId="{F3A5B352-BEDF-4C34-BDBA-A8CF5351B3E0}">
      <dgm:prSet/>
      <dgm:spPr/>
      <dgm:t>
        <a:bodyPr/>
        <a:lstStyle/>
        <a:p>
          <a:endParaRPr lang="en-US"/>
        </a:p>
      </dgm:t>
    </dgm:pt>
    <dgm:pt modelId="{7B5028BD-EFFE-49DE-9B67-2BC549312ACF}">
      <dgm:prSet custT="1"/>
      <dgm:spPr/>
      <dgm:t>
        <a:bodyPr/>
        <a:lstStyle/>
        <a:p>
          <a:endParaRPr lang="en-US" sz="1600"/>
        </a:p>
      </dgm:t>
    </dgm:pt>
    <dgm:pt modelId="{2EB48104-CE74-4442-9F2B-BBA71E5A348B}" type="parTrans" cxnId="{25C1A3C6-7A97-4CDC-8223-5F313F0D1E40}">
      <dgm:prSet/>
      <dgm:spPr/>
      <dgm:t>
        <a:bodyPr/>
        <a:lstStyle/>
        <a:p>
          <a:endParaRPr lang="en-US"/>
        </a:p>
      </dgm:t>
    </dgm:pt>
    <dgm:pt modelId="{5ECA4A67-5C68-4E0B-84A4-8DB17C65916B}" type="sibTrans" cxnId="{25C1A3C6-7A97-4CDC-8223-5F313F0D1E40}">
      <dgm:prSet/>
      <dgm:spPr/>
      <dgm:t>
        <a:bodyPr/>
        <a:lstStyle/>
        <a:p>
          <a:endParaRPr lang="en-US"/>
        </a:p>
      </dgm:t>
    </dgm:pt>
    <dgm:pt modelId="{C522A0FB-26A3-434E-BDAB-0529BAFD3A37}">
      <dgm:prSet custT="1"/>
      <dgm:spPr/>
      <dgm:t>
        <a:bodyPr/>
        <a:lstStyle/>
        <a:p>
          <a:pPr rtl="0"/>
          <a:endParaRPr lang="en-US" sz="1600" b="0"/>
        </a:p>
      </dgm:t>
    </dgm:pt>
    <dgm:pt modelId="{7722692F-C620-4FDB-97CA-BFA90178EA25}" type="parTrans" cxnId="{18A97610-9E13-41BF-8A12-4652B5A96726}">
      <dgm:prSet/>
      <dgm:spPr/>
      <dgm:t>
        <a:bodyPr/>
        <a:lstStyle/>
        <a:p>
          <a:endParaRPr lang="en-US"/>
        </a:p>
      </dgm:t>
    </dgm:pt>
    <dgm:pt modelId="{F20FE676-36A7-45A5-9747-0BF8B640CC05}" type="sibTrans" cxnId="{18A97610-9E13-41BF-8A12-4652B5A96726}">
      <dgm:prSet/>
      <dgm:spPr/>
      <dgm:t>
        <a:bodyPr/>
        <a:lstStyle/>
        <a:p>
          <a:endParaRPr lang="en-US"/>
        </a:p>
      </dgm:t>
    </dgm:pt>
    <dgm:pt modelId="{C2783DCE-9018-499B-9AFA-B753EF04BB0F}">
      <dgm:prSet custT="1"/>
      <dgm:spPr/>
      <dgm:t>
        <a:bodyPr/>
        <a:lstStyle/>
        <a:p>
          <a:endParaRPr lang="en-US" sz="1600" b="0"/>
        </a:p>
      </dgm:t>
    </dgm:pt>
    <dgm:pt modelId="{7E576C9A-29F2-4F19-961D-AC78064F4178}" type="parTrans" cxnId="{9F90151B-DED2-4159-87E6-42AD02326422}">
      <dgm:prSet/>
      <dgm:spPr/>
      <dgm:t>
        <a:bodyPr/>
        <a:lstStyle/>
        <a:p>
          <a:endParaRPr lang="en-US"/>
        </a:p>
      </dgm:t>
    </dgm:pt>
    <dgm:pt modelId="{44130163-6F02-43C4-90EE-121F299DE1A7}" type="sibTrans" cxnId="{9F90151B-DED2-4159-87E6-42AD02326422}">
      <dgm:prSet/>
      <dgm:spPr/>
      <dgm:t>
        <a:bodyPr/>
        <a:lstStyle/>
        <a:p>
          <a:endParaRPr lang="en-US"/>
        </a:p>
      </dgm:t>
    </dgm:pt>
    <dgm:pt modelId="{17E89129-8A29-4871-9031-8AC2DDA650F7}" type="pres">
      <dgm:prSet presAssocID="{8C0178C8-DD16-46FC-BBF8-40374B297E05}" presName="linear" presStyleCnt="0">
        <dgm:presLayoutVars>
          <dgm:animLvl val="lvl"/>
          <dgm:resizeHandles val="exact"/>
        </dgm:presLayoutVars>
      </dgm:prSet>
      <dgm:spPr/>
    </dgm:pt>
    <dgm:pt modelId="{2226DAFF-9433-4BB8-A90D-8106376B45CE}" type="pres">
      <dgm:prSet presAssocID="{0DE10EA2-0B96-4050-BDCB-E6E9DC3184A3}" presName="parentText" presStyleLbl="node1" presStyleIdx="0" presStyleCnt="4" custLinFactNeighborX="-13941" custLinFactNeighborY="-84639">
        <dgm:presLayoutVars>
          <dgm:chMax val="0"/>
          <dgm:bulletEnabled val="1"/>
        </dgm:presLayoutVars>
      </dgm:prSet>
      <dgm:spPr/>
    </dgm:pt>
    <dgm:pt modelId="{3C55ECEB-F36B-458F-B2A3-810BD83AE753}" type="pres">
      <dgm:prSet presAssocID="{6B705CC3-38D4-4A4B-89C0-D63EFD6A6424}" presName="spacer" presStyleCnt="0"/>
      <dgm:spPr/>
    </dgm:pt>
    <dgm:pt modelId="{44791A12-09D9-47B6-B65F-13D9AEAF7640}" type="pres">
      <dgm:prSet presAssocID="{7B5028BD-EFFE-49DE-9B67-2BC549312ACF}" presName="parentText" presStyleLbl="node1" presStyleIdx="1" presStyleCnt="4" custLinFactNeighborX="-11546">
        <dgm:presLayoutVars>
          <dgm:chMax val="0"/>
          <dgm:bulletEnabled val="1"/>
        </dgm:presLayoutVars>
      </dgm:prSet>
      <dgm:spPr/>
    </dgm:pt>
    <dgm:pt modelId="{9649614A-B440-43F9-8421-5A5B4C1E7E16}" type="pres">
      <dgm:prSet presAssocID="{5ECA4A67-5C68-4E0B-84A4-8DB17C65916B}" presName="spacer" presStyleCnt="0"/>
      <dgm:spPr/>
    </dgm:pt>
    <dgm:pt modelId="{2861E8FC-7233-491A-A0F8-69880A94F75C}" type="pres">
      <dgm:prSet presAssocID="{C522A0FB-26A3-434E-BDAB-0529BAFD3A37}" presName="parentText" presStyleLbl="node1" presStyleIdx="2" presStyleCnt="4" custLinFactNeighborX="60">
        <dgm:presLayoutVars>
          <dgm:chMax val="0"/>
          <dgm:bulletEnabled val="1"/>
        </dgm:presLayoutVars>
      </dgm:prSet>
      <dgm:spPr/>
    </dgm:pt>
    <dgm:pt modelId="{067F60DA-A4D0-4443-A4A3-A70F88BBF5A9}" type="pres">
      <dgm:prSet presAssocID="{F20FE676-36A7-45A5-9747-0BF8B640CC05}" presName="spacer" presStyleCnt="0"/>
      <dgm:spPr/>
    </dgm:pt>
    <dgm:pt modelId="{E1B24F9A-BEBC-4E05-A441-74D69B34C607}" type="pres">
      <dgm:prSet presAssocID="{C2783DCE-9018-499B-9AFA-B753EF04BB0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8A97610-9E13-41BF-8A12-4652B5A96726}" srcId="{8C0178C8-DD16-46FC-BBF8-40374B297E05}" destId="{C522A0FB-26A3-434E-BDAB-0529BAFD3A37}" srcOrd="2" destOrd="0" parTransId="{7722692F-C620-4FDB-97CA-BFA90178EA25}" sibTransId="{F20FE676-36A7-45A5-9747-0BF8B640CC05}"/>
    <dgm:cxn modelId="{9F90151B-DED2-4159-87E6-42AD02326422}" srcId="{8C0178C8-DD16-46FC-BBF8-40374B297E05}" destId="{C2783DCE-9018-499B-9AFA-B753EF04BB0F}" srcOrd="3" destOrd="0" parTransId="{7E576C9A-29F2-4F19-961D-AC78064F4178}" sibTransId="{44130163-6F02-43C4-90EE-121F299DE1A7}"/>
    <dgm:cxn modelId="{324FD43F-09CD-440E-A536-5DFAB446BDC4}" type="presOf" srcId="{C522A0FB-26A3-434E-BDAB-0529BAFD3A37}" destId="{2861E8FC-7233-491A-A0F8-69880A94F75C}" srcOrd="0" destOrd="0" presId="urn:microsoft.com/office/officeart/2005/8/layout/vList2"/>
    <dgm:cxn modelId="{028C4263-3765-4D90-8BF4-04E9E8D75B17}" type="presOf" srcId="{0DE10EA2-0B96-4050-BDCB-E6E9DC3184A3}" destId="{2226DAFF-9433-4BB8-A90D-8106376B45CE}" srcOrd="0" destOrd="0" presId="urn:microsoft.com/office/officeart/2005/8/layout/vList2"/>
    <dgm:cxn modelId="{F3A5B352-BEDF-4C34-BDBA-A8CF5351B3E0}" srcId="{8C0178C8-DD16-46FC-BBF8-40374B297E05}" destId="{0DE10EA2-0B96-4050-BDCB-E6E9DC3184A3}" srcOrd="0" destOrd="0" parTransId="{3F017429-DE52-44EB-9696-28465DFFB9A5}" sibTransId="{6B705CC3-38D4-4A4B-89C0-D63EFD6A6424}"/>
    <dgm:cxn modelId="{7E2AA386-F57D-4CEC-AACA-105FA54FD0F4}" type="presOf" srcId="{7B5028BD-EFFE-49DE-9B67-2BC549312ACF}" destId="{44791A12-09D9-47B6-B65F-13D9AEAF7640}" srcOrd="0" destOrd="0" presId="urn:microsoft.com/office/officeart/2005/8/layout/vList2"/>
    <dgm:cxn modelId="{588BA696-4E34-47B7-B7BE-C40D2ECE7181}" type="presOf" srcId="{8C0178C8-DD16-46FC-BBF8-40374B297E05}" destId="{17E89129-8A29-4871-9031-8AC2DDA650F7}" srcOrd="0" destOrd="0" presId="urn:microsoft.com/office/officeart/2005/8/layout/vList2"/>
    <dgm:cxn modelId="{F16FD6B4-58D3-48D3-9C77-AA4576CD741B}" type="presOf" srcId="{C2783DCE-9018-499B-9AFA-B753EF04BB0F}" destId="{E1B24F9A-BEBC-4E05-A441-74D69B34C607}" srcOrd="0" destOrd="0" presId="urn:microsoft.com/office/officeart/2005/8/layout/vList2"/>
    <dgm:cxn modelId="{25C1A3C6-7A97-4CDC-8223-5F313F0D1E40}" srcId="{8C0178C8-DD16-46FC-BBF8-40374B297E05}" destId="{7B5028BD-EFFE-49DE-9B67-2BC549312ACF}" srcOrd="1" destOrd="0" parTransId="{2EB48104-CE74-4442-9F2B-BBA71E5A348B}" sibTransId="{5ECA4A67-5C68-4E0B-84A4-8DB17C65916B}"/>
    <dgm:cxn modelId="{ACA77E62-8C2A-48FE-A736-796038BAF1C0}" type="presParOf" srcId="{17E89129-8A29-4871-9031-8AC2DDA650F7}" destId="{2226DAFF-9433-4BB8-A90D-8106376B45CE}" srcOrd="0" destOrd="0" presId="urn:microsoft.com/office/officeart/2005/8/layout/vList2"/>
    <dgm:cxn modelId="{7A8861BC-8F71-4E1C-AEEC-A6FB580A464F}" type="presParOf" srcId="{17E89129-8A29-4871-9031-8AC2DDA650F7}" destId="{3C55ECEB-F36B-458F-B2A3-810BD83AE753}" srcOrd="1" destOrd="0" presId="urn:microsoft.com/office/officeart/2005/8/layout/vList2"/>
    <dgm:cxn modelId="{A5C49BF7-8D32-40B3-A199-1137E17C8C07}" type="presParOf" srcId="{17E89129-8A29-4871-9031-8AC2DDA650F7}" destId="{44791A12-09D9-47B6-B65F-13D9AEAF7640}" srcOrd="2" destOrd="0" presId="urn:microsoft.com/office/officeart/2005/8/layout/vList2"/>
    <dgm:cxn modelId="{BBE3628D-1F6C-46AF-95A6-C65CC6B06CCF}" type="presParOf" srcId="{17E89129-8A29-4871-9031-8AC2DDA650F7}" destId="{9649614A-B440-43F9-8421-5A5B4C1E7E16}" srcOrd="3" destOrd="0" presId="urn:microsoft.com/office/officeart/2005/8/layout/vList2"/>
    <dgm:cxn modelId="{5C6BD343-A0AB-4917-9AB2-7FFF685208F6}" type="presParOf" srcId="{17E89129-8A29-4871-9031-8AC2DDA650F7}" destId="{2861E8FC-7233-491A-A0F8-69880A94F75C}" srcOrd="4" destOrd="0" presId="urn:microsoft.com/office/officeart/2005/8/layout/vList2"/>
    <dgm:cxn modelId="{875E8DD2-0F2F-4491-9D07-338192154023}" type="presParOf" srcId="{17E89129-8A29-4871-9031-8AC2DDA650F7}" destId="{067F60DA-A4D0-4443-A4A3-A70F88BBF5A9}" srcOrd="5" destOrd="0" presId="urn:microsoft.com/office/officeart/2005/8/layout/vList2"/>
    <dgm:cxn modelId="{2D54C609-441D-481B-98C6-913B1F256A45}" type="presParOf" srcId="{17E89129-8A29-4871-9031-8AC2DDA650F7}" destId="{E1B24F9A-BEBC-4E05-A441-74D69B34C6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DAFF-9433-4BB8-A90D-8106376B45CE}">
      <dsp:nvSpPr>
        <dsp:cNvPr id="0" name=""/>
        <dsp:cNvSpPr/>
      </dsp:nvSpPr>
      <dsp:spPr>
        <a:xfrm>
          <a:off x="0" y="0"/>
          <a:ext cx="6900512" cy="12168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9399" y="59399"/>
        <a:ext cx="6781714" cy="1098002"/>
      </dsp:txXfrm>
    </dsp:sp>
    <dsp:sp modelId="{44791A12-09D9-47B6-B65F-13D9AEAF7640}">
      <dsp:nvSpPr>
        <dsp:cNvPr id="0" name=""/>
        <dsp:cNvSpPr/>
      </dsp:nvSpPr>
      <dsp:spPr>
        <a:xfrm>
          <a:off x="0" y="1457670"/>
          <a:ext cx="6900512" cy="12168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9399" y="1517069"/>
        <a:ext cx="6781714" cy="1098002"/>
      </dsp:txXfrm>
    </dsp:sp>
    <dsp:sp modelId="{2861E8FC-7233-491A-A0F8-69880A94F75C}">
      <dsp:nvSpPr>
        <dsp:cNvPr id="0" name=""/>
        <dsp:cNvSpPr/>
      </dsp:nvSpPr>
      <dsp:spPr>
        <a:xfrm>
          <a:off x="0" y="2861670"/>
          <a:ext cx="6900512" cy="12168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</dsp:txBody>
      <dsp:txXfrm>
        <a:off x="59399" y="2921069"/>
        <a:ext cx="6781714" cy="1098002"/>
      </dsp:txXfrm>
    </dsp:sp>
    <dsp:sp modelId="{E1B24F9A-BEBC-4E05-A441-74D69B34C607}">
      <dsp:nvSpPr>
        <dsp:cNvPr id="0" name=""/>
        <dsp:cNvSpPr/>
      </dsp:nvSpPr>
      <dsp:spPr>
        <a:xfrm>
          <a:off x="0" y="4265670"/>
          <a:ext cx="6900512" cy="12168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</dsp:txBody>
      <dsp:txXfrm>
        <a:off x="59399" y="4325069"/>
        <a:ext cx="6781714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DAFF-9433-4BB8-A90D-8106376B45CE}">
      <dsp:nvSpPr>
        <dsp:cNvPr id="0" name=""/>
        <dsp:cNvSpPr/>
      </dsp:nvSpPr>
      <dsp:spPr>
        <a:xfrm>
          <a:off x="0" y="0"/>
          <a:ext cx="6900512" cy="12168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9399" y="59399"/>
        <a:ext cx="6781714" cy="1098002"/>
      </dsp:txXfrm>
    </dsp:sp>
    <dsp:sp modelId="{44791A12-09D9-47B6-B65F-13D9AEAF7640}">
      <dsp:nvSpPr>
        <dsp:cNvPr id="0" name=""/>
        <dsp:cNvSpPr/>
      </dsp:nvSpPr>
      <dsp:spPr>
        <a:xfrm>
          <a:off x="0" y="1457670"/>
          <a:ext cx="6900512" cy="12168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9399" y="1517069"/>
        <a:ext cx="6781714" cy="1098002"/>
      </dsp:txXfrm>
    </dsp:sp>
    <dsp:sp modelId="{2861E8FC-7233-491A-A0F8-69880A94F75C}">
      <dsp:nvSpPr>
        <dsp:cNvPr id="0" name=""/>
        <dsp:cNvSpPr/>
      </dsp:nvSpPr>
      <dsp:spPr>
        <a:xfrm>
          <a:off x="0" y="2861670"/>
          <a:ext cx="6900512" cy="12168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</dsp:txBody>
      <dsp:txXfrm>
        <a:off x="59399" y="2921069"/>
        <a:ext cx="6781714" cy="1098002"/>
      </dsp:txXfrm>
    </dsp:sp>
    <dsp:sp modelId="{E1B24F9A-BEBC-4E05-A441-74D69B34C607}">
      <dsp:nvSpPr>
        <dsp:cNvPr id="0" name=""/>
        <dsp:cNvSpPr/>
      </dsp:nvSpPr>
      <dsp:spPr>
        <a:xfrm>
          <a:off x="0" y="4265670"/>
          <a:ext cx="6900512" cy="121680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</dsp:txBody>
      <dsp:txXfrm>
        <a:off x="59399" y="4325069"/>
        <a:ext cx="678171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8A079-701C-4E6C-99D4-AA6A5C3B3F5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28D7D-51ED-42AD-AD86-87FDA05B8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E88388C-5397-4991-B7DA-1F33F4D90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8763" y="157163"/>
            <a:ext cx="4500086" cy="646092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1955CB2-FC52-4681-884A-D5E05E195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190" y="2593074"/>
            <a:ext cx="6564573" cy="97147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 baseline="0">
                <a:solidFill>
                  <a:srgbClr val="044D42"/>
                </a:solidFill>
              </a:defRPr>
            </a:lvl1pPr>
          </a:lstStyle>
          <a:p>
            <a:pPr algn="l"/>
            <a:r>
              <a:rPr lang="en-GB"/>
              <a:t>Introduction slide 1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2177743-B1F1-4405-BD08-1BA0D44F2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190" y="3920000"/>
            <a:ext cx="6671481" cy="971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GB" err="1"/>
              <a:t>Subheader</a:t>
            </a:r>
            <a:r>
              <a:rPr lang="en-GB"/>
              <a:t> goes here</a:t>
            </a:r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84667330-7FE6-485F-9B96-F382BEEE5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0" y="627654"/>
            <a:ext cx="1809675" cy="10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064F60-87BF-415D-886D-22103B1B1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0401" y="575466"/>
            <a:ext cx="9111198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044D42"/>
                </a:solidFill>
                <a:latin typeface="+mn-lt"/>
              </a:defRPr>
            </a:lvl1pPr>
          </a:lstStyle>
          <a:p>
            <a:r>
              <a:rPr lang="en-US"/>
              <a:t>Section Divide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5C145E-FB28-4963-BD48-7C997769A6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40400" y="3837954"/>
            <a:ext cx="9111199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</a:t>
            </a:r>
            <a:r>
              <a:rPr lang="en-US"/>
              <a:t>ore detail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73C2A3-25C0-4774-8487-5ADF42716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836454" y="2686602"/>
            <a:ext cx="8026757" cy="14847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C9C6AB0-7EB8-4DC7-8DB0-66A23A3CB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001698" y="2686601"/>
            <a:ext cx="8026757" cy="14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3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73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1EC4-063B-48BC-9E3E-5692AE8F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1CAE-067D-42BC-85B6-20BAB51BA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91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1A127-B366-4D62-BD1C-9C0F3D4E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C920-FBBF-4E4C-A381-C198397FE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F1318-3E8D-4574-AD1E-00714A70C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855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EDF7-BCFD-4AB7-91A1-AAAC62A2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92774-E002-41D5-8652-792460A61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44D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74EB7-CB44-4DE5-BFA4-8E9C54ADA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A0060-1BCF-481E-A15C-C10C25ADB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44D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CAC6E-608B-47E9-B7B2-888AF9E36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0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4CF8-36C3-4DDD-A7FB-0019618A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17C58DFF-ECED-4DCB-BB31-DB64E95BF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84" y="3999414"/>
            <a:ext cx="2640660" cy="24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65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7802C6B-4F95-4381-9335-FC0497EC5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257313"/>
            <a:ext cx="2831075" cy="30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737F-17D1-4BBF-BA39-C29893194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Content and text</a:t>
            </a:r>
            <a:br>
              <a:rPr lang="en-US"/>
            </a:br>
            <a:r>
              <a:rPr lang="en-US"/>
              <a:t>(for graphs/charts)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55D1-951B-41BA-B46D-0906E98E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460" y="987425"/>
            <a:ext cx="57299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04367-F78F-4F21-A63E-FAB16E3E1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389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D2E4-D217-4E15-AA0D-BB4114ED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676B4-B929-4417-B1E0-D2C84C67E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94A76-468D-4BC9-B152-6A57A1E81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02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 and white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5FAD-E044-49BB-BB88-A788F352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876" y="319857"/>
            <a:ext cx="745477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EB81F-7FDC-439C-AC01-549F94FB5D05}"/>
              </a:ext>
            </a:extLst>
          </p:cNvPr>
          <p:cNvSpPr/>
          <p:nvPr userDrawn="1"/>
        </p:nvSpPr>
        <p:spPr>
          <a:xfrm>
            <a:off x="416460" y="0"/>
            <a:ext cx="22362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473DF4-F0F6-4D45-972D-3435D18A839D}"/>
              </a:ext>
            </a:extLst>
          </p:cNvPr>
          <p:cNvSpPr/>
          <p:nvPr userDrawn="1"/>
        </p:nvSpPr>
        <p:spPr>
          <a:xfrm>
            <a:off x="165981" y="147410"/>
            <a:ext cx="2747020" cy="274702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Boardroom with solid fill">
            <a:extLst>
              <a:ext uri="{FF2B5EF4-FFF2-40B4-BE49-F238E27FC236}">
                <a16:creationId xmlns:a16="http://schemas.microsoft.com/office/drawing/2014/main" id="{ED3B8364-55AC-4042-81F1-C1D5162DA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682" y="525039"/>
            <a:ext cx="1991762" cy="19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1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38C15A-9D7C-408A-AD09-0CF6E54CE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9715"/>
            <a:ext cx="12192000" cy="68539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10A9186-5C3C-4F93-9ED4-7B15395E7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0401" y="575466"/>
            <a:ext cx="9111198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044D42"/>
                </a:solidFill>
                <a:latin typeface="+mn-lt"/>
              </a:defRPr>
            </a:lvl1pPr>
          </a:lstStyle>
          <a:p>
            <a:r>
              <a:rPr lang="en-US"/>
              <a:t>Section Divide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DA83C1-FA19-4B9E-B342-BC7373A0BD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40400" y="3837954"/>
            <a:ext cx="9111199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</a:t>
            </a:r>
            <a:r>
              <a:rPr lang="en-US"/>
              <a:t>ore detail here</a:t>
            </a:r>
          </a:p>
        </p:txBody>
      </p:sp>
    </p:spTree>
    <p:extLst>
      <p:ext uri="{BB962C8B-B14F-4D97-AF65-F5344CB8AC3E}">
        <p14:creationId xmlns:p14="http://schemas.microsoft.com/office/powerpoint/2010/main" val="310150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and white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5FAD-E044-49BB-BB88-A788F352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876" y="319857"/>
            <a:ext cx="745477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EB81F-7FDC-439C-AC01-549F94FB5D05}"/>
              </a:ext>
            </a:extLst>
          </p:cNvPr>
          <p:cNvSpPr/>
          <p:nvPr userDrawn="1"/>
        </p:nvSpPr>
        <p:spPr>
          <a:xfrm>
            <a:off x="416460" y="0"/>
            <a:ext cx="223620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473DF4-F0F6-4D45-972D-3435D18A839D}"/>
              </a:ext>
            </a:extLst>
          </p:cNvPr>
          <p:cNvSpPr/>
          <p:nvPr userDrawn="1"/>
        </p:nvSpPr>
        <p:spPr>
          <a:xfrm>
            <a:off x="165981" y="147410"/>
            <a:ext cx="2747020" cy="274702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Open book outline">
            <a:extLst>
              <a:ext uri="{FF2B5EF4-FFF2-40B4-BE49-F238E27FC236}">
                <a16:creationId xmlns:a16="http://schemas.microsoft.com/office/drawing/2014/main" id="{B44A7D64-7635-4473-9C0C-A2F9BF03A8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903" y="594260"/>
            <a:ext cx="1853319" cy="18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34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and white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5FAD-E044-49BB-BB88-A788F352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876" y="319857"/>
            <a:ext cx="7454774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EB81F-7FDC-439C-AC01-549F94FB5D05}"/>
              </a:ext>
            </a:extLst>
          </p:cNvPr>
          <p:cNvSpPr/>
          <p:nvPr userDrawn="1"/>
        </p:nvSpPr>
        <p:spPr>
          <a:xfrm>
            <a:off x="416460" y="0"/>
            <a:ext cx="22362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473DF4-F0F6-4D45-972D-3435D18A839D}"/>
              </a:ext>
            </a:extLst>
          </p:cNvPr>
          <p:cNvSpPr/>
          <p:nvPr userDrawn="1"/>
        </p:nvSpPr>
        <p:spPr>
          <a:xfrm>
            <a:off x="165981" y="147410"/>
            <a:ext cx="2747020" cy="274702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Signal with solid fill">
            <a:extLst>
              <a:ext uri="{FF2B5EF4-FFF2-40B4-BE49-F238E27FC236}">
                <a16:creationId xmlns:a16="http://schemas.microsoft.com/office/drawing/2014/main" id="{11B7F006-A9D9-421F-B973-41DE0AECF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749" y="494106"/>
            <a:ext cx="2053628" cy="20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43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nd white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5FAD-E044-49BB-BB88-A788F352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876" y="319857"/>
            <a:ext cx="7454774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EB81F-7FDC-439C-AC01-549F94FB5D05}"/>
              </a:ext>
            </a:extLst>
          </p:cNvPr>
          <p:cNvSpPr/>
          <p:nvPr userDrawn="1"/>
        </p:nvSpPr>
        <p:spPr>
          <a:xfrm>
            <a:off x="416460" y="0"/>
            <a:ext cx="22362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473DF4-F0F6-4D45-972D-3435D18A839D}"/>
              </a:ext>
            </a:extLst>
          </p:cNvPr>
          <p:cNvSpPr/>
          <p:nvPr userDrawn="1"/>
        </p:nvSpPr>
        <p:spPr>
          <a:xfrm>
            <a:off x="165981" y="147410"/>
            <a:ext cx="2747020" cy="274702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Research with solid fill">
            <a:extLst>
              <a:ext uri="{FF2B5EF4-FFF2-40B4-BE49-F238E27FC236}">
                <a16:creationId xmlns:a16="http://schemas.microsoft.com/office/drawing/2014/main" id="{E15F67CA-7D3B-4961-BE25-545EBE3D3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860" y="555217"/>
            <a:ext cx="1931406" cy="19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8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and white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5FAD-E044-49BB-BB88-A788F352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876" y="319857"/>
            <a:ext cx="7454774" cy="1325563"/>
          </a:xfrm>
        </p:spPr>
        <p:txBody>
          <a:bodyPr/>
          <a:lstStyle>
            <a:lvl1pPr>
              <a:defRPr>
                <a:solidFill>
                  <a:srgbClr val="044D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EB81F-7FDC-439C-AC01-549F94FB5D05}"/>
              </a:ext>
            </a:extLst>
          </p:cNvPr>
          <p:cNvSpPr/>
          <p:nvPr userDrawn="1"/>
        </p:nvSpPr>
        <p:spPr>
          <a:xfrm>
            <a:off x="416460" y="0"/>
            <a:ext cx="22362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473DF4-F0F6-4D45-972D-3435D18A839D}"/>
              </a:ext>
            </a:extLst>
          </p:cNvPr>
          <p:cNvSpPr/>
          <p:nvPr userDrawn="1"/>
        </p:nvSpPr>
        <p:spPr>
          <a:xfrm>
            <a:off x="165981" y="147410"/>
            <a:ext cx="2747020" cy="274702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Chat outline">
            <a:extLst>
              <a:ext uri="{FF2B5EF4-FFF2-40B4-BE49-F238E27FC236}">
                <a16:creationId xmlns:a16="http://schemas.microsoft.com/office/drawing/2014/main" id="{BC543832-0331-4BE0-8FA1-36553B7D1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460" y="527317"/>
            <a:ext cx="2236206" cy="22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5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nd white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5FAD-E044-49BB-BB88-A788F352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876" y="319857"/>
            <a:ext cx="7454774" cy="1325563"/>
          </a:xfrm>
        </p:spPr>
        <p:txBody>
          <a:bodyPr/>
          <a:lstStyle>
            <a:lvl1pPr>
              <a:defRPr>
                <a:solidFill>
                  <a:srgbClr val="044D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EB81F-7FDC-439C-AC01-549F94FB5D05}"/>
              </a:ext>
            </a:extLst>
          </p:cNvPr>
          <p:cNvSpPr/>
          <p:nvPr userDrawn="1"/>
        </p:nvSpPr>
        <p:spPr>
          <a:xfrm>
            <a:off x="416460" y="0"/>
            <a:ext cx="2236206" cy="6858000"/>
          </a:xfrm>
          <a:prstGeom prst="rect">
            <a:avLst/>
          </a:prstGeom>
          <a:solidFill>
            <a:srgbClr val="044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473DF4-F0F6-4D45-972D-3435D18A839D}"/>
              </a:ext>
            </a:extLst>
          </p:cNvPr>
          <p:cNvSpPr/>
          <p:nvPr userDrawn="1"/>
        </p:nvSpPr>
        <p:spPr>
          <a:xfrm>
            <a:off x="165981" y="147410"/>
            <a:ext cx="2747020" cy="274702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44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Management with solid fill">
            <a:extLst>
              <a:ext uri="{FF2B5EF4-FFF2-40B4-BE49-F238E27FC236}">
                <a16:creationId xmlns:a16="http://schemas.microsoft.com/office/drawing/2014/main" id="{3D14122C-436A-4AAC-B818-CB2175649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674" y="439031"/>
            <a:ext cx="2163778" cy="21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42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C1E656-752A-4E93-BC3D-149BDDEDC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4400" kern="1200">
                <a:solidFill>
                  <a:schemeClr val="tx1"/>
                </a:solidFill>
                <a:ea typeface="+mj-ea"/>
                <a:cs typeface="+mj-cs"/>
              </a:rPr>
              <a:t>Key points</a:t>
            </a:r>
          </a:p>
        </p:txBody>
      </p:sp>
      <p:graphicFrame>
        <p:nvGraphicFramePr>
          <p:cNvPr id="6" name="TextBox 10">
            <a:extLst>
              <a:ext uri="{FF2B5EF4-FFF2-40B4-BE49-F238E27FC236}">
                <a16:creationId xmlns:a16="http://schemas.microsoft.com/office/drawing/2014/main" id="{E874D85A-6DB5-4BB5-A48A-66F2DF9E61E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2579518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01E27E-9F58-473C-9951-E2FDA02C4F84}"/>
              </a:ext>
            </a:extLst>
          </p:cNvPr>
          <p:cNvCxnSpPr/>
          <p:nvPr userDrawn="1"/>
        </p:nvCxnSpPr>
        <p:spPr>
          <a:xfrm>
            <a:off x="4352925" y="800100"/>
            <a:ext cx="0" cy="517207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1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C1E656-752A-4E93-BC3D-149BDDEDC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44D42"/>
                </a:solidFill>
              </a:defRPr>
            </a:lvl1pPr>
          </a:lstStyle>
          <a:p>
            <a:pPr algn="ctr"/>
            <a:r>
              <a:rPr lang="en-US" sz="4400" kern="1200">
                <a:solidFill>
                  <a:schemeClr val="tx1"/>
                </a:solidFill>
                <a:ea typeface="+mj-ea"/>
                <a:cs typeface="+mj-cs"/>
              </a:rPr>
              <a:t>Key points</a:t>
            </a:r>
          </a:p>
        </p:txBody>
      </p:sp>
      <p:graphicFrame>
        <p:nvGraphicFramePr>
          <p:cNvPr id="6" name="TextBox 10">
            <a:extLst>
              <a:ext uri="{FF2B5EF4-FFF2-40B4-BE49-F238E27FC236}">
                <a16:creationId xmlns:a16="http://schemas.microsoft.com/office/drawing/2014/main" id="{E874D85A-6DB5-4BB5-A48A-66F2DF9E61E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965647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01E27E-9F58-473C-9951-E2FDA02C4F84}"/>
              </a:ext>
            </a:extLst>
          </p:cNvPr>
          <p:cNvCxnSpPr/>
          <p:nvPr userDrawn="1"/>
        </p:nvCxnSpPr>
        <p:spPr>
          <a:xfrm>
            <a:off x="4352925" y="800100"/>
            <a:ext cx="0" cy="51720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58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2E941FE-1E12-4E12-B0B7-96E17657F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190" y="2593074"/>
            <a:ext cx="6564573" cy="97147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GB"/>
              <a:t>Introduction slide 1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654C7CB-C492-494F-A626-92D8D0EB5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190" y="3920000"/>
            <a:ext cx="6671481" cy="971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GB" err="1"/>
              <a:t>Subheader</a:t>
            </a:r>
            <a:r>
              <a:rPr lang="en-GB"/>
              <a:t> goes here</a:t>
            </a:r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4667596B-CFDD-44D6-89F0-111C2B47D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1" y="136478"/>
            <a:ext cx="2561331" cy="177291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D640499-B05F-4885-B594-E600B536BB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8763" y="176091"/>
            <a:ext cx="4516163" cy="64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32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D6650-B8B1-4075-BE2C-1C595C91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6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Divide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5DACC-73B1-436A-AF8B-A063482ACA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</a:t>
            </a:r>
            <a:r>
              <a:rPr lang="en-US"/>
              <a:t>ore detail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2331F0F-75EC-477B-BC8E-55A59AC60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137310"/>
            <a:ext cx="123580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67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EC9-A712-4A84-8C73-61182808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169AEF-05DE-4EF5-9AF4-2E5C67F7F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6" y="3579990"/>
            <a:ext cx="3145742" cy="30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5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FB17-DF98-4976-A2AD-58DA7FD7C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44D42"/>
                </a:solidFill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8A99F72-A43A-46E1-AF4A-F648C0363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257313"/>
            <a:ext cx="2831075" cy="30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0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35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0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0ABA066-7CE6-4605-B136-EB65EA4E2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0597" y="144045"/>
            <a:ext cx="4527809" cy="655883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172902-3F8C-4687-BF66-C82DE67AD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190" y="2753094"/>
            <a:ext cx="6564573" cy="61494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GB"/>
              <a:t>Introduction slide 1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C769CE3-D106-4E43-8817-8F3EB724C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190" y="3920000"/>
            <a:ext cx="6671481" cy="971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GB" err="1"/>
              <a:t>Subheader</a:t>
            </a:r>
            <a:r>
              <a:rPr lang="en-GB"/>
              <a:t> goes here</a:t>
            </a:r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1A8B051-9976-48C4-81D1-6F141099DC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0" y="627654"/>
            <a:ext cx="1809675" cy="10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CB0879-FE42-40ED-8801-B732133B9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11" y="43469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/>
              <a:t>Section Divide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EA6D6C-24A7-4814-8C70-2146DEBE3F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3611" y="3429000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M</a:t>
            </a:r>
            <a:r>
              <a:rPr lang="en-US"/>
              <a:t>ore detail here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D37420-ED09-419B-B6B3-0A155C0AA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07483"/>
            <a:ext cx="123580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F612DC7-F0A5-473B-BC8A-5EABD8833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r="68824"/>
          <a:stretch/>
        </p:blipFill>
        <p:spPr>
          <a:xfrm>
            <a:off x="8338242" y="3429000"/>
            <a:ext cx="3304514" cy="320285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BEAB7B9-5FD5-480A-8010-DB670FFB3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44D42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139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96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B838F91-8F8C-4997-9851-C370CCF22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0597" y="144045"/>
            <a:ext cx="4527809" cy="65588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2F4148-85A2-4CBF-9478-D7F19F6E00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4190" y="2753094"/>
            <a:ext cx="6564573" cy="61494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b="1" baseline="0">
                <a:solidFill>
                  <a:srgbClr val="044D42"/>
                </a:solidFill>
                <a:latin typeface="+mn-lt"/>
              </a:defRPr>
            </a:lvl1pPr>
          </a:lstStyle>
          <a:p>
            <a:pPr algn="l"/>
            <a:r>
              <a:rPr lang="en-GB"/>
              <a:t>Introduction slide 1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53C0A20-DD5B-4057-A9BE-E8E27ED96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190" y="3920000"/>
            <a:ext cx="6671481" cy="971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GB" err="1"/>
              <a:t>Subheader</a:t>
            </a:r>
            <a:r>
              <a:rPr lang="en-GB"/>
              <a:t> goes here</a:t>
            </a:r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69B4E56-FE76-4570-A98D-4FF325DCA3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0" y="627654"/>
            <a:ext cx="1809675" cy="10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7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C49B7-9494-4CFA-A4CF-8CDE7C56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0C623-6E78-47CD-A7C8-6AED9CBF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04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702" r:id="rId3"/>
    <p:sldLayoutId id="214748370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4D4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032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6" r:id="rId3"/>
    <p:sldLayoutId id="214748371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69ACE-1F42-41D9-8675-1BA4EF1E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E5DAC-BABD-4289-A7CF-8C891A9BE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896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15" r:id="rId3"/>
    <p:sldLayoutId id="2147483685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4D4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AA6131-27F0-41BD-9810-87A446C5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87E1C-9498-49CF-A643-BC534964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50D4-19A0-67D9-43B2-31DF8B42E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773" y="1828800"/>
            <a:ext cx="6400990" cy="1539240"/>
          </a:xfrm>
        </p:spPr>
        <p:txBody>
          <a:bodyPr/>
          <a:lstStyle/>
          <a:p>
            <a:r>
              <a:rPr lang="en-GB"/>
              <a:t>Commission for research into perceptions of social work, Social Work England and the professional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E5FDA-7D9F-DBB5-CE0E-8692149CB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73" y="4976261"/>
            <a:ext cx="6507898" cy="1357162"/>
          </a:xfrm>
        </p:spPr>
        <p:txBody>
          <a:bodyPr/>
          <a:lstStyle/>
          <a:p>
            <a:r>
              <a:rPr lang="en-GB"/>
              <a:t>Invitation to tender drop-in session for prospective bidders, 7 December 2022</a:t>
            </a:r>
          </a:p>
        </p:txBody>
      </p:sp>
    </p:spTree>
    <p:extLst>
      <p:ext uri="{BB962C8B-B14F-4D97-AF65-F5344CB8AC3E}">
        <p14:creationId xmlns:p14="http://schemas.microsoft.com/office/powerpoint/2010/main" val="304177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3549CB-BB1F-C297-20CF-E054D4933B3B}"/>
              </a:ext>
            </a:extLst>
          </p:cNvPr>
          <p:cNvSpPr txBox="1">
            <a:spLocks/>
          </p:cNvSpPr>
          <p:nvPr/>
        </p:nvSpPr>
        <p:spPr>
          <a:xfrm>
            <a:off x="805314" y="770021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44D4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2"/>
                </a:solidFill>
              </a:rPr>
              <a:t>Agenda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 sz="2400" b="0"/>
              <a:t>Chair: </a:t>
            </a:r>
            <a:br>
              <a:rPr lang="en-GB" sz="2400" b="0"/>
            </a:br>
            <a:r>
              <a:rPr lang="en-GB" sz="2400" b="0"/>
              <a:t>Katie Newbould, </a:t>
            </a:r>
            <a:br>
              <a:rPr lang="en-GB" sz="2400" b="0"/>
            </a:br>
            <a:r>
              <a:rPr lang="en-GB" sz="2400" b="0"/>
              <a:t>Head of policy</a:t>
            </a:r>
            <a:endParaRPr lang="en-GB" b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37AB3-9808-CC98-0EA6-88443B48F92E}"/>
              </a:ext>
            </a:extLst>
          </p:cNvPr>
          <p:cNvSpPr txBox="1"/>
          <p:nvPr/>
        </p:nvSpPr>
        <p:spPr>
          <a:xfrm>
            <a:off x="4803006" y="770021"/>
            <a:ext cx="6583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Welcome, introductions and housekeeping</a:t>
            </a:r>
          </a:p>
          <a:p>
            <a:r>
              <a:rPr lang="en-GB"/>
              <a:t>Katie Newbould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5FB39-5B93-9610-77FD-BF31EE8EF697}"/>
              </a:ext>
            </a:extLst>
          </p:cNvPr>
          <p:cNvSpPr txBox="1"/>
          <p:nvPr/>
        </p:nvSpPr>
        <p:spPr>
          <a:xfrm>
            <a:off x="4803006" y="2212206"/>
            <a:ext cx="6583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Invitation to tender overview</a:t>
            </a:r>
          </a:p>
          <a:p>
            <a:r>
              <a:rPr lang="en-GB"/>
              <a:t>Paul Peros, policy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F9F23-F816-3BC9-8B8D-00065E7BAB92}"/>
              </a:ext>
            </a:extLst>
          </p:cNvPr>
          <p:cNvSpPr txBox="1"/>
          <p:nvPr/>
        </p:nvSpPr>
        <p:spPr>
          <a:xfrm>
            <a:off x="4803006" y="3654391"/>
            <a:ext cx="6583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Evaluation process</a:t>
            </a:r>
          </a:p>
          <a:p>
            <a:r>
              <a:rPr lang="en-GB"/>
              <a:t>Katie Newbould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2741E-27A8-ADEC-6B8D-3D5C072D301A}"/>
              </a:ext>
            </a:extLst>
          </p:cNvPr>
          <p:cNvSpPr txBox="1"/>
          <p:nvPr/>
        </p:nvSpPr>
        <p:spPr>
          <a:xfrm>
            <a:off x="4803006" y="5096576"/>
            <a:ext cx="65836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Questions</a:t>
            </a:r>
          </a:p>
          <a:p>
            <a:r>
              <a:rPr lang="en-GB"/>
              <a:t>Attendees</a:t>
            </a:r>
          </a:p>
        </p:txBody>
      </p:sp>
    </p:spTree>
    <p:extLst>
      <p:ext uri="{BB962C8B-B14F-4D97-AF65-F5344CB8AC3E}">
        <p14:creationId xmlns:p14="http://schemas.microsoft.com/office/powerpoint/2010/main" val="9482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F690-D253-868A-25F0-198E8437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219" y="319857"/>
            <a:ext cx="8188431" cy="1325563"/>
          </a:xfrm>
        </p:spPr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The sort of thing we want to know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1628D-AD8F-05F7-5470-9C837AA080A1}"/>
              </a:ext>
            </a:extLst>
          </p:cNvPr>
          <p:cNvSpPr txBox="1"/>
          <p:nvPr/>
        </p:nvSpPr>
        <p:spPr>
          <a:xfrm>
            <a:off x="3416968" y="1780674"/>
            <a:ext cx="821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What do [x] think about [y], and what influences their views?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FF25C6-8DD6-6316-9298-5D9F897B2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432054"/>
              </p:ext>
            </p:extLst>
          </p:nvPr>
        </p:nvGraphicFramePr>
        <p:xfrm>
          <a:off x="2820201" y="2524082"/>
          <a:ext cx="9182500" cy="39065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95625">
                  <a:extLst>
                    <a:ext uri="{9D8B030D-6E8A-4147-A177-3AD203B41FA5}">
                      <a16:colId xmlns:a16="http://schemas.microsoft.com/office/drawing/2014/main" val="2404459337"/>
                    </a:ext>
                  </a:extLst>
                </a:gridCol>
                <a:gridCol w="2295625">
                  <a:extLst>
                    <a:ext uri="{9D8B030D-6E8A-4147-A177-3AD203B41FA5}">
                      <a16:colId xmlns:a16="http://schemas.microsoft.com/office/drawing/2014/main" val="652851959"/>
                    </a:ext>
                  </a:extLst>
                </a:gridCol>
                <a:gridCol w="2295625">
                  <a:extLst>
                    <a:ext uri="{9D8B030D-6E8A-4147-A177-3AD203B41FA5}">
                      <a16:colId xmlns:a16="http://schemas.microsoft.com/office/drawing/2014/main" val="3624401913"/>
                    </a:ext>
                  </a:extLst>
                </a:gridCol>
                <a:gridCol w="2295625">
                  <a:extLst>
                    <a:ext uri="{9D8B030D-6E8A-4147-A177-3AD203B41FA5}">
                      <a16:colId xmlns:a16="http://schemas.microsoft.com/office/drawing/2014/main" val="1258317607"/>
                    </a:ext>
                  </a:extLst>
                </a:gridCol>
              </a:tblGrid>
              <a:tr h="6330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Social workers and the social work profession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Social Work England as a regulator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The professional standards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498004"/>
                  </a:ext>
                </a:extLst>
              </a:tr>
              <a:tr h="611449">
                <a:tc>
                  <a:txBody>
                    <a:bodyPr/>
                    <a:lstStyle/>
                    <a:p>
                      <a:r>
                        <a:rPr lang="en-GB" sz="1400" b="1"/>
                        <a:t>Members of the public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I know what they do?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I trust them?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What do I think of social workers?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Have I heard of them?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I know what they do?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I like their style?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I understand why social work is regulated?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Does that make social work better?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935292"/>
                  </a:ext>
                </a:extLst>
              </a:tr>
              <a:tr h="866219">
                <a:tc>
                  <a:txBody>
                    <a:bodyPr/>
                    <a:lstStyle/>
                    <a:p>
                      <a:r>
                        <a:rPr lang="en-GB" sz="1400" b="1"/>
                        <a:t>People with experience of social work support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sz="1100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sz="1100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the standards reflect what I expect from social workers?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I think they have an impact on social workers?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6650041"/>
                  </a:ext>
                </a:extLst>
              </a:tr>
              <a:tr h="866219">
                <a:tc>
                  <a:txBody>
                    <a:bodyPr/>
                    <a:lstStyle/>
                    <a:p>
                      <a:r>
                        <a:rPr lang="en-GB" sz="1400" b="1"/>
                        <a:t>Professionals other than social workers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I know what they do?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Are they influential? Competent? Useful? Respected? Helpful?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397465"/>
                  </a:ext>
                </a:extLst>
              </a:tr>
              <a:tr h="611449">
                <a:tc>
                  <a:txBody>
                    <a:bodyPr/>
                    <a:lstStyle/>
                    <a:p>
                      <a:r>
                        <a:rPr lang="en-GB" sz="1400" b="1"/>
                        <a:t>Social workers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What do I think everybody else thinks of us?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What do I think of us?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I know what they do?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I care?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they communicate well?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they influence me to be a better practitioner?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I understand them?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1">
                          <a:solidFill>
                            <a:srgbClr val="002060"/>
                          </a:solidFill>
                        </a:rPr>
                        <a:t>Do they reflect my practice? Do they help me? Do I know how to apply them?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673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06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4602-3E23-D5DF-803D-FF04B592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343" y="319857"/>
            <a:ext cx="8217307" cy="1325563"/>
          </a:xfrm>
        </p:spPr>
        <p:txBody>
          <a:bodyPr/>
          <a:lstStyle/>
          <a:p>
            <a:r>
              <a:rPr lang="en-GB"/>
              <a:t>And why we want to know it</a:t>
            </a:r>
          </a:p>
        </p:txBody>
      </p:sp>
      <p:pic>
        <p:nvPicPr>
          <p:cNvPr id="17" name="Graphic 16" descr="Signpost outline">
            <a:extLst>
              <a:ext uri="{FF2B5EF4-FFF2-40B4-BE49-F238E27FC236}">
                <a16:creationId xmlns:a16="http://schemas.microsoft.com/office/drawing/2014/main" id="{57931FDA-A80E-7D4D-6C9E-028D5DA17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511"/>
          <a:stretch/>
        </p:blipFill>
        <p:spPr>
          <a:xfrm flipH="1">
            <a:off x="567350" y="1645420"/>
            <a:ext cx="13630230" cy="70442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939F5B-34B1-3687-3375-BE674815F945}"/>
              </a:ext>
            </a:extLst>
          </p:cNvPr>
          <p:cNvSpPr txBox="1"/>
          <p:nvPr/>
        </p:nvSpPr>
        <p:spPr>
          <a:xfrm>
            <a:off x="4000500" y="4590313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Where we 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A3324C-4BFF-67B6-9324-6E7A5CE8975F}"/>
              </a:ext>
            </a:extLst>
          </p:cNvPr>
          <p:cNvSpPr txBox="1"/>
          <p:nvPr/>
        </p:nvSpPr>
        <p:spPr>
          <a:xfrm>
            <a:off x="7696200" y="2436995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Where we can 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306B9-F0D3-5679-8759-A13602A9E9E6}"/>
              </a:ext>
            </a:extLst>
          </p:cNvPr>
          <p:cNvSpPr txBox="1"/>
          <p:nvPr/>
        </p:nvSpPr>
        <p:spPr>
          <a:xfrm>
            <a:off x="3142092" y="3083326"/>
            <a:ext cx="3258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After our first 3 years…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What’s great and what’s not?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BF308-A436-38BE-E01F-0CDE846EEAAA}"/>
              </a:ext>
            </a:extLst>
          </p:cNvPr>
          <p:cNvSpPr txBox="1"/>
          <p:nvPr/>
        </p:nvSpPr>
        <p:spPr>
          <a:xfrm>
            <a:off x="8011886" y="3735252"/>
            <a:ext cx="4005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Future comparators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What should we seek to influence?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What are our effective levers?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How will things change in the next 3 years?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8505-69E1-45DC-6724-A6E66AFC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372156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bg2"/>
                </a:solidFill>
              </a:rPr>
              <a:t>Planned 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5DAE06-81C2-76A4-D4B1-2C0DB6866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67207"/>
              </p:ext>
            </p:extLst>
          </p:nvPr>
        </p:nvGraphicFramePr>
        <p:xfrm>
          <a:off x="838200" y="1697719"/>
          <a:ext cx="7750628" cy="43336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70703">
                  <a:extLst>
                    <a:ext uri="{9D8B030D-6E8A-4147-A177-3AD203B41FA5}">
                      <a16:colId xmlns:a16="http://schemas.microsoft.com/office/drawing/2014/main" val="1099398634"/>
                    </a:ext>
                  </a:extLst>
                </a:gridCol>
                <a:gridCol w="2779925">
                  <a:extLst>
                    <a:ext uri="{9D8B030D-6E8A-4147-A177-3AD203B41FA5}">
                      <a16:colId xmlns:a16="http://schemas.microsoft.com/office/drawing/2014/main" val="1216744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-457200" algn="l"/>
                        </a:tabLst>
                      </a:pPr>
                      <a:r>
                        <a:rPr lang="en-GB" sz="2400" b="1" spc="-15">
                          <a:solidFill>
                            <a:srgbClr val="044D42"/>
                          </a:solidFill>
                          <a:effectLst/>
                        </a:rPr>
                        <a:t>Deadline for submission of clarification questions</a:t>
                      </a:r>
                      <a:endParaRPr lang="en-GB" sz="2000" b="1">
                        <a:solidFill>
                          <a:srgbClr val="044D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  <a:tabLst>
                          <a:tab pos="-457200" algn="l"/>
                        </a:tabLst>
                      </a:pPr>
                      <a:r>
                        <a:rPr lang="en-GB" sz="2800" b="1" spc="-15">
                          <a:solidFill>
                            <a:srgbClr val="044D42"/>
                          </a:solidFill>
                          <a:effectLst/>
                        </a:rPr>
                        <a:t>Mon 12 Dec</a:t>
                      </a:r>
                      <a:endParaRPr lang="en-GB" sz="2400" b="1">
                        <a:solidFill>
                          <a:srgbClr val="044D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88533"/>
                  </a:ext>
                </a:extLst>
              </a:tr>
              <a:tr h="96292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-457200" algn="l"/>
                        </a:tabLst>
                      </a:pPr>
                      <a:r>
                        <a:rPr lang="en-GB" sz="2400" b="0" spc="-15">
                          <a:solidFill>
                            <a:srgbClr val="044D42"/>
                          </a:solidFill>
                          <a:effectLst/>
                        </a:rPr>
                        <a:t>Deadline for our responses to clarification questions</a:t>
                      </a:r>
                      <a:endParaRPr lang="en-GB" sz="2000" b="0">
                        <a:solidFill>
                          <a:srgbClr val="044D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</a:pPr>
                      <a:r>
                        <a:rPr lang="en-GB" sz="2800" b="0" spc="-15">
                          <a:solidFill>
                            <a:srgbClr val="044D42"/>
                          </a:solidFill>
                          <a:effectLst/>
                        </a:rPr>
                        <a:t>Weds 14 Dec</a:t>
                      </a:r>
                      <a:endParaRPr lang="en-GB" sz="2400" b="0">
                        <a:solidFill>
                          <a:srgbClr val="044D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990669"/>
                  </a:ext>
                </a:extLst>
              </a:tr>
              <a:tr h="96292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-457200" algn="l"/>
                        </a:tabLst>
                      </a:pPr>
                      <a:r>
                        <a:rPr lang="en-GB" sz="2400" b="1" spc="-15">
                          <a:solidFill>
                            <a:srgbClr val="044D42"/>
                          </a:solidFill>
                          <a:effectLst/>
                        </a:rPr>
                        <a:t>Closing date for submission of tenders</a:t>
                      </a:r>
                      <a:endParaRPr lang="en-GB" sz="2000" b="1">
                        <a:solidFill>
                          <a:srgbClr val="044D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  <a:tabLst>
                          <a:tab pos="-457200" algn="l"/>
                        </a:tabLst>
                      </a:pPr>
                      <a:r>
                        <a:rPr lang="en-GB" sz="2800" b="1" spc="-15">
                          <a:solidFill>
                            <a:srgbClr val="044D42"/>
                          </a:solidFill>
                          <a:effectLst/>
                        </a:rPr>
                        <a:t>Weds 21 Dec</a:t>
                      </a:r>
                      <a:endParaRPr lang="en-GB" sz="2400" b="1">
                        <a:solidFill>
                          <a:srgbClr val="044D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11954"/>
                  </a:ext>
                </a:extLst>
              </a:tr>
              <a:tr h="8406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-457200" algn="l"/>
                        </a:tabLst>
                      </a:pPr>
                      <a:r>
                        <a:rPr lang="en-GB" sz="2400" b="0" spc="-15">
                          <a:solidFill>
                            <a:srgbClr val="044D42"/>
                          </a:solidFill>
                          <a:effectLst/>
                        </a:rPr>
                        <a:t>Award of contract</a:t>
                      </a:r>
                      <a:endParaRPr lang="en-GB" sz="2000" b="0">
                        <a:solidFill>
                          <a:srgbClr val="044D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  <a:tabLst>
                          <a:tab pos="-457200" algn="l"/>
                        </a:tabLst>
                      </a:pPr>
                      <a:r>
                        <a:rPr lang="en-GB" sz="2800" b="0" spc="-15">
                          <a:solidFill>
                            <a:srgbClr val="044D42"/>
                          </a:solidFill>
                          <a:effectLst/>
                        </a:rPr>
                        <a:t>Mon 9 Jan</a:t>
                      </a:r>
                      <a:endParaRPr lang="en-GB" sz="2400" b="0">
                        <a:solidFill>
                          <a:srgbClr val="044D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20259"/>
                  </a:ext>
                </a:extLst>
              </a:tr>
              <a:tr h="82101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-457200" algn="l"/>
                        </a:tabLst>
                      </a:pPr>
                      <a:r>
                        <a:rPr lang="en-GB" sz="2400" b="1" spc="-15">
                          <a:solidFill>
                            <a:srgbClr val="044D42"/>
                          </a:solidFill>
                          <a:effectLst/>
                        </a:rPr>
                        <a:t>Start of contract</a:t>
                      </a:r>
                      <a:endParaRPr lang="en-GB" sz="2000" b="1">
                        <a:solidFill>
                          <a:srgbClr val="044D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800"/>
                        </a:spcAft>
                        <a:tabLst>
                          <a:tab pos="-457200" algn="l"/>
                        </a:tabLst>
                      </a:pPr>
                      <a:r>
                        <a:rPr lang="en-GB" sz="2800" b="1" spc="-15">
                          <a:solidFill>
                            <a:srgbClr val="044D42"/>
                          </a:solidFill>
                          <a:effectLst/>
                        </a:rPr>
                        <a:t>Mon 23 Jan </a:t>
                      </a:r>
                      <a:endParaRPr lang="en-GB" sz="2400" b="1">
                        <a:solidFill>
                          <a:srgbClr val="044D4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38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86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A789-99BE-59D8-0D5B-7C9D327F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Your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CF2EB-FB8E-FDA8-3438-FEFB5BC01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…and 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3631462374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Social Work England colours">
      <a:dk1>
        <a:srgbClr val="FFFFFF"/>
      </a:dk1>
      <a:lt1>
        <a:srgbClr val="19182B"/>
      </a:lt1>
      <a:dk2>
        <a:srgbClr val="F7B8B9"/>
      </a:dk2>
      <a:lt2>
        <a:srgbClr val="028581"/>
      </a:lt2>
      <a:accent1>
        <a:srgbClr val="F07E2B"/>
      </a:accent1>
      <a:accent2>
        <a:srgbClr val="9DD0AE"/>
      </a:accent2>
      <a:accent3>
        <a:srgbClr val="E2E2E2"/>
      </a:accent3>
      <a:accent4>
        <a:srgbClr val="DFE05B"/>
      </a:accent4>
      <a:accent5>
        <a:srgbClr val="F7B8B9"/>
      </a:accent5>
      <a:accent6>
        <a:srgbClr val="FFFFFF"/>
      </a:accent6>
      <a:hlink>
        <a:srgbClr val="FFFFFF"/>
      </a:hlink>
      <a:folHlink>
        <a:srgbClr val="1918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Social Work England colours">
      <a:dk1>
        <a:srgbClr val="FFFFFF"/>
      </a:dk1>
      <a:lt1>
        <a:srgbClr val="19182B"/>
      </a:lt1>
      <a:dk2>
        <a:srgbClr val="F7B8B9"/>
      </a:dk2>
      <a:lt2>
        <a:srgbClr val="028581"/>
      </a:lt2>
      <a:accent1>
        <a:srgbClr val="F07E2B"/>
      </a:accent1>
      <a:accent2>
        <a:srgbClr val="9DD0AE"/>
      </a:accent2>
      <a:accent3>
        <a:srgbClr val="E2E2E2"/>
      </a:accent3>
      <a:accent4>
        <a:srgbClr val="DFE05B"/>
      </a:accent4>
      <a:accent5>
        <a:srgbClr val="F7B8B9"/>
      </a:accent5>
      <a:accent6>
        <a:srgbClr val="FFFFFF"/>
      </a:accent6>
      <a:hlink>
        <a:srgbClr val="028581"/>
      </a:hlink>
      <a:folHlink>
        <a:srgbClr val="1918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Social Work England colours">
      <a:dk1>
        <a:srgbClr val="FFFFFF"/>
      </a:dk1>
      <a:lt1>
        <a:srgbClr val="19182B"/>
      </a:lt1>
      <a:dk2>
        <a:srgbClr val="F7B8B9"/>
      </a:dk2>
      <a:lt2>
        <a:srgbClr val="028581"/>
      </a:lt2>
      <a:accent1>
        <a:srgbClr val="F07E2B"/>
      </a:accent1>
      <a:accent2>
        <a:srgbClr val="9DD0AE"/>
      </a:accent2>
      <a:accent3>
        <a:srgbClr val="E2E2E2"/>
      </a:accent3>
      <a:accent4>
        <a:srgbClr val="DFE05B"/>
      </a:accent4>
      <a:accent5>
        <a:srgbClr val="F7B8B9"/>
      </a:accent5>
      <a:accent6>
        <a:srgbClr val="FFFFFF"/>
      </a:accent6>
      <a:hlink>
        <a:srgbClr val="FFFFFF"/>
      </a:hlink>
      <a:folHlink>
        <a:srgbClr val="1918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Social Work England colours">
      <a:dk1>
        <a:srgbClr val="FFFFFF"/>
      </a:dk1>
      <a:lt1>
        <a:srgbClr val="19182B"/>
      </a:lt1>
      <a:dk2>
        <a:srgbClr val="F7B8B9"/>
      </a:dk2>
      <a:lt2>
        <a:srgbClr val="028581"/>
      </a:lt2>
      <a:accent1>
        <a:srgbClr val="F07E2B"/>
      </a:accent1>
      <a:accent2>
        <a:srgbClr val="9DD0AE"/>
      </a:accent2>
      <a:accent3>
        <a:srgbClr val="E2E2E2"/>
      </a:accent3>
      <a:accent4>
        <a:srgbClr val="DFE05B"/>
      </a:accent4>
      <a:accent5>
        <a:srgbClr val="F7B8B9"/>
      </a:accent5>
      <a:accent6>
        <a:srgbClr val="FFFFFF"/>
      </a:accent6>
      <a:hlink>
        <a:srgbClr val="FFFFFF"/>
      </a:hlink>
      <a:folHlink>
        <a:srgbClr val="19182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ublishedDocument" ma:contentTypeID="0x0101006AA0AB62C0D3C147BB1D7F389C6990D000122EF042BCF79D40BFB5E3AF77EF767C" ma:contentTypeVersion="16" ma:contentTypeDescription="" ma:contentTypeScope="" ma:versionID="20433a63b9c3900515f0c90db84b62af">
  <xsd:schema xmlns:xsd="http://www.w3.org/2001/XMLSchema" xmlns:xs="http://www.w3.org/2001/XMLSchema" xmlns:p="http://schemas.microsoft.com/office/2006/metadata/properties" xmlns:ns2="ca89beeb-8cac-4379-ace3-bcd3bd41cd1b" xmlns:ns3="52b325c3-268f-4aec-989a-2fca4f6ba69f" targetNamespace="http://schemas.microsoft.com/office/2006/metadata/properties" ma:root="true" ma:fieldsID="938efe6af0030133366817461b43a9dc" ns2:_="" ns3:_="">
    <xsd:import namespace="ca89beeb-8cac-4379-ace3-bcd3bd41cd1b"/>
    <xsd:import namespace="52b325c3-268f-4aec-989a-2fca4f6ba69f"/>
    <xsd:element name="properties">
      <xsd:complexType>
        <xsd:sequence>
          <xsd:element name="documentManagement">
            <xsd:complexType>
              <xsd:all>
                <xsd:element ref="ns2:k939e3020fa1422b8789168869f29cc2" minOccurs="0"/>
                <xsd:element ref="ns2:TaxCatchAll" minOccurs="0"/>
                <xsd:element ref="ns2:TaxCatchAllLabel" minOccurs="0"/>
                <xsd:element ref="ns2:d6325c5e0a084269b10daafeb671dcb4" minOccurs="0"/>
                <xsd:element ref="ns2:lc9ab111261642f984ffc60266db9576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Date" minOccurs="0"/>
                <xsd:element ref="ns3:Lastmodified" minOccurs="0"/>
                <xsd:element ref="ns2:m8fbd86820e74823a04608259d7efb7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9beeb-8cac-4379-ace3-bcd3bd41cd1b" elementFormDefault="qualified">
    <xsd:import namespace="http://schemas.microsoft.com/office/2006/documentManagement/types"/>
    <xsd:import namespace="http://schemas.microsoft.com/office/infopath/2007/PartnerControls"/>
    <xsd:element name="k939e3020fa1422b8789168869f29cc2" ma:index="8" nillable="true" ma:taxonomy="true" ma:internalName="k939e3020fa1422b8789168869f29cc2" ma:taxonomyFieldName="Directorate" ma:displayName="Directorate" ma:default="" ma:fieldId="{4939e302-0fa1-422b-8789-168869f29cc2}" ma:sspId="b7c04796-4a69-48aa-8ff6-ac2f05a0ded1" ma:termSetId="fc733c12-613a-4550-8d14-c814499625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e9a2c85-ff0a-4582-9fee-f2de0ff05218}" ma:internalName="TaxCatchAll" ma:showField="CatchAllData" ma:web="ca89beeb-8cac-4379-ace3-bcd3bd41cd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e9a2c85-ff0a-4582-9fee-f2de0ff05218}" ma:internalName="TaxCatchAllLabel" ma:readOnly="true" ma:showField="CatchAllDataLabel" ma:web="ca89beeb-8cac-4379-ace3-bcd3bd41cd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6325c5e0a084269b10daafeb671dcb4" ma:index="12" nillable="true" ma:taxonomy="true" ma:internalName="d6325c5e0a084269b10daafeb671dcb4" ma:taxonomyFieldName="Team" ma:displayName="Team" ma:default="" ma:fieldId="{d6325c5e-0a08-4269-b10d-aafeb671dcb4}" ma:sspId="b7c04796-4a69-48aa-8ff6-ac2f05a0ded1" ma:termSetId="0e695295-80dd-4750-8fd5-4a902c33d7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9ab111261642f984ffc60266db9576" ma:index="14" nillable="true" ma:taxonomy="true" ma:internalName="lc9ab111261642f984ffc60266db9576" ma:taxonomyFieldName="DocumentType" ma:displayName="Document Type" ma:default="" ma:fieldId="{5c9ab111-2616-42f9-84ff-c60266db9576}" ma:sspId="b7c04796-4a69-48aa-8ff6-ac2f05a0ded1" ma:termSetId="0f2d6f22-8ecb-4dd5-9dcb-e3a4f2a89c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m8fbd86820e74823a04608259d7efb76" ma:index="28" nillable="true" ma:taxonomy="true" ma:internalName="m8fbd86820e74823a04608259d7efb76" ma:taxonomyFieldName="SubjectArea" ma:displayName="Subject Area" ma:default="" ma:fieldId="{68fbd868-20e7-4823-a046-08259d7efb76}" ma:sspId="b7c04796-4a69-48aa-8ff6-ac2f05a0ded1" ma:termSetId="c7d7f1b3-6444-4224-b51c-81c1fddc062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325c3-268f-4aec-989a-2fca4f6ba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26" nillable="true" ma:displayName="Date" ma:format="DateOnly" ma:internalName="Date">
      <xsd:simpleType>
        <xsd:restriction base="dms:DateTime"/>
      </xsd:simpleType>
    </xsd:element>
    <xsd:element name="Lastmodified" ma:index="27" nillable="true" ma:displayName="Last modified" ma:format="DateOnly" ma:internalName="Last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a89beeb-8cac-4379-ace3-bcd3bd41cd1b">
      <UserInfo>
        <DisplayName>Hamish Yewdall</DisplayName>
        <AccountId>157</AccountId>
        <AccountType/>
      </UserInfo>
    </SharedWithUsers>
    <d6325c5e0a084269b10daafeb671dcb4 xmlns="ca89beeb-8cac-4379-ace3-bcd3bd41cd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e451b565-5586-4480-bff5-b70125d8d6db</TermId>
        </TermInfo>
      </Terms>
    </d6325c5e0a084269b10daafeb671dcb4>
    <Date xmlns="52b325c3-268f-4aec-989a-2fca4f6ba69f">2020-09-23T23:00:00+00:00</Date>
    <lc9ab111261642f984ffc60266db9576 xmlns="ca89beeb-8cac-4379-ace3-bcd3bd41cd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64aa0a0a-f495-4c8e-9783-745a8f6bbd65</TermId>
        </TermInfo>
      </Terms>
    </lc9ab111261642f984ffc60266db9576>
    <TaxCatchAll xmlns="ca89beeb-8cac-4379-ace3-bcd3bd41cd1b">
      <Value>13</Value>
      <Value>10</Value>
      <Value>14</Value>
    </TaxCatchAll>
    <Lastmodified xmlns="52b325c3-268f-4aec-989a-2fca4f6ba69f" xsi:nil="true"/>
    <k939e3020fa1422b8789168869f29cc2 xmlns="ca89beeb-8cac-4379-ace3-bcd3bd41cd1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Strategy, policy and engagement</TermName>
          <TermId xmlns="http://schemas.microsoft.com/office/infopath/2007/PartnerControls">c5ba5832-65a1-44f3-857c-fee632d4c8ed</TermId>
        </TermInfo>
      </Terms>
    </k939e3020fa1422b8789168869f29cc2>
    <m8fbd86820e74823a04608259d7efb76 xmlns="ca89beeb-8cac-4379-ace3-bcd3bd41cd1b">
      <Terms xmlns="http://schemas.microsoft.com/office/infopath/2007/PartnerControls"/>
    </m8fbd86820e74823a04608259d7efb76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56BE6-FC26-4A14-A521-BC2E90D5D64D}">
  <ds:schemaRefs>
    <ds:schemaRef ds:uri="52b325c3-268f-4aec-989a-2fca4f6ba69f"/>
    <ds:schemaRef ds:uri="ca89beeb-8cac-4379-ace3-bcd3bd41cd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3B06C19-0396-41E9-9F4D-5F0A9194E5C2}">
  <ds:schemaRefs>
    <ds:schemaRef ds:uri="52b325c3-268f-4aec-989a-2fca4f6ba69f"/>
    <ds:schemaRef ds:uri="ca89beeb-8cac-4379-ace3-bcd3bd41cd1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B13482-7709-44AB-A1FF-DF0872C6C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2_Custom Design</vt:lpstr>
      <vt:lpstr>3_Custom Design</vt:lpstr>
      <vt:lpstr>1_Custom Design</vt:lpstr>
      <vt:lpstr>Custom Design</vt:lpstr>
      <vt:lpstr>Commission for research into perceptions of social work, Social Work England and the professional standards</vt:lpstr>
      <vt:lpstr>PowerPoint Presentation</vt:lpstr>
      <vt:lpstr>The sort of thing we want to know</vt:lpstr>
      <vt:lpstr>And why we want to know it</vt:lpstr>
      <vt:lpstr>Planned timeline</vt:lpstr>
      <vt:lpstr>Your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Work England Slide Deck</dc:title>
  <dc:creator>Claudia Downs</dc:creator>
  <cp:lastModifiedBy>Jonathan Lee</cp:lastModifiedBy>
  <cp:revision>2</cp:revision>
  <dcterms:created xsi:type="dcterms:W3CDTF">2020-09-01T12:14:05Z</dcterms:created>
  <dcterms:modified xsi:type="dcterms:W3CDTF">2022-12-09T14:42:55Z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a4a60c-53d1-4a22-9610-a7c7e7fac67b_Enabled">
    <vt:lpwstr>true</vt:lpwstr>
  </property>
  <property fmtid="{D5CDD505-2E9C-101B-9397-08002B2CF9AE}" pid="3" name="MSIP_Label_46a4a60c-53d1-4a22-9610-a7c7e7fac67b_SetDate">
    <vt:lpwstr>2020-09-01T12:30:33Z</vt:lpwstr>
  </property>
  <property fmtid="{D5CDD505-2E9C-101B-9397-08002B2CF9AE}" pid="4" name="MSIP_Label_46a4a60c-53d1-4a22-9610-a7c7e7fac67b_Method">
    <vt:lpwstr>Standard</vt:lpwstr>
  </property>
  <property fmtid="{D5CDD505-2E9C-101B-9397-08002B2CF9AE}" pid="5" name="MSIP_Label_46a4a60c-53d1-4a22-9610-a7c7e7fac67b_Name">
    <vt:lpwstr>Restricted</vt:lpwstr>
  </property>
  <property fmtid="{D5CDD505-2E9C-101B-9397-08002B2CF9AE}" pid="6" name="MSIP_Label_46a4a60c-53d1-4a22-9610-a7c7e7fac67b_SiteId">
    <vt:lpwstr>687e5818-d7b4-4857-83d1-ddad97154a74</vt:lpwstr>
  </property>
  <property fmtid="{D5CDD505-2E9C-101B-9397-08002B2CF9AE}" pid="7" name="MSIP_Label_46a4a60c-53d1-4a22-9610-a7c7e7fac67b_ActionId">
    <vt:lpwstr>d61d48fe-578b-4b7c-a5e4-38895215118a</vt:lpwstr>
  </property>
  <property fmtid="{D5CDD505-2E9C-101B-9397-08002B2CF9AE}" pid="8" name="MSIP_Label_46a4a60c-53d1-4a22-9610-a7c7e7fac67b_ContentBits">
    <vt:lpwstr>0</vt:lpwstr>
  </property>
  <property fmtid="{D5CDD505-2E9C-101B-9397-08002B2CF9AE}" pid="9" name="ContentTypeId">
    <vt:lpwstr>0x0101006AA0AB62C0D3C147BB1D7F389C6990D000122EF042BCF79D40BFB5E3AF77EF767C</vt:lpwstr>
  </property>
  <property fmtid="{D5CDD505-2E9C-101B-9397-08002B2CF9AE}" pid="10" name="Directorate">
    <vt:lpwstr>14;#Strategy, policy and engagement|c5ba5832-65a1-44f3-857c-fee632d4c8ed</vt:lpwstr>
  </property>
  <property fmtid="{D5CDD505-2E9C-101B-9397-08002B2CF9AE}" pid="11" name="Team">
    <vt:lpwstr>13;#Communications|e451b565-5586-4480-bff5-b70125d8d6db</vt:lpwstr>
  </property>
  <property fmtid="{D5CDD505-2E9C-101B-9397-08002B2CF9AE}" pid="12" name="DocumentType">
    <vt:lpwstr>10;#Template|64aa0a0a-f495-4c8e-9783-745a8f6bbd65</vt:lpwstr>
  </property>
  <property fmtid="{D5CDD505-2E9C-101B-9397-08002B2CF9AE}" pid="13" name="SubjectArea">
    <vt:lpwstr/>
  </property>
</Properties>
</file>