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62" r:id="rId5"/>
    <p:sldId id="277" r:id="rId6"/>
    <p:sldId id="278" r:id="rId7"/>
    <p:sldId id="279" r:id="rId8"/>
    <p:sldId id="265" r:id="rId9"/>
    <p:sldId id="266" r:id="rId10"/>
    <p:sldId id="267" r:id="rId11"/>
    <p:sldId id="280" r:id="rId12"/>
    <p:sldId id="268" r:id="rId13"/>
    <p:sldId id="281" r:id="rId14"/>
    <p:sldId id="282" r:id="rId15"/>
    <p:sldId id="283" r:id="rId16"/>
    <p:sldId id="284" r:id="rId17"/>
    <p:sldId id="272" r:id="rId18"/>
    <p:sldId id="273" r:id="rId19"/>
    <p:sldId id="274" r:id="rId20"/>
    <p:sldId id="275" r:id="rId21"/>
    <p:sldId id="285"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mona Garnero" initials="SG" lastIdx="1" clrIdx="0">
    <p:extLst>
      <p:ext uri="{19B8F6BF-5375-455C-9EA6-DF929625EA0E}">
        <p15:presenceInfo xmlns:p15="http://schemas.microsoft.com/office/powerpoint/2012/main" userId="S::simona.garnero@crewetowncouncil.gov.uk::aee5315e-59ab-4b36-8121-3f492fd47c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3D1CB"/>
    <a:srgbClr val="1C2E40"/>
    <a:srgbClr val="245A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86B66B-910C-484B-8734-D85F011E5F35}" v="1" dt="2022-06-30T16:59:44.1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0" d="100"/>
          <a:sy n="60" d="100"/>
        </p:scale>
        <p:origin x="3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230BCE-79BC-4EBB-AAE8-044C0CA1A76E}" type="datetimeFigureOut">
              <a:rPr lang="en-GB" smtClean="0"/>
              <a:t>30/06/2022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3C737B-C241-45A6-B579-10BB0D963076}" type="slidenum">
              <a:rPr lang="en-GB" smtClean="0"/>
              <a:t>‹#›</a:t>
            </a:fld>
            <a:endParaRPr lang="en-GB"/>
          </a:p>
        </p:txBody>
      </p:sp>
    </p:spTree>
    <p:extLst>
      <p:ext uri="{BB962C8B-B14F-4D97-AF65-F5344CB8AC3E}">
        <p14:creationId xmlns:p14="http://schemas.microsoft.com/office/powerpoint/2010/main" val="2403912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29D8BBA-5BB9-4012-8AC3-6CDD9D88F403}" type="slidenum">
              <a:rPr lang="en-GB" smtClean="0"/>
              <a:t>14</a:t>
            </a:fld>
            <a:endParaRPr lang="en-GB"/>
          </a:p>
        </p:txBody>
      </p:sp>
    </p:spTree>
    <p:extLst>
      <p:ext uri="{BB962C8B-B14F-4D97-AF65-F5344CB8AC3E}">
        <p14:creationId xmlns:p14="http://schemas.microsoft.com/office/powerpoint/2010/main" val="521381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29D8BBA-5BB9-4012-8AC3-6CDD9D88F403}" type="slidenum">
              <a:rPr lang="en-GB" smtClean="0"/>
              <a:t>15</a:t>
            </a:fld>
            <a:endParaRPr lang="en-GB"/>
          </a:p>
        </p:txBody>
      </p:sp>
    </p:spTree>
    <p:extLst>
      <p:ext uri="{BB962C8B-B14F-4D97-AF65-F5344CB8AC3E}">
        <p14:creationId xmlns:p14="http://schemas.microsoft.com/office/powerpoint/2010/main" val="3007203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29D8BBA-5BB9-4012-8AC3-6CDD9D88F403}" type="slidenum">
              <a:rPr lang="en-GB" smtClean="0"/>
              <a:t>16</a:t>
            </a:fld>
            <a:endParaRPr lang="en-GB"/>
          </a:p>
        </p:txBody>
      </p:sp>
    </p:spTree>
    <p:extLst>
      <p:ext uri="{BB962C8B-B14F-4D97-AF65-F5344CB8AC3E}">
        <p14:creationId xmlns:p14="http://schemas.microsoft.com/office/powerpoint/2010/main" val="3830213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29D8BBA-5BB9-4012-8AC3-6CDD9D88F403}" type="slidenum">
              <a:rPr lang="en-GB" smtClean="0"/>
              <a:t>17</a:t>
            </a:fld>
            <a:endParaRPr lang="en-GB"/>
          </a:p>
        </p:txBody>
      </p:sp>
    </p:spTree>
    <p:extLst>
      <p:ext uri="{BB962C8B-B14F-4D97-AF65-F5344CB8AC3E}">
        <p14:creationId xmlns:p14="http://schemas.microsoft.com/office/powerpoint/2010/main" val="1332628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429D8BBA-5BB9-4012-8AC3-6CDD9D88F403}" type="slidenum">
              <a:rPr lang="en-GB" smtClean="0"/>
              <a:t>18</a:t>
            </a:fld>
            <a:endParaRPr lang="en-GB"/>
          </a:p>
        </p:txBody>
      </p:sp>
    </p:spTree>
    <p:extLst>
      <p:ext uri="{BB962C8B-B14F-4D97-AF65-F5344CB8AC3E}">
        <p14:creationId xmlns:p14="http://schemas.microsoft.com/office/powerpoint/2010/main" val="908613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3437B-EEC7-4B8B-A1AE-22992A2BAB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86FAFCE-17FD-42E4-82CB-D54DC98699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5DE553C-4DE6-486E-AB10-F1DE2CC29C08}"/>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15D7EBF8-7E3F-4025-BF61-E1171B86E7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4002DC-8A35-47D4-BC01-90D785BB7320}"/>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4025952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9F5A8-344B-47CB-9612-40D04961A46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36C6533-CE4D-4E60-8A47-0728584C7B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8CE26F-7A49-4C0A-89F6-937C8EC46C87}"/>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092C69A2-0B24-47DC-9E68-02B08F661D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96DED7-294C-4B0C-84A8-AE16602F8D2A}"/>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2317018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FD4395-9EFC-495E-98E4-2931828B060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4DDABAB-178B-49C3-AB65-31819F0B26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6A3BF8-08AB-4116-AF83-BAE0D5F718BA}"/>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46F11FE3-F174-414B-BAA3-A307873B81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D72AF3-B961-4889-B73C-0E0C113AA526}"/>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3430110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D803A-F1B4-4C93-96FC-6484B5331BA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1AAB626-DDBF-4B10-A7D8-BEDB902FAC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EAECF9-DE37-46F0-8CE0-FDF755E4FAED}"/>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FCC7465A-5A24-49BF-A800-01A07433D2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1A5805-2B3A-465F-B56A-72D136CFDE49}"/>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346117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FDF9E-6D87-4B2E-AAA0-68BEA84762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E3A13F4-1E6F-46D6-AF89-46A19A4287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8E2055-935C-4BBA-8CDF-CF47BCA54307}"/>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DF97ACB5-E00A-46B8-BD6E-8D83A1795B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F32E80-92E3-44FC-8AD2-4D1817FC1532}"/>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821259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DA2E4-244E-4DDF-AB74-A6F360BB293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A71F06-6F8F-4EE1-B8EB-8F538400BE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2AE84EF-C81B-4B97-B0AD-FBDEA4E695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B3FC3CB-185F-45CF-B3F4-B9AE4ADE9414}"/>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6" name="Footer Placeholder 5">
            <a:extLst>
              <a:ext uri="{FF2B5EF4-FFF2-40B4-BE49-F238E27FC236}">
                <a16:creationId xmlns:a16="http://schemas.microsoft.com/office/drawing/2014/main" id="{5C9C815C-6C07-4FE1-B523-8DA2E63B7B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E479FE5-EA0D-4103-9669-11CDEFB13C8D}"/>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314954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61D04-699A-4F76-83CB-54176EFDFA1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08854F3-0028-4172-B5FB-BCC78FA9F4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DC35C0-FB87-4E43-8CBE-B50941A738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ABF3554-C617-411F-9F10-2F621BB6BA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E6037A-3CD4-4C18-999E-59F1EC8F2A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15E33DB-F46A-44AF-BA40-D72123AAF952}"/>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8" name="Footer Placeholder 7">
            <a:extLst>
              <a:ext uri="{FF2B5EF4-FFF2-40B4-BE49-F238E27FC236}">
                <a16:creationId xmlns:a16="http://schemas.microsoft.com/office/drawing/2014/main" id="{94B66A69-CECA-4E8F-835D-4241A8F6FEA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08E7615-BAAA-4A5C-AA51-90F3F4DCEA09}"/>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3240913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01556-25B2-41C8-9C48-D37C0EB8AE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F0718F2-6832-46D9-A4AF-F12511DC5454}"/>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4" name="Footer Placeholder 3">
            <a:extLst>
              <a:ext uri="{FF2B5EF4-FFF2-40B4-BE49-F238E27FC236}">
                <a16:creationId xmlns:a16="http://schemas.microsoft.com/office/drawing/2014/main" id="{3A72A220-6345-4756-8919-BA038ABF141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B50A5A8-E9B8-4874-9DCC-A2653DB334DB}"/>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1913448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861028-CDF4-49B5-9B8A-EC511D05E0B4}"/>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3" name="Footer Placeholder 2">
            <a:extLst>
              <a:ext uri="{FF2B5EF4-FFF2-40B4-BE49-F238E27FC236}">
                <a16:creationId xmlns:a16="http://schemas.microsoft.com/office/drawing/2014/main" id="{287DE773-E14D-423C-8452-F8E5FA3E0DF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C371E59-73BF-4897-8EE5-852370178A5F}"/>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35246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31210-6E05-4DBF-B254-77A442C6ED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4F7E36D-9803-430E-B9C7-78BFB0E9E8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208E055-04A5-4AE2-8185-AAA86848F0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E64557-E76A-4B78-90F6-7465FDB202FE}"/>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6" name="Footer Placeholder 5">
            <a:extLst>
              <a:ext uri="{FF2B5EF4-FFF2-40B4-BE49-F238E27FC236}">
                <a16:creationId xmlns:a16="http://schemas.microsoft.com/office/drawing/2014/main" id="{765E1E37-9CC9-44DF-AE4E-A0F80ED373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1CD812-15B1-4E9B-9825-8AFBC7CACFD5}"/>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2703718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AD0FE-178C-4346-937B-43466F4628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B9986FA-D34F-49E9-AB1E-55E7E0903F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21580E4-24DD-4A51-9079-C1D3EC2C3A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934E6E-31F3-41D3-952F-A9EC44675B18}"/>
              </a:ext>
            </a:extLst>
          </p:cNvPr>
          <p:cNvSpPr>
            <a:spLocks noGrp="1"/>
          </p:cNvSpPr>
          <p:nvPr>
            <p:ph type="dt" sz="half" idx="10"/>
          </p:nvPr>
        </p:nvSpPr>
        <p:spPr/>
        <p:txBody>
          <a:bodyPr/>
          <a:lstStyle/>
          <a:p>
            <a:fld id="{3526F680-76DA-4291-8E77-BAC181F2D9E3}" type="datetimeFigureOut">
              <a:rPr lang="en-GB" smtClean="0"/>
              <a:t>30/06/2022</a:t>
            </a:fld>
            <a:endParaRPr lang="en-GB"/>
          </a:p>
        </p:txBody>
      </p:sp>
      <p:sp>
        <p:nvSpPr>
          <p:cNvPr id="6" name="Footer Placeholder 5">
            <a:extLst>
              <a:ext uri="{FF2B5EF4-FFF2-40B4-BE49-F238E27FC236}">
                <a16:creationId xmlns:a16="http://schemas.microsoft.com/office/drawing/2014/main" id="{6132D432-57BA-4CAF-AC51-0EF4509BA07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5FE7FC-F565-4D6E-A2A6-7D2495C1E393}"/>
              </a:ext>
            </a:extLst>
          </p:cNvPr>
          <p:cNvSpPr>
            <a:spLocks noGrp="1"/>
          </p:cNvSpPr>
          <p:nvPr>
            <p:ph type="sldNum" sz="quarter" idx="12"/>
          </p:nvPr>
        </p:nvSpPr>
        <p:spPr/>
        <p:txBody>
          <a:bodyPr/>
          <a:lstStyle/>
          <a:p>
            <a:fld id="{10A080CE-0767-4170-9FA5-9B823E2D9C34}" type="slidenum">
              <a:rPr lang="en-GB" smtClean="0"/>
              <a:t>‹#›</a:t>
            </a:fld>
            <a:endParaRPr lang="en-GB"/>
          </a:p>
        </p:txBody>
      </p:sp>
    </p:spTree>
    <p:extLst>
      <p:ext uri="{BB962C8B-B14F-4D97-AF65-F5344CB8AC3E}">
        <p14:creationId xmlns:p14="http://schemas.microsoft.com/office/powerpoint/2010/main" val="1086561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1A0EED-3B43-420E-91F6-06BAB5F67A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9659B78-A613-4495-9CAF-DE250C9A80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0C0CE3-CAA2-4A89-8C53-8C0DE2A651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26F680-76DA-4291-8E77-BAC181F2D9E3}" type="datetimeFigureOut">
              <a:rPr lang="en-GB" smtClean="0"/>
              <a:t>30/06/2022</a:t>
            </a:fld>
            <a:endParaRPr lang="en-GB"/>
          </a:p>
        </p:txBody>
      </p:sp>
      <p:sp>
        <p:nvSpPr>
          <p:cNvPr id="5" name="Footer Placeholder 4">
            <a:extLst>
              <a:ext uri="{FF2B5EF4-FFF2-40B4-BE49-F238E27FC236}">
                <a16:creationId xmlns:a16="http://schemas.microsoft.com/office/drawing/2014/main" id="{B98E2070-BF68-42B7-BD9C-D5A8E6C074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11FCF06-B517-426F-96FA-B30F79F286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A080CE-0767-4170-9FA5-9B823E2D9C34}" type="slidenum">
              <a:rPr lang="en-GB" smtClean="0"/>
              <a:t>‹#›</a:t>
            </a:fld>
            <a:endParaRPr lang="en-GB"/>
          </a:p>
        </p:txBody>
      </p:sp>
    </p:spTree>
    <p:extLst>
      <p:ext uri="{BB962C8B-B14F-4D97-AF65-F5344CB8AC3E}">
        <p14:creationId xmlns:p14="http://schemas.microsoft.com/office/powerpoint/2010/main" val="3533788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7.jpg"/><Relationship Id="rId7" Type="http://schemas.openxmlformats.org/officeDocument/2006/relationships/image" Target="../media/image11.jp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0.jpg"/><Relationship Id="rId5" Type="http://schemas.openxmlformats.org/officeDocument/2006/relationships/image" Target="../media/image9.jpg"/><Relationship Id="rId4" Type="http://schemas.openxmlformats.org/officeDocument/2006/relationships/image" Target="../media/image8.jpg"/><Relationship Id="rId9" Type="http://schemas.openxmlformats.org/officeDocument/2006/relationships/image" Target="../media/image13.jpg"/></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pic>
        <p:nvPicPr>
          <p:cNvPr id="41" name="Picture 40" descr="Shape&#10;&#10;Description automatically generated">
            <a:extLst>
              <a:ext uri="{FF2B5EF4-FFF2-40B4-BE49-F238E27FC236}">
                <a16:creationId xmlns:a16="http://schemas.microsoft.com/office/drawing/2014/main" id="{0E4C901E-CD0F-44AE-94D2-3532FB667C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308567" y="2303536"/>
            <a:ext cx="6924528" cy="2184400"/>
          </a:xfrm>
          <a:prstGeom prst="rect">
            <a:avLst/>
          </a:prstGeom>
        </p:spPr>
      </p:pic>
      <p:sp>
        <p:nvSpPr>
          <p:cNvPr id="3" name="Subtitle 2">
            <a:extLst>
              <a:ext uri="{FF2B5EF4-FFF2-40B4-BE49-F238E27FC236}">
                <a16:creationId xmlns:a16="http://schemas.microsoft.com/office/drawing/2014/main" id="{A2DE88CA-FF1E-4013-B2AD-D12AB9C79FA0}"/>
              </a:ext>
            </a:extLst>
          </p:cNvPr>
          <p:cNvSpPr>
            <a:spLocks noGrp="1"/>
          </p:cNvSpPr>
          <p:nvPr>
            <p:ph type="subTitle" idx="1"/>
          </p:nvPr>
        </p:nvSpPr>
        <p:spPr>
          <a:xfrm>
            <a:off x="4329190" y="2931840"/>
            <a:ext cx="7578124" cy="1655762"/>
          </a:xfrm>
        </p:spPr>
        <p:txBody>
          <a:bodyPr>
            <a:normAutofit/>
          </a:bodyPr>
          <a:lstStyle/>
          <a:p>
            <a:r>
              <a:rPr lang="en-US" sz="4800" b="1" spc="-300" dirty="0">
                <a:solidFill>
                  <a:schemeClr val="bg1"/>
                </a:solidFill>
                <a:latin typeface="Chivo" panose="00000500000000000000" pitchFamily="2" charset="0"/>
              </a:rPr>
              <a:t>A Place Brand for </a:t>
            </a:r>
            <a:endParaRPr lang="en-GB" sz="4800" b="1" spc="-300" dirty="0">
              <a:solidFill>
                <a:schemeClr val="bg1"/>
              </a:solidFill>
              <a:latin typeface="Chivo" panose="00000500000000000000" pitchFamily="2" charset="0"/>
            </a:endParaRPr>
          </a:p>
        </p:txBody>
      </p:sp>
      <p:pic>
        <p:nvPicPr>
          <p:cNvPr id="39" name="Picture 38" descr="A picture containing text, clipart, silhouette&#10;&#10;Description automatically generated">
            <a:extLst>
              <a:ext uri="{FF2B5EF4-FFF2-40B4-BE49-F238E27FC236}">
                <a16:creationId xmlns:a16="http://schemas.microsoft.com/office/drawing/2014/main" id="{78537EE7-0CFB-499A-A792-60F9B89C69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62218" y="3114525"/>
            <a:ext cx="7578123" cy="2494225"/>
          </a:xfrm>
          <a:prstGeom prst="rect">
            <a:avLst/>
          </a:prstGeom>
        </p:spPr>
      </p:pic>
      <p:sp>
        <p:nvSpPr>
          <p:cNvPr id="2" name="TextBox 1">
            <a:extLst>
              <a:ext uri="{FF2B5EF4-FFF2-40B4-BE49-F238E27FC236}">
                <a16:creationId xmlns:a16="http://schemas.microsoft.com/office/drawing/2014/main" id="{93733641-9708-46B8-9DFE-55B436B2EE12}"/>
              </a:ext>
            </a:extLst>
          </p:cNvPr>
          <p:cNvSpPr txBox="1"/>
          <p:nvPr/>
        </p:nvSpPr>
        <p:spPr>
          <a:xfrm>
            <a:off x="8313560" y="6413424"/>
            <a:ext cx="3724560" cy="369332"/>
          </a:xfrm>
          <a:prstGeom prst="rect">
            <a:avLst/>
          </a:prstGeom>
          <a:noFill/>
        </p:spPr>
        <p:txBody>
          <a:bodyPr wrap="square" rtlCol="0">
            <a:spAutoFit/>
          </a:bodyPr>
          <a:lstStyle/>
          <a:p>
            <a:pPr algn="r"/>
            <a:r>
              <a:rPr lang="en-US" dirty="0">
                <a:solidFill>
                  <a:srgbClr val="D3D1CB"/>
                </a:solidFill>
                <a:latin typeface="Chivo" panose="00000500000000000000" pitchFamily="2" charset="0"/>
              </a:rPr>
              <a:t>April 2021</a:t>
            </a:r>
            <a:endParaRPr lang="en-GB" dirty="0">
              <a:solidFill>
                <a:srgbClr val="D3D1CB"/>
              </a:solidFill>
              <a:latin typeface="Chivo" panose="00000500000000000000" pitchFamily="2" charset="0"/>
            </a:endParaRPr>
          </a:p>
        </p:txBody>
      </p:sp>
    </p:spTree>
    <p:extLst>
      <p:ext uri="{BB962C8B-B14F-4D97-AF65-F5344CB8AC3E}">
        <p14:creationId xmlns:p14="http://schemas.microsoft.com/office/powerpoint/2010/main" val="1228413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5F26A88-6288-48BA-9DA6-011C0017C9A2}"/>
              </a:ext>
            </a:extLst>
          </p:cNvPr>
          <p:cNvSpPr txBox="1"/>
          <p:nvPr/>
        </p:nvSpPr>
        <p:spPr>
          <a:xfrm>
            <a:off x="1191929" y="674915"/>
            <a:ext cx="9808142" cy="553998"/>
          </a:xfrm>
          <a:prstGeom prst="rect">
            <a:avLst/>
          </a:prstGeom>
          <a:noFill/>
        </p:spPr>
        <p:txBody>
          <a:bodyPr wrap="square" rtlCol="0">
            <a:spAutoFit/>
          </a:bodyPr>
          <a:lstStyle/>
          <a:p>
            <a:pPr algn="r"/>
            <a:r>
              <a:rPr lang="en-US" sz="3000" b="1" dirty="0">
                <a:effectLst>
                  <a:outerShdw blurRad="38100" dist="38100" dir="2700000" algn="tl">
                    <a:srgbClr val="000000">
                      <a:alpha val="43137"/>
                    </a:srgbClr>
                  </a:outerShdw>
                </a:effectLst>
                <a:latin typeface="Chivo" panose="00000500000000000000" pitchFamily="2" charset="0"/>
              </a:rPr>
              <a:t>Language: tone of voice</a:t>
            </a:r>
            <a:endParaRPr lang="en-GB" sz="3000" b="1" dirty="0">
              <a:effectLst>
                <a:outerShdw blurRad="38100" dist="38100" dir="2700000" algn="tl">
                  <a:srgbClr val="000000">
                    <a:alpha val="43137"/>
                  </a:srgbClr>
                </a:outerShdw>
              </a:effectLst>
              <a:latin typeface="Chivo" panose="00000500000000000000" pitchFamily="2" charset="0"/>
            </a:endParaRPr>
          </a:p>
        </p:txBody>
      </p:sp>
      <p:cxnSp>
        <p:nvCxnSpPr>
          <p:cNvPr id="3" name="Straight Connector 2">
            <a:extLst>
              <a:ext uri="{FF2B5EF4-FFF2-40B4-BE49-F238E27FC236}">
                <a16:creationId xmlns:a16="http://schemas.microsoft.com/office/drawing/2014/main" id="{6FE786E0-7840-48F0-8418-CCB6826A0FE8}"/>
              </a:ext>
            </a:extLst>
          </p:cNvPr>
          <p:cNvCxnSpPr/>
          <p:nvPr/>
        </p:nvCxnSpPr>
        <p:spPr>
          <a:xfrm>
            <a:off x="1191929" y="1261569"/>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E8844A7-F5DA-4E14-B286-A494E1442CAB}"/>
              </a:ext>
            </a:extLst>
          </p:cNvPr>
          <p:cNvSpPr txBox="1"/>
          <p:nvPr/>
        </p:nvSpPr>
        <p:spPr>
          <a:xfrm>
            <a:off x="185057" y="1593270"/>
            <a:ext cx="3614058" cy="5423985"/>
          </a:xfrm>
          <a:prstGeom prst="rect">
            <a:avLst/>
          </a:prstGeom>
          <a:noFill/>
        </p:spPr>
        <p:txBody>
          <a:bodyPr wrap="square" rtlCol="0">
            <a:spAutoFit/>
          </a:bodyPr>
          <a:lstStyle/>
          <a:p>
            <a:r>
              <a:rPr lang="en-US" sz="1100" b="1" spc="95" dirty="0">
                <a:latin typeface="Chivo" panose="00000500000000000000" pitchFamily="2" charset="0"/>
                <a:cs typeface="Calibri"/>
              </a:rPr>
              <a:t>What</a:t>
            </a:r>
            <a:r>
              <a:rPr lang="en-US" sz="1100" b="1" spc="-25" dirty="0">
                <a:latin typeface="Chivo" panose="00000500000000000000" pitchFamily="2" charset="0"/>
                <a:cs typeface="Calibri"/>
              </a:rPr>
              <a:t> </a:t>
            </a:r>
            <a:r>
              <a:rPr lang="en-US" sz="1100" b="1" spc="130" dirty="0">
                <a:latin typeface="Chivo" panose="00000500000000000000" pitchFamily="2" charset="0"/>
                <a:cs typeface="Calibri"/>
              </a:rPr>
              <a:t>is</a:t>
            </a:r>
            <a:r>
              <a:rPr lang="en-US" sz="1100" b="1" spc="-25" dirty="0">
                <a:latin typeface="Chivo" panose="00000500000000000000" pitchFamily="2" charset="0"/>
                <a:cs typeface="Calibri"/>
              </a:rPr>
              <a:t> </a:t>
            </a:r>
            <a:r>
              <a:rPr lang="en-US" sz="1100" b="1" spc="80" dirty="0">
                <a:latin typeface="Chivo" panose="00000500000000000000" pitchFamily="2" charset="0"/>
                <a:cs typeface="Calibri"/>
              </a:rPr>
              <a:t>tone</a:t>
            </a:r>
            <a:r>
              <a:rPr lang="en-US" sz="1100" b="1" spc="-25" dirty="0">
                <a:latin typeface="Chivo" panose="00000500000000000000" pitchFamily="2" charset="0"/>
                <a:cs typeface="Calibri"/>
              </a:rPr>
              <a:t> </a:t>
            </a:r>
            <a:r>
              <a:rPr lang="en-US" sz="1100" b="1" spc="75" dirty="0">
                <a:latin typeface="Chivo" panose="00000500000000000000" pitchFamily="2" charset="0"/>
                <a:cs typeface="Calibri"/>
              </a:rPr>
              <a:t>of</a:t>
            </a:r>
            <a:r>
              <a:rPr lang="en-US" sz="1100" b="1" spc="-20" dirty="0">
                <a:latin typeface="Chivo" panose="00000500000000000000" pitchFamily="2" charset="0"/>
                <a:cs typeface="Calibri"/>
              </a:rPr>
              <a:t> </a:t>
            </a:r>
            <a:r>
              <a:rPr lang="en-US" sz="1100" b="1" spc="110" dirty="0">
                <a:latin typeface="Chivo" panose="00000500000000000000" pitchFamily="2" charset="0"/>
                <a:cs typeface="Calibri"/>
              </a:rPr>
              <a:t>voice?</a:t>
            </a:r>
            <a:endParaRPr lang="en-US" sz="1100" dirty="0">
              <a:latin typeface="Chivo" panose="00000500000000000000" pitchFamily="2" charset="0"/>
              <a:cs typeface="Calibri"/>
            </a:endParaRPr>
          </a:p>
          <a:p>
            <a:r>
              <a:rPr lang="en-US" sz="1100" spc="120" dirty="0">
                <a:latin typeface="Chivo" panose="00000500000000000000" pitchFamily="2" charset="0"/>
                <a:cs typeface="Calibri"/>
              </a:rPr>
              <a:t>Our </a:t>
            </a:r>
            <a:r>
              <a:rPr lang="en-US" sz="1100" spc="55" dirty="0">
                <a:latin typeface="Chivo" panose="00000500000000000000" pitchFamily="2" charset="0"/>
                <a:cs typeface="Calibri"/>
              </a:rPr>
              <a:t>tone </a:t>
            </a:r>
            <a:r>
              <a:rPr lang="en-US" sz="1100" spc="45" dirty="0">
                <a:latin typeface="Chivo" panose="00000500000000000000" pitchFamily="2" charset="0"/>
                <a:cs typeface="Calibri"/>
              </a:rPr>
              <a:t>of </a:t>
            </a:r>
            <a:r>
              <a:rPr lang="en-US" sz="1100" spc="85" dirty="0">
                <a:latin typeface="Chivo" panose="00000500000000000000" pitchFamily="2" charset="0"/>
                <a:cs typeface="Calibri"/>
              </a:rPr>
              <a:t>voice </a:t>
            </a:r>
            <a:r>
              <a:rPr lang="en-US" sz="1100" spc="120" dirty="0">
                <a:latin typeface="Chivo" panose="00000500000000000000" pitchFamily="2" charset="0"/>
                <a:cs typeface="Calibri"/>
              </a:rPr>
              <a:t>is </a:t>
            </a:r>
            <a:r>
              <a:rPr lang="en-US" sz="1100" spc="90" dirty="0">
                <a:latin typeface="Chivo" panose="00000500000000000000" pitchFamily="2" charset="0"/>
                <a:cs typeface="Calibri"/>
              </a:rPr>
              <a:t>how </a:t>
            </a:r>
            <a:r>
              <a:rPr lang="en-US" sz="1100" spc="105" dirty="0">
                <a:latin typeface="Chivo" panose="00000500000000000000" pitchFamily="2" charset="0"/>
                <a:cs typeface="Calibri"/>
              </a:rPr>
              <a:t>we </a:t>
            </a:r>
            <a:r>
              <a:rPr lang="en-US" sz="1100" spc="90" dirty="0">
                <a:latin typeface="Chivo" panose="00000500000000000000" pitchFamily="2" charset="0"/>
                <a:cs typeface="Calibri"/>
              </a:rPr>
              <a:t>communicate </a:t>
            </a:r>
            <a:r>
              <a:rPr lang="en-US" sz="1100" spc="130" dirty="0">
                <a:latin typeface="Chivo" panose="00000500000000000000" pitchFamily="2" charset="0"/>
                <a:cs typeface="Calibri"/>
              </a:rPr>
              <a:t>our  </a:t>
            </a:r>
            <a:r>
              <a:rPr lang="en-US" sz="1100" spc="95" dirty="0">
                <a:latin typeface="Chivo" panose="00000500000000000000" pitchFamily="2" charset="0"/>
                <a:cs typeface="Calibri"/>
              </a:rPr>
              <a:t>personality</a:t>
            </a:r>
            <a:r>
              <a:rPr lang="en-US" sz="1100" spc="30" dirty="0">
                <a:latin typeface="Chivo" panose="00000500000000000000" pitchFamily="2" charset="0"/>
                <a:cs typeface="Calibri"/>
              </a:rPr>
              <a:t> to </a:t>
            </a:r>
            <a:r>
              <a:rPr lang="en-US" sz="1100" spc="130" dirty="0">
                <a:latin typeface="Chivo" panose="00000500000000000000" pitchFamily="2" charset="0"/>
                <a:cs typeface="Calibri"/>
              </a:rPr>
              <a:t>our</a:t>
            </a:r>
            <a:r>
              <a:rPr lang="en-US" sz="1100" spc="30" dirty="0">
                <a:latin typeface="Chivo" panose="00000500000000000000" pitchFamily="2" charset="0"/>
                <a:cs typeface="Calibri"/>
              </a:rPr>
              <a:t> </a:t>
            </a:r>
            <a:r>
              <a:rPr lang="en-US" sz="1100" spc="95" dirty="0">
                <a:latin typeface="Chivo" panose="00000500000000000000" pitchFamily="2" charset="0"/>
                <a:cs typeface="Calibri"/>
              </a:rPr>
              <a:t>audiences.</a:t>
            </a:r>
            <a:r>
              <a:rPr lang="en-US" sz="1100" spc="30" dirty="0">
                <a:latin typeface="Chivo" panose="00000500000000000000" pitchFamily="2" charset="0"/>
                <a:cs typeface="Calibri"/>
              </a:rPr>
              <a:t> </a:t>
            </a:r>
            <a:r>
              <a:rPr lang="en-US" sz="1100" spc="75" dirty="0">
                <a:latin typeface="Chivo" panose="00000500000000000000" pitchFamily="2" charset="0"/>
                <a:cs typeface="Calibri"/>
              </a:rPr>
              <a:t>It’s</a:t>
            </a:r>
            <a:r>
              <a:rPr lang="en-US" sz="1100" spc="30" dirty="0">
                <a:latin typeface="Chivo" panose="00000500000000000000" pitchFamily="2" charset="0"/>
                <a:cs typeface="Calibri"/>
              </a:rPr>
              <a:t> </a:t>
            </a:r>
            <a:r>
              <a:rPr lang="en-US" sz="1100" spc="60" dirty="0">
                <a:latin typeface="Chivo" panose="00000500000000000000" pitchFamily="2" charset="0"/>
                <a:cs typeface="Calibri"/>
              </a:rPr>
              <a:t>the</a:t>
            </a:r>
            <a:r>
              <a:rPr lang="en-US" sz="1100" spc="30" dirty="0">
                <a:latin typeface="Chivo" panose="00000500000000000000" pitchFamily="2" charset="0"/>
                <a:cs typeface="Calibri"/>
              </a:rPr>
              <a:t> </a:t>
            </a:r>
            <a:r>
              <a:rPr lang="en-US" sz="1100" spc="75" dirty="0">
                <a:latin typeface="Chivo" panose="00000500000000000000" pitchFamily="2" charset="0"/>
                <a:cs typeface="Calibri"/>
              </a:rPr>
              <a:t>kind</a:t>
            </a:r>
            <a:r>
              <a:rPr lang="en-US" sz="1100" spc="35"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30" dirty="0">
                <a:latin typeface="Chivo" panose="00000500000000000000" pitchFamily="2" charset="0"/>
                <a:cs typeface="Calibri"/>
              </a:rPr>
              <a:t> </a:t>
            </a:r>
            <a:r>
              <a:rPr lang="en-US" sz="1100" spc="114" dirty="0">
                <a:latin typeface="Chivo" panose="00000500000000000000" pitchFamily="2" charset="0"/>
                <a:cs typeface="Calibri"/>
              </a:rPr>
              <a:t>language  </a:t>
            </a:r>
            <a:r>
              <a:rPr lang="en-US" sz="1100" spc="105" dirty="0">
                <a:latin typeface="Chivo" panose="00000500000000000000" pitchFamily="2" charset="0"/>
                <a:cs typeface="Calibri"/>
              </a:rPr>
              <a:t>we </a:t>
            </a:r>
            <a:r>
              <a:rPr lang="en-US" sz="1100" spc="145" dirty="0">
                <a:latin typeface="Chivo" panose="00000500000000000000" pitchFamily="2" charset="0"/>
                <a:cs typeface="Calibri"/>
              </a:rPr>
              <a:t>use </a:t>
            </a:r>
            <a:r>
              <a:rPr lang="en-US" sz="1100" spc="105" dirty="0">
                <a:latin typeface="Chivo" panose="00000500000000000000" pitchFamily="2" charset="0"/>
                <a:cs typeface="Calibri"/>
              </a:rPr>
              <a:t>and </a:t>
            </a:r>
            <a:r>
              <a:rPr lang="en-US" sz="1100" spc="60" dirty="0">
                <a:latin typeface="Chivo" panose="00000500000000000000" pitchFamily="2" charset="0"/>
                <a:cs typeface="Calibri"/>
              </a:rPr>
              <a:t>the </a:t>
            </a:r>
            <a:r>
              <a:rPr lang="en-US" sz="1100" spc="135" dirty="0">
                <a:latin typeface="Chivo" panose="00000500000000000000" pitchFamily="2" charset="0"/>
                <a:cs typeface="Calibri"/>
              </a:rPr>
              <a:t>words </a:t>
            </a:r>
            <a:r>
              <a:rPr lang="en-US" sz="1100" spc="105" dirty="0">
                <a:latin typeface="Chivo" panose="00000500000000000000" pitchFamily="2" charset="0"/>
                <a:cs typeface="Calibri"/>
              </a:rPr>
              <a:t>we </a:t>
            </a:r>
            <a:r>
              <a:rPr lang="en-US" sz="1100" spc="110" dirty="0">
                <a:latin typeface="Chivo" panose="00000500000000000000" pitchFamily="2" charset="0"/>
                <a:cs typeface="Calibri"/>
              </a:rPr>
              <a:t>choose </a:t>
            </a:r>
            <a:r>
              <a:rPr lang="en-US" sz="1100" spc="204" dirty="0">
                <a:latin typeface="Chivo" panose="00000500000000000000" pitchFamily="2" charset="0"/>
                <a:cs typeface="Calibri"/>
              </a:rPr>
              <a:t>– </a:t>
            </a:r>
            <a:r>
              <a:rPr lang="en-US" sz="1100" spc="95" dirty="0">
                <a:latin typeface="Chivo" panose="00000500000000000000" pitchFamily="2" charset="0"/>
                <a:cs typeface="Calibri"/>
              </a:rPr>
              <a:t>whether </a:t>
            </a:r>
            <a:r>
              <a:rPr lang="en-US" sz="1100" spc="80" dirty="0">
                <a:latin typeface="Chivo" panose="00000500000000000000" pitchFamily="2" charset="0"/>
                <a:cs typeface="Calibri"/>
              </a:rPr>
              <a:t>we’re  </a:t>
            </a:r>
            <a:r>
              <a:rPr lang="en-US" sz="1100" spc="85" dirty="0">
                <a:latin typeface="Chivo" panose="00000500000000000000" pitchFamily="2" charset="0"/>
                <a:cs typeface="Calibri"/>
              </a:rPr>
              <a:t>writing </a:t>
            </a:r>
            <a:r>
              <a:rPr lang="en-US" sz="1100" spc="130" dirty="0">
                <a:latin typeface="Chivo" panose="00000500000000000000" pitchFamily="2" charset="0"/>
                <a:cs typeface="Calibri"/>
              </a:rPr>
              <a:t>or</a:t>
            </a:r>
            <a:r>
              <a:rPr lang="en-US" sz="1100" spc="-40" dirty="0">
                <a:latin typeface="Chivo" panose="00000500000000000000" pitchFamily="2" charset="0"/>
                <a:cs typeface="Calibri"/>
              </a:rPr>
              <a:t> </a:t>
            </a:r>
            <a:r>
              <a:rPr lang="en-US" sz="1100" spc="95" dirty="0">
                <a:latin typeface="Chivo" panose="00000500000000000000" pitchFamily="2" charset="0"/>
                <a:cs typeface="Calibri"/>
              </a:rPr>
              <a:t>speaking</a:t>
            </a:r>
          </a:p>
          <a:p>
            <a:endParaRPr lang="en-US" sz="1100" spc="95" dirty="0">
              <a:latin typeface="Chivo" panose="00000500000000000000" pitchFamily="2" charset="0"/>
              <a:cs typeface="Calibri"/>
            </a:endParaRPr>
          </a:p>
          <a:p>
            <a:r>
              <a:rPr lang="en-GB" sz="1100" b="1" spc="90" dirty="0">
                <a:latin typeface="Chivo" panose="00000500000000000000" pitchFamily="2" charset="0"/>
                <a:cs typeface="Calibri"/>
              </a:rPr>
              <a:t>Why </a:t>
            </a:r>
            <a:r>
              <a:rPr lang="en-GB" sz="1100" b="1" spc="125" dirty="0">
                <a:latin typeface="Chivo" panose="00000500000000000000" pitchFamily="2" charset="0"/>
                <a:cs typeface="Calibri"/>
              </a:rPr>
              <a:t>does</a:t>
            </a:r>
            <a:r>
              <a:rPr lang="en-GB" sz="1100" b="1" spc="-215" dirty="0">
                <a:latin typeface="Chivo" panose="00000500000000000000" pitchFamily="2" charset="0"/>
                <a:cs typeface="Calibri"/>
              </a:rPr>
              <a:t> </a:t>
            </a:r>
            <a:r>
              <a:rPr lang="en-GB" sz="1100" b="1" spc="40" dirty="0">
                <a:latin typeface="Chivo" panose="00000500000000000000" pitchFamily="2" charset="0"/>
                <a:cs typeface="Calibri"/>
              </a:rPr>
              <a:t>it </a:t>
            </a:r>
            <a:r>
              <a:rPr lang="en-GB" sz="1100" b="1" spc="114" dirty="0">
                <a:latin typeface="Chivo" panose="00000500000000000000" pitchFamily="2" charset="0"/>
                <a:cs typeface="Calibri"/>
              </a:rPr>
              <a:t>matter?</a:t>
            </a:r>
            <a:endParaRPr lang="en-GB" sz="1100" dirty="0">
              <a:latin typeface="Chivo" panose="00000500000000000000" pitchFamily="2" charset="0"/>
              <a:cs typeface="Calibri"/>
            </a:endParaRPr>
          </a:p>
          <a:p>
            <a:r>
              <a:rPr lang="en-US" sz="1100" spc="105" dirty="0">
                <a:latin typeface="Chivo" panose="00000500000000000000" pitchFamily="2" charset="0"/>
                <a:cs typeface="Calibri"/>
              </a:rPr>
              <a:t>The</a:t>
            </a:r>
            <a:r>
              <a:rPr lang="en-US" sz="1100" spc="20" dirty="0">
                <a:latin typeface="Chivo" panose="00000500000000000000" pitchFamily="2" charset="0"/>
                <a:cs typeface="Calibri"/>
              </a:rPr>
              <a:t> </a:t>
            </a:r>
            <a:r>
              <a:rPr lang="en-US" sz="1100" spc="110" dirty="0">
                <a:latin typeface="Chivo" panose="00000500000000000000" pitchFamily="2" charset="0"/>
                <a:cs typeface="Calibri"/>
              </a:rPr>
              <a:t>way</a:t>
            </a:r>
            <a:r>
              <a:rPr lang="en-US" sz="1100" spc="25" dirty="0">
                <a:latin typeface="Chivo" panose="00000500000000000000" pitchFamily="2" charset="0"/>
                <a:cs typeface="Calibri"/>
              </a:rPr>
              <a:t> </a:t>
            </a:r>
            <a:r>
              <a:rPr lang="en-US" sz="1100" spc="105" dirty="0">
                <a:latin typeface="Chivo" panose="00000500000000000000" pitchFamily="2" charset="0"/>
                <a:cs typeface="Calibri"/>
              </a:rPr>
              <a:t>we</a:t>
            </a:r>
            <a:r>
              <a:rPr lang="en-US" sz="1100" spc="20" dirty="0">
                <a:latin typeface="Chivo" panose="00000500000000000000" pitchFamily="2" charset="0"/>
                <a:cs typeface="Calibri"/>
              </a:rPr>
              <a:t> </a:t>
            </a:r>
            <a:r>
              <a:rPr lang="en-US" sz="1100" spc="125" dirty="0">
                <a:latin typeface="Chivo" panose="00000500000000000000" pitchFamily="2" charset="0"/>
                <a:cs typeface="Calibri"/>
              </a:rPr>
              <a:t>speak</a:t>
            </a:r>
            <a:r>
              <a:rPr lang="en-US" sz="1100" spc="25" dirty="0">
                <a:latin typeface="Chivo" panose="00000500000000000000" pitchFamily="2" charset="0"/>
                <a:cs typeface="Calibri"/>
              </a:rPr>
              <a:t> </a:t>
            </a:r>
            <a:r>
              <a:rPr lang="en-US" sz="1100" spc="95" dirty="0">
                <a:latin typeface="Chivo" panose="00000500000000000000" pitchFamily="2" charset="0"/>
                <a:cs typeface="Calibri"/>
              </a:rPr>
              <a:t>influences</a:t>
            </a:r>
            <a:r>
              <a:rPr lang="en-US" sz="1100" spc="25" dirty="0">
                <a:latin typeface="Chivo" panose="00000500000000000000" pitchFamily="2" charset="0"/>
                <a:cs typeface="Calibri"/>
              </a:rPr>
              <a:t> </a:t>
            </a:r>
            <a:r>
              <a:rPr lang="en-US" sz="1100" spc="90" dirty="0">
                <a:latin typeface="Chivo" panose="00000500000000000000" pitchFamily="2" charset="0"/>
                <a:cs typeface="Calibri"/>
              </a:rPr>
              <a:t>how</a:t>
            </a:r>
            <a:r>
              <a:rPr lang="en-US" sz="1100" spc="20" dirty="0">
                <a:latin typeface="Chivo" panose="00000500000000000000" pitchFamily="2" charset="0"/>
                <a:cs typeface="Calibri"/>
              </a:rPr>
              <a:t> </a:t>
            </a:r>
            <a:r>
              <a:rPr lang="en-US" sz="1100" spc="70" dirty="0">
                <a:latin typeface="Chivo" panose="00000500000000000000" pitchFamily="2" charset="0"/>
                <a:cs typeface="Calibri"/>
              </a:rPr>
              <a:t>people</a:t>
            </a:r>
            <a:r>
              <a:rPr lang="en-US" sz="1100" spc="25" dirty="0">
                <a:latin typeface="Chivo" panose="00000500000000000000" pitchFamily="2" charset="0"/>
                <a:cs typeface="Calibri"/>
              </a:rPr>
              <a:t> </a:t>
            </a:r>
            <a:r>
              <a:rPr lang="en-US" sz="1100" spc="60" dirty="0">
                <a:latin typeface="Chivo" panose="00000500000000000000" pitchFamily="2" charset="0"/>
                <a:cs typeface="Calibri"/>
              </a:rPr>
              <a:t>think</a:t>
            </a:r>
            <a:r>
              <a:rPr lang="en-US" sz="1100" spc="20" dirty="0">
                <a:latin typeface="Chivo" panose="00000500000000000000" pitchFamily="2" charset="0"/>
                <a:cs typeface="Calibri"/>
              </a:rPr>
              <a:t> </a:t>
            </a:r>
            <a:r>
              <a:rPr lang="en-US" sz="1100" spc="105" dirty="0">
                <a:latin typeface="Chivo" panose="00000500000000000000" pitchFamily="2" charset="0"/>
                <a:cs typeface="Calibri"/>
              </a:rPr>
              <a:t>and</a:t>
            </a:r>
            <a:r>
              <a:rPr lang="en-US" sz="1100" spc="25" dirty="0">
                <a:latin typeface="Chivo" panose="00000500000000000000" pitchFamily="2" charset="0"/>
                <a:cs typeface="Calibri"/>
              </a:rPr>
              <a:t> </a:t>
            </a:r>
            <a:r>
              <a:rPr lang="en-US" sz="1100" spc="60" dirty="0">
                <a:latin typeface="Chivo" panose="00000500000000000000" pitchFamily="2" charset="0"/>
                <a:cs typeface="Calibri"/>
              </a:rPr>
              <a:t>feel  </a:t>
            </a:r>
            <a:r>
              <a:rPr lang="en-US" sz="1100" spc="80" dirty="0">
                <a:latin typeface="Chivo" panose="00000500000000000000" pitchFamily="2" charset="0"/>
                <a:cs typeface="Calibri"/>
              </a:rPr>
              <a:t>about </a:t>
            </a:r>
            <a:r>
              <a:rPr lang="en-US" sz="1100" spc="130" dirty="0">
                <a:latin typeface="Chivo" panose="00000500000000000000" pitchFamily="2" charset="0"/>
                <a:cs typeface="Calibri"/>
              </a:rPr>
              <a:t>our </a:t>
            </a:r>
            <a:r>
              <a:rPr lang="en-US" sz="1100" spc="80" dirty="0">
                <a:latin typeface="Chivo" panose="00000500000000000000" pitchFamily="2" charset="0"/>
                <a:cs typeface="Calibri"/>
              </a:rPr>
              <a:t>place, </a:t>
            </a:r>
            <a:r>
              <a:rPr lang="en-US" sz="1100" spc="135" dirty="0">
                <a:latin typeface="Chivo" panose="00000500000000000000" pitchFamily="2" charset="0"/>
                <a:cs typeface="Calibri"/>
              </a:rPr>
              <a:t>so </a:t>
            </a:r>
            <a:r>
              <a:rPr lang="en-US" sz="1100" spc="50" dirty="0">
                <a:latin typeface="Chivo" panose="00000500000000000000" pitchFamily="2" charset="0"/>
                <a:cs typeface="Calibri"/>
              </a:rPr>
              <a:t>it’s </a:t>
            </a:r>
            <a:r>
              <a:rPr lang="en-US" sz="1100" spc="100" dirty="0">
                <a:latin typeface="Chivo" panose="00000500000000000000" pitchFamily="2" charset="0"/>
                <a:cs typeface="Calibri"/>
              </a:rPr>
              <a:t>essential </a:t>
            </a:r>
            <a:r>
              <a:rPr lang="en-US" sz="1100" spc="30" dirty="0">
                <a:latin typeface="Chivo" panose="00000500000000000000" pitchFamily="2" charset="0"/>
                <a:cs typeface="Calibri"/>
              </a:rPr>
              <a:t>to </a:t>
            </a:r>
            <a:r>
              <a:rPr lang="en-US" sz="1100" spc="70" dirty="0">
                <a:latin typeface="Chivo" panose="00000500000000000000" pitchFamily="2" charset="0"/>
                <a:cs typeface="Calibri"/>
              </a:rPr>
              <a:t>get </a:t>
            </a:r>
            <a:r>
              <a:rPr lang="en-US" sz="1100" spc="20" dirty="0">
                <a:latin typeface="Chivo" panose="00000500000000000000" pitchFamily="2" charset="0"/>
                <a:cs typeface="Calibri"/>
              </a:rPr>
              <a:t>it </a:t>
            </a:r>
            <a:r>
              <a:rPr lang="en-US" sz="1100" spc="75" dirty="0">
                <a:latin typeface="Chivo" panose="00000500000000000000" pitchFamily="2" charset="0"/>
                <a:cs typeface="Calibri"/>
              </a:rPr>
              <a:t>right. </a:t>
            </a:r>
            <a:r>
              <a:rPr lang="en-US" sz="1100" spc="90" dirty="0">
                <a:latin typeface="Chivo" panose="00000500000000000000" pitchFamily="2" charset="0"/>
                <a:cs typeface="Calibri"/>
              </a:rPr>
              <a:t>If </a:t>
            </a:r>
            <a:r>
              <a:rPr lang="en-US" sz="1100" spc="105" dirty="0">
                <a:latin typeface="Chivo" panose="00000500000000000000" pitchFamily="2" charset="0"/>
                <a:cs typeface="Calibri"/>
              </a:rPr>
              <a:t>we  </a:t>
            </a:r>
            <a:r>
              <a:rPr lang="en-US" sz="1100" spc="90" dirty="0">
                <a:latin typeface="Chivo" panose="00000500000000000000" pitchFamily="2" charset="0"/>
                <a:cs typeface="Calibri"/>
              </a:rPr>
              <a:t>want</a:t>
            </a:r>
            <a:r>
              <a:rPr lang="en-US" sz="1100" spc="25" dirty="0">
                <a:latin typeface="Chivo" panose="00000500000000000000" pitchFamily="2" charset="0"/>
                <a:cs typeface="Calibri"/>
              </a:rPr>
              <a:t> </a:t>
            </a:r>
            <a:r>
              <a:rPr lang="en-US" sz="1100" spc="75" dirty="0">
                <a:latin typeface="Chivo" panose="00000500000000000000" pitchFamily="2" charset="0"/>
                <a:cs typeface="Calibri"/>
              </a:rPr>
              <a:t>all</a:t>
            </a:r>
            <a:r>
              <a:rPr lang="en-US" sz="1100" spc="30"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25" dirty="0">
                <a:latin typeface="Chivo" panose="00000500000000000000" pitchFamily="2" charset="0"/>
                <a:cs typeface="Calibri"/>
              </a:rPr>
              <a:t> </a:t>
            </a:r>
            <a:r>
              <a:rPr lang="en-US" sz="1100" spc="130" dirty="0">
                <a:latin typeface="Chivo" panose="00000500000000000000" pitchFamily="2" charset="0"/>
                <a:cs typeface="Calibri"/>
              </a:rPr>
              <a:t>our</a:t>
            </a:r>
            <a:r>
              <a:rPr lang="en-US" sz="1100" spc="30" dirty="0">
                <a:latin typeface="Chivo" panose="00000500000000000000" pitchFamily="2" charset="0"/>
                <a:cs typeface="Calibri"/>
              </a:rPr>
              <a:t> </a:t>
            </a:r>
            <a:r>
              <a:rPr lang="en-US" sz="1100" spc="110" dirty="0">
                <a:latin typeface="Chivo" panose="00000500000000000000" pitchFamily="2" charset="0"/>
                <a:cs typeface="Calibri"/>
              </a:rPr>
              <a:t>audiences</a:t>
            </a:r>
            <a:r>
              <a:rPr lang="en-US" sz="1100" spc="25" dirty="0">
                <a:latin typeface="Chivo" panose="00000500000000000000" pitchFamily="2" charset="0"/>
                <a:cs typeface="Calibri"/>
              </a:rPr>
              <a:t> </a:t>
            </a:r>
            <a:r>
              <a:rPr lang="en-US" sz="1100" spc="125" dirty="0">
                <a:latin typeface="Chivo" panose="00000500000000000000" pitchFamily="2" charset="0"/>
                <a:cs typeface="Calibri"/>
              </a:rPr>
              <a:t>-</a:t>
            </a:r>
            <a:r>
              <a:rPr lang="en-US" sz="1100" spc="30" dirty="0">
                <a:latin typeface="Chivo" panose="00000500000000000000" pitchFamily="2" charset="0"/>
                <a:cs typeface="Calibri"/>
              </a:rPr>
              <a:t> </a:t>
            </a:r>
            <a:r>
              <a:rPr lang="en-US" sz="1100" spc="105" dirty="0">
                <a:latin typeface="Chivo" panose="00000500000000000000" pitchFamily="2" charset="0"/>
                <a:cs typeface="Calibri"/>
              </a:rPr>
              <a:t>from</a:t>
            </a:r>
            <a:r>
              <a:rPr lang="en-US" sz="1100" spc="25" dirty="0">
                <a:latin typeface="Chivo" panose="00000500000000000000" pitchFamily="2" charset="0"/>
                <a:cs typeface="Calibri"/>
              </a:rPr>
              <a:t> </a:t>
            </a:r>
            <a:r>
              <a:rPr lang="en-US" sz="1100" spc="110" dirty="0">
                <a:latin typeface="Chivo" panose="00000500000000000000" pitchFamily="2" charset="0"/>
                <a:cs typeface="Calibri"/>
              </a:rPr>
              <a:t>residents</a:t>
            </a:r>
            <a:r>
              <a:rPr lang="en-US" sz="1100" spc="30" dirty="0">
                <a:latin typeface="Chivo" panose="00000500000000000000" pitchFamily="2" charset="0"/>
                <a:cs typeface="Calibri"/>
              </a:rPr>
              <a:t> to</a:t>
            </a:r>
            <a:r>
              <a:rPr lang="en-US" sz="1100" spc="25" dirty="0">
                <a:latin typeface="Chivo" panose="00000500000000000000" pitchFamily="2" charset="0"/>
                <a:cs typeface="Calibri"/>
              </a:rPr>
              <a:t> </a:t>
            </a:r>
            <a:r>
              <a:rPr lang="en-US" sz="1100" spc="100" dirty="0">
                <a:latin typeface="Chivo" panose="00000500000000000000" pitchFamily="2" charset="0"/>
                <a:cs typeface="Calibri"/>
              </a:rPr>
              <a:t>visitors</a:t>
            </a:r>
            <a:r>
              <a:rPr lang="en-US" sz="1100" spc="30" dirty="0">
                <a:latin typeface="Chivo" panose="00000500000000000000" pitchFamily="2" charset="0"/>
                <a:cs typeface="Calibri"/>
              </a:rPr>
              <a:t> to  </a:t>
            </a:r>
            <a:r>
              <a:rPr lang="en-US" sz="1100" spc="105" dirty="0">
                <a:latin typeface="Chivo" panose="00000500000000000000" pitchFamily="2" charset="0"/>
                <a:cs typeface="Calibri"/>
              </a:rPr>
              <a:t>investors </a:t>
            </a:r>
            <a:r>
              <a:rPr lang="en-US" sz="1100" spc="125" dirty="0">
                <a:latin typeface="Chivo" panose="00000500000000000000" pitchFamily="2" charset="0"/>
                <a:cs typeface="Calibri"/>
              </a:rPr>
              <a:t>- </a:t>
            </a:r>
            <a:r>
              <a:rPr lang="en-US" sz="1100" spc="30" dirty="0">
                <a:latin typeface="Chivo" panose="00000500000000000000" pitchFamily="2" charset="0"/>
                <a:cs typeface="Calibri"/>
              </a:rPr>
              <a:t>to </a:t>
            </a:r>
            <a:r>
              <a:rPr lang="en-US" sz="1100" spc="105" dirty="0">
                <a:latin typeface="Chivo" panose="00000500000000000000" pitchFamily="2" charset="0"/>
                <a:cs typeface="Calibri"/>
              </a:rPr>
              <a:t>really </a:t>
            </a:r>
            <a:r>
              <a:rPr lang="en-US" sz="1100" spc="110" dirty="0">
                <a:latin typeface="Chivo" panose="00000500000000000000" pitchFamily="2" charset="0"/>
                <a:cs typeface="Calibri"/>
              </a:rPr>
              <a:t>understand </a:t>
            </a:r>
            <a:r>
              <a:rPr lang="en-US" sz="1100" spc="95" dirty="0">
                <a:latin typeface="Chivo" panose="00000500000000000000" pitchFamily="2" charset="0"/>
                <a:cs typeface="Calibri"/>
              </a:rPr>
              <a:t>who </a:t>
            </a:r>
            <a:r>
              <a:rPr lang="en-US" sz="1100" spc="105" dirty="0">
                <a:latin typeface="Chivo" panose="00000500000000000000" pitchFamily="2" charset="0"/>
                <a:cs typeface="Calibri"/>
              </a:rPr>
              <a:t>we </a:t>
            </a:r>
            <a:r>
              <a:rPr lang="en-US" sz="1100" spc="150" dirty="0">
                <a:latin typeface="Chivo" panose="00000500000000000000" pitchFamily="2" charset="0"/>
                <a:cs typeface="Calibri"/>
              </a:rPr>
              <a:t>are </a:t>
            </a:r>
            <a:r>
              <a:rPr lang="en-US" sz="1100" spc="105" dirty="0">
                <a:latin typeface="Chivo" panose="00000500000000000000" pitchFamily="2" charset="0"/>
                <a:cs typeface="Calibri"/>
              </a:rPr>
              <a:t>and </a:t>
            </a:r>
            <a:r>
              <a:rPr lang="en-US" sz="1100" spc="95" dirty="0">
                <a:latin typeface="Chivo" panose="00000500000000000000" pitchFamily="2" charset="0"/>
                <a:cs typeface="Calibri"/>
              </a:rPr>
              <a:t>what  </a:t>
            </a:r>
            <a:r>
              <a:rPr lang="en-US" sz="1100" spc="105" dirty="0">
                <a:latin typeface="Chivo" panose="00000500000000000000" pitchFamily="2" charset="0"/>
                <a:cs typeface="Calibri"/>
              </a:rPr>
              <a:t>we </a:t>
            </a:r>
            <a:r>
              <a:rPr lang="en-US" sz="1100" spc="110" dirty="0">
                <a:latin typeface="Chivo" panose="00000500000000000000" pitchFamily="2" charset="0"/>
                <a:cs typeface="Calibri"/>
              </a:rPr>
              <a:t>stand </a:t>
            </a:r>
            <a:r>
              <a:rPr lang="en-US" sz="1100" spc="40" dirty="0">
                <a:latin typeface="Chivo" panose="00000500000000000000" pitchFamily="2" charset="0"/>
                <a:cs typeface="Calibri"/>
              </a:rPr>
              <a:t>for, </a:t>
            </a:r>
            <a:r>
              <a:rPr lang="en-US" sz="1100" spc="65" dirty="0">
                <a:latin typeface="Chivo" panose="00000500000000000000" pitchFamily="2" charset="0"/>
                <a:cs typeface="Calibri"/>
              </a:rPr>
              <a:t>then </a:t>
            </a:r>
            <a:r>
              <a:rPr lang="en-US" sz="1100" spc="105" dirty="0">
                <a:latin typeface="Chivo" panose="00000500000000000000" pitchFamily="2" charset="0"/>
                <a:cs typeface="Calibri"/>
              </a:rPr>
              <a:t>we </a:t>
            </a:r>
            <a:r>
              <a:rPr lang="en-US" sz="1100" spc="85" dirty="0">
                <a:latin typeface="Chivo" panose="00000500000000000000" pitchFamily="2" charset="0"/>
                <a:cs typeface="Calibri"/>
              </a:rPr>
              <a:t>need </a:t>
            </a:r>
            <a:r>
              <a:rPr lang="en-US" sz="1100" spc="30" dirty="0">
                <a:latin typeface="Chivo" panose="00000500000000000000" pitchFamily="2" charset="0"/>
                <a:cs typeface="Calibri"/>
              </a:rPr>
              <a:t>to </a:t>
            </a:r>
            <a:r>
              <a:rPr lang="en-US" sz="1100" spc="90" dirty="0">
                <a:latin typeface="Chivo" panose="00000500000000000000" pitchFamily="2" charset="0"/>
                <a:cs typeface="Calibri"/>
              </a:rPr>
              <a:t>communicate </a:t>
            </a:r>
            <a:r>
              <a:rPr lang="en-US" sz="1100" spc="65" dirty="0">
                <a:latin typeface="Chivo" panose="00000500000000000000" pitchFamily="2" charset="0"/>
                <a:cs typeface="Calibri"/>
              </a:rPr>
              <a:t>with them  </a:t>
            </a:r>
            <a:r>
              <a:rPr lang="en-US" sz="1100" spc="60" dirty="0">
                <a:latin typeface="Chivo" panose="00000500000000000000" pitchFamily="2" charset="0"/>
                <a:cs typeface="Calibri"/>
              </a:rPr>
              <a:t>in the </a:t>
            </a:r>
            <a:r>
              <a:rPr lang="en-US" sz="1100" spc="90" dirty="0">
                <a:latin typeface="Chivo" panose="00000500000000000000" pitchFamily="2" charset="0"/>
                <a:cs typeface="Calibri"/>
              </a:rPr>
              <a:t>right</a:t>
            </a:r>
            <a:r>
              <a:rPr lang="en-US" sz="1100" spc="-50" dirty="0">
                <a:latin typeface="Chivo" panose="00000500000000000000" pitchFamily="2" charset="0"/>
                <a:cs typeface="Calibri"/>
              </a:rPr>
              <a:t> </a:t>
            </a:r>
            <a:r>
              <a:rPr lang="en-US" sz="1100" spc="60" dirty="0">
                <a:latin typeface="Chivo" panose="00000500000000000000" pitchFamily="2" charset="0"/>
                <a:cs typeface="Calibri"/>
              </a:rPr>
              <a:t>way.</a:t>
            </a:r>
            <a:endParaRPr lang="en-US" sz="1100" dirty="0">
              <a:latin typeface="Chivo" panose="00000500000000000000" pitchFamily="2" charset="0"/>
              <a:cs typeface="Calibri"/>
            </a:endParaRPr>
          </a:p>
          <a:p>
            <a:endParaRPr lang="en-US" sz="1100" spc="95" dirty="0">
              <a:latin typeface="Chivo" panose="00000500000000000000" pitchFamily="2" charset="0"/>
              <a:cs typeface="Calibri"/>
            </a:endParaRPr>
          </a:p>
          <a:p>
            <a:r>
              <a:rPr lang="en-US" sz="1100" b="1" spc="100" dirty="0">
                <a:latin typeface="Chivo" panose="00000500000000000000" pitchFamily="2" charset="0"/>
                <a:cs typeface="Calibri"/>
              </a:rPr>
              <a:t>When</a:t>
            </a:r>
            <a:r>
              <a:rPr lang="en-US" sz="1100" b="1" spc="-20" dirty="0">
                <a:latin typeface="Chivo" panose="00000500000000000000" pitchFamily="2" charset="0"/>
                <a:cs typeface="Calibri"/>
              </a:rPr>
              <a:t> </a:t>
            </a:r>
            <a:r>
              <a:rPr lang="en-US" sz="1100" b="1" spc="85" dirty="0">
                <a:latin typeface="Chivo" panose="00000500000000000000" pitchFamily="2" charset="0"/>
                <a:cs typeface="Calibri"/>
              </a:rPr>
              <a:t>do</a:t>
            </a:r>
            <a:r>
              <a:rPr lang="en-US" sz="1100" b="1" spc="-15" dirty="0">
                <a:latin typeface="Chivo" panose="00000500000000000000" pitchFamily="2" charset="0"/>
                <a:cs typeface="Calibri"/>
              </a:rPr>
              <a:t> </a:t>
            </a:r>
            <a:r>
              <a:rPr lang="en-US" sz="1100" b="1" spc="105" dirty="0">
                <a:latin typeface="Chivo" panose="00000500000000000000" pitchFamily="2" charset="0"/>
                <a:cs typeface="Calibri"/>
              </a:rPr>
              <a:t>we</a:t>
            </a:r>
            <a:r>
              <a:rPr lang="en-US" sz="1100" b="1" spc="-15" dirty="0">
                <a:latin typeface="Chivo" panose="00000500000000000000" pitchFamily="2" charset="0"/>
                <a:cs typeface="Calibri"/>
              </a:rPr>
              <a:t> </a:t>
            </a:r>
            <a:r>
              <a:rPr lang="en-US" sz="1100" b="1" spc="100" dirty="0">
                <a:latin typeface="Chivo" panose="00000500000000000000" pitchFamily="2" charset="0"/>
                <a:cs typeface="Calibri"/>
              </a:rPr>
              <a:t>need</a:t>
            </a:r>
            <a:r>
              <a:rPr lang="en-US" sz="1100" b="1" spc="-15" dirty="0">
                <a:latin typeface="Chivo" panose="00000500000000000000" pitchFamily="2" charset="0"/>
                <a:cs typeface="Calibri"/>
              </a:rPr>
              <a:t> </a:t>
            </a:r>
            <a:r>
              <a:rPr lang="en-US" sz="1100" b="1" spc="60" dirty="0">
                <a:latin typeface="Chivo" panose="00000500000000000000" pitchFamily="2" charset="0"/>
                <a:cs typeface="Calibri"/>
              </a:rPr>
              <a:t>to</a:t>
            </a:r>
            <a:r>
              <a:rPr lang="en-US" sz="1100" b="1" spc="-15" dirty="0">
                <a:latin typeface="Chivo" panose="00000500000000000000" pitchFamily="2" charset="0"/>
                <a:cs typeface="Calibri"/>
              </a:rPr>
              <a:t> </a:t>
            </a:r>
            <a:r>
              <a:rPr lang="en-US" sz="1100" b="1" spc="75" dirty="0">
                <a:latin typeface="Chivo" panose="00000500000000000000" pitchFamily="2" charset="0"/>
                <a:cs typeface="Calibri"/>
              </a:rPr>
              <a:t>think</a:t>
            </a:r>
            <a:r>
              <a:rPr lang="en-US" sz="1100" b="1" spc="-15" dirty="0">
                <a:latin typeface="Chivo" panose="00000500000000000000" pitchFamily="2" charset="0"/>
                <a:cs typeface="Calibri"/>
              </a:rPr>
              <a:t> </a:t>
            </a:r>
            <a:r>
              <a:rPr lang="en-US" sz="1100" b="1" spc="95" dirty="0">
                <a:latin typeface="Chivo" panose="00000500000000000000" pitchFamily="2" charset="0"/>
                <a:cs typeface="Calibri"/>
              </a:rPr>
              <a:t>about</a:t>
            </a:r>
            <a:r>
              <a:rPr lang="en-US" sz="1100" b="1" spc="-15" dirty="0">
                <a:latin typeface="Chivo" panose="00000500000000000000" pitchFamily="2" charset="0"/>
                <a:cs typeface="Calibri"/>
              </a:rPr>
              <a:t> </a:t>
            </a:r>
            <a:r>
              <a:rPr lang="en-US" sz="1100" b="1" spc="85" dirty="0">
                <a:latin typeface="Chivo" panose="00000500000000000000" pitchFamily="2" charset="0"/>
                <a:cs typeface="Calibri"/>
              </a:rPr>
              <a:t>it?</a:t>
            </a:r>
            <a:endParaRPr lang="en-US" sz="1100" dirty="0">
              <a:latin typeface="Chivo" panose="00000500000000000000" pitchFamily="2" charset="0"/>
              <a:cs typeface="Calibri"/>
            </a:endParaRPr>
          </a:p>
          <a:p>
            <a:pPr marL="12700" marR="5080">
              <a:lnSpc>
                <a:spcPct val="122300"/>
              </a:lnSpc>
              <a:spcBef>
                <a:spcPts val="100"/>
              </a:spcBef>
            </a:pPr>
            <a:r>
              <a:rPr lang="en-US" sz="1100" spc="85" dirty="0">
                <a:latin typeface="Chivo" panose="00000500000000000000" pitchFamily="2" charset="0"/>
                <a:cs typeface="Calibri"/>
              </a:rPr>
              <a:t>Always!</a:t>
            </a:r>
            <a:r>
              <a:rPr lang="en-US" sz="1100" spc="30" dirty="0">
                <a:latin typeface="Chivo" panose="00000500000000000000" pitchFamily="2" charset="0"/>
                <a:cs typeface="Calibri"/>
              </a:rPr>
              <a:t> </a:t>
            </a:r>
            <a:r>
              <a:rPr lang="en-US" sz="1100" spc="60" dirty="0">
                <a:latin typeface="Chivo" panose="00000500000000000000" pitchFamily="2" charset="0"/>
                <a:cs typeface="Calibri"/>
              </a:rPr>
              <a:t>Tone</a:t>
            </a:r>
            <a:r>
              <a:rPr lang="en-US" sz="1100" spc="30"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30" dirty="0">
                <a:latin typeface="Chivo" panose="00000500000000000000" pitchFamily="2" charset="0"/>
                <a:cs typeface="Calibri"/>
              </a:rPr>
              <a:t> </a:t>
            </a:r>
            <a:r>
              <a:rPr lang="en-US" sz="1100" spc="85" dirty="0">
                <a:latin typeface="Chivo" panose="00000500000000000000" pitchFamily="2" charset="0"/>
                <a:cs typeface="Calibri"/>
              </a:rPr>
              <a:t>voice</a:t>
            </a:r>
            <a:r>
              <a:rPr lang="en-US" sz="1100" spc="30" dirty="0">
                <a:latin typeface="Chivo" panose="00000500000000000000" pitchFamily="2" charset="0"/>
                <a:cs typeface="Calibri"/>
              </a:rPr>
              <a:t> </a:t>
            </a:r>
            <a:r>
              <a:rPr lang="en-US" sz="1100" spc="60" dirty="0">
                <a:latin typeface="Chivo" panose="00000500000000000000" pitchFamily="2" charset="0"/>
                <a:cs typeface="Calibri"/>
              </a:rPr>
              <a:t>(or</a:t>
            </a:r>
            <a:r>
              <a:rPr lang="en-US" sz="1100" spc="30" dirty="0">
                <a:latin typeface="Chivo" panose="00000500000000000000" pitchFamily="2" charset="0"/>
                <a:cs typeface="Calibri"/>
              </a:rPr>
              <a:t> </a:t>
            </a:r>
            <a:r>
              <a:rPr lang="en-US" sz="1100" spc="85" dirty="0">
                <a:latin typeface="Chivo" panose="00000500000000000000" pitchFamily="2" charset="0"/>
                <a:cs typeface="Calibri"/>
              </a:rPr>
              <a:t>personality)</a:t>
            </a:r>
            <a:r>
              <a:rPr lang="en-US" sz="1100" spc="30" dirty="0">
                <a:latin typeface="Chivo" panose="00000500000000000000" pitchFamily="2" charset="0"/>
                <a:cs typeface="Calibri"/>
              </a:rPr>
              <a:t> </a:t>
            </a:r>
            <a:r>
              <a:rPr lang="en-US" sz="1100" spc="105" dirty="0">
                <a:latin typeface="Chivo" panose="00000500000000000000" pitchFamily="2" charset="0"/>
                <a:cs typeface="Calibri"/>
              </a:rPr>
              <a:t>matters</a:t>
            </a:r>
            <a:r>
              <a:rPr lang="en-US" sz="1100" spc="30" dirty="0">
                <a:latin typeface="Chivo" panose="00000500000000000000" pitchFamily="2" charset="0"/>
                <a:cs typeface="Calibri"/>
              </a:rPr>
              <a:t> </a:t>
            </a:r>
            <a:r>
              <a:rPr lang="en-US" sz="1100" spc="100" dirty="0">
                <a:latin typeface="Chivo" panose="00000500000000000000" pitchFamily="2" charset="0"/>
                <a:cs typeface="Calibri"/>
              </a:rPr>
              <a:t>for</a:t>
            </a:r>
            <a:r>
              <a:rPr lang="en-US" sz="1100" spc="30" dirty="0">
                <a:latin typeface="Chivo" panose="00000500000000000000" pitchFamily="2" charset="0"/>
                <a:cs typeface="Calibri"/>
              </a:rPr>
              <a:t> </a:t>
            </a:r>
            <a:r>
              <a:rPr lang="en-US" sz="1100" spc="105" dirty="0">
                <a:latin typeface="Chivo" panose="00000500000000000000" pitchFamily="2" charset="0"/>
                <a:cs typeface="Calibri"/>
              </a:rPr>
              <a:t>every  </a:t>
            </a:r>
            <a:r>
              <a:rPr lang="en-US" sz="1100" spc="95" dirty="0">
                <a:latin typeface="Chivo" panose="00000500000000000000" pitchFamily="2" charset="0"/>
                <a:cs typeface="Calibri"/>
              </a:rPr>
              <a:t>single </a:t>
            </a:r>
            <a:r>
              <a:rPr lang="en-US" sz="1100" spc="85" dirty="0">
                <a:latin typeface="Chivo" panose="00000500000000000000" pitchFamily="2" charset="0"/>
                <a:cs typeface="Calibri"/>
              </a:rPr>
              <a:t>communication </a:t>
            </a:r>
            <a:r>
              <a:rPr lang="en-US" sz="1100" spc="75" dirty="0">
                <a:latin typeface="Chivo" panose="00000500000000000000" pitchFamily="2" charset="0"/>
                <a:cs typeface="Calibri"/>
              </a:rPr>
              <a:t>opportunity </a:t>
            </a:r>
            <a:r>
              <a:rPr lang="en-US" sz="1100" spc="60" dirty="0">
                <a:latin typeface="Chivo" panose="00000500000000000000" pitchFamily="2" charset="0"/>
                <a:cs typeface="Calibri"/>
              </a:rPr>
              <a:t>that </a:t>
            </a:r>
            <a:r>
              <a:rPr lang="en-US" sz="1100" spc="105" dirty="0">
                <a:latin typeface="Chivo" panose="00000500000000000000" pitchFamily="2" charset="0"/>
                <a:cs typeface="Calibri"/>
              </a:rPr>
              <a:t>we </a:t>
            </a:r>
            <a:r>
              <a:rPr lang="en-US" sz="1100" spc="90" dirty="0">
                <a:latin typeface="Chivo" panose="00000500000000000000" pitchFamily="2" charset="0"/>
                <a:cs typeface="Calibri"/>
              </a:rPr>
              <a:t>have </a:t>
            </a:r>
            <a:r>
              <a:rPr lang="en-US" sz="1100" spc="65" dirty="0">
                <a:latin typeface="Chivo" panose="00000500000000000000" pitchFamily="2" charset="0"/>
                <a:cs typeface="Calibri"/>
              </a:rPr>
              <a:t>with  </a:t>
            </a:r>
            <a:r>
              <a:rPr lang="en-US" sz="1100" spc="130" dirty="0">
                <a:latin typeface="Chivo" panose="00000500000000000000" pitchFamily="2" charset="0"/>
                <a:cs typeface="Calibri"/>
              </a:rPr>
              <a:t>our</a:t>
            </a:r>
            <a:r>
              <a:rPr lang="en-US" sz="1100" spc="25" dirty="0">
                <a:latin typeface="Chivo" panose="00000500000000000000" pitchFamily="2" charset="0"/>
                <a:cs typeface="Calibri"/>
              </a:rPr>
              <a:t> </a:t>
            </a:r>
            <a:r>
              <a:rPr lang="en-US" sz="1100" spc="110" dirty="0">
                <a:latin typeface="Chivo" panose="00000500000000000000" pitchFamily="2" charset="0"/>
                <a:cs typeface="Calibri"/>
              </a:rPr>
              <a:t>audiences</a:t>
            </a:r>
            <a:r>
              <a:rPr lang="en-US" sz="1100" spc="25" dirty="0">
                <a:latin typeface="Chivo" panose="00000500000000000000" pitchFamily="2" charset="0"/>
                <a:cs typeface="Calibri"/>
              </a:rPr>
              <a:t> </a:t>
            </a:r>
            <a:r>
              <a:rPr lang="en-US" sz="1100" spc="204" dirty="0">
                <a:latin typeface="Chivo" panose="00000500000000000000" pitchFamily="2" charset="0"/>
                <a:cs typeface="Calibri"/>
              </a:rPr>
              <a:t>–</a:t>
            </a:r>
            <a:r>
              <a:rPr lang="en-US" sz="1100" spc="25" dirty="0">
                <a:latin typeface="Chivo" panose="00000500000000000000" pitchFamily="2" charset="0"/>
                <a:cs typeface="Calibri"/>
              </a:rPr>
              <a:t> </a:t>
            </a:r>
            <a:r>
              <a:rPr lang="en-US" sz="1100" spc="105" dirty="0">
                <a:latin typeface="Chivo" panose="00000500000000000000" pitchFamily="2" charset="0"/>
                <a:cs typeface="Calibri"/>
              </a:rPr>
              <a:t>from</a:t>
            </a:r>
            <a:r>
              <a:rPr lang="en-US" sz="1100" spc="25" dirty="0">
                <a:latin typeface="Chivo" panose="00000500000000000000" pitchFamily="2" charset="0"/>
                <a:cs typeface="Calibri"/>
              </a:rPr>
              <a:t> </a:t>
            </a:r>
            <a:r>
              <a:rPr lang="en-US" sz="1100" spc="100" dirty="0">
                <a:latin typeface="Chivo" panose="00000500000000000000" pitchFamily="2" charset="0"/>
                <a:cs typeface="Calibri"/>
              </a:rPr>
              <a:t>websites</a:t>
            </a:r>
            <a:r>
              <a:rPr lang="en-US" sz="1100" spc="25" dirty="0">
                <a:latin typeface="Chivo" panose="00000500000000000000" pitchFamily="2" charset="0"/>
                <a:cs typeface="Calibri"/>
              </a:rPr>
              <a:t> </a:t>
            </a:r>
            <a:r>
              <a:rPr lang="en-US" sz="1100" spc="105" dirty="0">
                <a:latin typeface="Chivo" panose="00000500000000000000" pitchFamily="2" charset="0"/>
                <a:cs typeface="Calibri"/>
              </a:rPr>
              <a:t>and</a:t>
            </a:r>
            <a:r>
              <a:rPr lang="en-US" sz="1100" spc="25" dirty="0">
                <a:latin typeface="Chivo" panose="00000500000000000000" pitchFamily="2" charset="0"/>
                <a:cs typeface="Calibri"/>
              </a:rPr>
              <a:t> </a:t>
            </a:r>
            <a:r>
              <a:rPr lang="en-US" sz="1100" spc="160" dirty="0">
                <a:latin typeface="Chivo" panose="00000500000000000000" pitchFamily="2" charset="0"/>
                <a:cs typeface="Calibri"/>
              </a:rPr>
              <a:t>press</a:t>
            </a:r>
            <a:r>
              <a:rPr lang="en-US" sz="1100" spc="25" dirty="0">
                <a:latin typeface="Chivo" panose="00000500000000000000" pitchFamily="2" charset="0"/>
                <a:cs typeface="Calibri"/>
              </a:rPr>
              <a:t> </a:t>
            </a:r>
            <a:r>
              <a:rPr lang="en-US" sz="1100" spc="135" dirty="0">
                <a:latin typeface="Chivo" panose="00000500000000000000" pitchFamily="2" charset="0"/>
                <a:cs typeface="Calibri"/>
              </a:rPr>
              <a:t>releases </a:t>
            </a:r>
            <a:r>
              <a:rPr lang="en-US" sz="1100" spc="30" dirty="0">
                <a:latin typeface="Chivo" panose="00000500000000000000" pitchFamily="2" charset="0"/>
                <a:cs typeface="Calibri"/>
              </a:rPr>
              <a:t>to </a:t>
            </a:r>
            <a:r>
              <a:rPr lang="en-US" sz="1100" spc="110" dirty="0">
                <a:latin typeface="Chivo" panose="00000500000000000000" pitchFamily="2" charset="0"/>
                <a:cs typeface="Calibri"/>
              </a:rPr>
              <a:t>social </a:t>
            </a:r>
            <a:r>
              <a:rPr lang="en-US" sz="1100" spc="85" dirty="0">
                <a:latin typeface="Chivo" panose="00000500000000000000" pitchFamily="2" charset="0"/>
                <a:cs typeface="Calibri"/>
              </a:rPr>
              <a:t>media </a:t>
            </a:r>
            <a:r>
              <a:rPr lang="en-US" sz="1100" spc="114" dirty="0">
                <a:latin typeface="Chivo" panose="00000500000000000000" pitchFamily="2" charset="0"/>
                <a:cs typeface="Calibri"/>
              </a:rPr>
              <a:t>messaging, </a:t>
            </a:r>
            <a:r>
              <a:rPr lang="en-US" sz="1100" spc="80" dirty="0">
                <a:latin typeface="Chivo" panose="00000500000000000000" pitchFamily="2" charset="0"/>
                <a:cs typeface="Calibri"/>
              </a:rPr>
              <a:t>emails, </a:t>
            </a:r>
            <a:r>
              <a:rPr lang="en-US" sz="1100" spc="105" dirty="0">
                <a:latin typeface="Chivo" panose="00000500000000000000" pitchFamily="2" charset="0"/>
                <a:cs typeface="Calibri"/>
              </a:rPr>
              <a:t>and </a:t>
            </a:r>
            <a:r>
              <a:rPr lang="en-US" sz="1100" spc="100" dirty="0">
                <a:latin typeface="Chivo" panose="00000500000000000000" pitchFamily="2" charset="0"/>
                <a:cs typeface="Calibri"/>
              </a:rPr>
              <a:t>face-to-face  </a:t>
            </a:r>
            <a:r>
              <a:rPr lang="en-US" sz="1100" spc="80" dirty="0">
                <a:latin typeface="Chivo" panose="00000500000000000000" pitchFamily="2" charset="0"/>
                <a:cs typeface="Calibri"/>
              </a:rPr>
              <a:t>interactions.</a:t>
            </a:r>
            <a:r>
              <a:rPr lang="en-US" sz="1100" spc="25" dirty="0">
                <a:latin typeface="Chivo" panose="00000500000000000000" pitchFamily="2" charset="0"/>
                <a:cs typeface="Calibri"/>
              </a:rPr>
              <a:t> </a:t>
            </a:r>
            <a:r>
              <a:rPr lang="en-US" sz="1100" spc="140" dirty="0">
                <a:latin typeface="Chivo" panose="00000500000000000000" pitchFamily="2" charset="0"/>
                <a:cs typeface="Calibri"/>
              </a:rPr>
              <a:t>Because</a:t>
            </a:r>
            <a:r>
              <a:rPr lang="en-US" sz="1100" spc="25" dirty="0">
                <a:latin typeface="Chivo" panose="00000500000000000000" pitchFamily="2" charset="0"/>
                <a:cs typeface="Calibri"/>
              </a:rPr>
              <a:t> </a:t>
            </a:r>
            <a:r>
              <a:rPr lang="en-US" sz="1100" spc="50" dirty="0">
                <a:latin typeface="Chivo" panose="00000500000000000000" pitchFamily="2" charset="0"/>
                <a:cs typeface="Calibri"/>
              </a:rPr>
              <a:t>it’s</a:t>
            </a:r>
            <a:r>
              <a:rPr lang="en-US" sz="1100" spc="30" dirty="0">
                <a:latin typeface="Chivo" panose="00000500000000000000" pitchFamily="2" charset="0"/>
                <a:cs typeface="Calibri"/>
              </a:rPr>
              <a:t> </a:t>
            </a:r>
            <a:r>
              <a:rPr lang="en-US" sz="1100" spc="145" dirty="0">
                <a:latin typeface="Chivo" panose="00000500000000000000" pitchFamily="2" charset="0"/>
                <a:cs typeface="Calibri"/>
              </a:rPr>
              <a:t>such</a:t>
            </a:r>
            <a:r>
              <a:rPr lang="en-US" sz="1100" spc="25" dirty="0">
                <a:latin typeface="Chivo" panose="00000500000000000000" pitchFamily="2" charset="0"/>
                <a:cs typeface="Calibri"/>
              </a:rPr>
              <a:t> </a:t>
            </a:r>
            <a:r>
              <a:rPr lang="en-US" sz="1100" spc="155" dirty="0">
                <a:latin typeface="Chivo" panose="00000500000000000000" pitchFamily="2" charset="0"/>
                <a:cs typeface="Calibri"/>
              </a:rPr>
              <a:t>a</a:t>
            </a:r>
            <a:r>
              <a:rPr lang="en-US" sz="1100" spc="25" dirty="0">
                <a:latin typeface="Chivo" panose="00000500000000000000" pitchFamily="2" charset="0"/>
                <a:cs typeface="Calibri"/>
              </a:rPr>
              <a:t> </a:t>
            </a:r>
            <a:r>
              <a:rPr lang="en-US" sz="1100" spc="75" dirty="0">
                <a:latin typeface="Chivo" panose="00000500000000000000" pitchFamily="2" charset="0"/>
                <a:cs typeface="Calibri"/>
              </a:rPr>
              <a:t>big</a:t>
            </a:r>
            <a:r>
              <a:rPr lang="en-US" sz="1100" spc="30" dirty="0">
                <a:latin typeface="Chivo" panose="00000500000000000000" pitchFamily="2" charset="0"/>
                <a:cs typeface="Calibri"/>
              </a:rPr>
              <a:t> </a:t>
            </a:r>
            <a:r>
              <a:rPr lang="en-US" sz="1100" spc="114" dirty="0">
                <a:latin typeface="Chivo" panose="00000500000000000000" pitchFamily="2" charset="0"/>
                <a:cs typeface="Calibri"/>
              </a:rPr>
              <a:t>part</a:t>
            </a:r>
            <a:r>
              <a:rPr lang="en-US" sz="1100" spc="25"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25" dirty="0">
                <a:latin typeface="Chivo" panose="00000500000000000000" pitchFamily="2" charset="0"/>
                <a:cs typeface="Calibri"/>
              </a:rPr>
              <a:t> </a:t>
            </a:r>
            <a:r>
              <a:rPr lang="en-US" sz="1100" spc="90" dirty="0">
                <a:latin typeface="Chivo" panose="00000500000000000000" pitchFamily="2" charset="0"/>
                <a:cs typeface="Calibri"/>
              </a:rPr>
              <a:t>how</a:t>
            </a:r>
            <a:r>
              <a:rPr lang="en-US" sz="1100" spc="30" dirty="0">
                <a:latin typeface="Chivo" panose="00000500000000000000" pitchFamily="2" charset="0"/>
                <a:cs typeface="Calibri"/>
              </a:rPr>
              <a:t> </a:t>
            </a:r>
            <a:r>
              <a:rPr lang="en-US" sz="1100" spc="130" dirty="0">
                <a:latin typeface="Chivo" panose="00000500000000000000" pitchFamily="2" charset="0"/>
                <a:cs typeface="Calibri"/>
              </a:rPr>
              <a:t>our  </a:t>
            </a:r>
            <a:r>
              <a:rPr lang="en-US" sz="1100" spc="105" dirty="0">
                <a:latin typeface="Chivo" panose="00000500000000000000" pitchFamily="2" charset="0"/>
                <a:cs typeface="Calibri"/>
              </a:rPr>
              <a:t>place </a:t>
            </a:r>
            <a:r>
              <a:rPr lang="en-US" sz="1100" spc="120" dirty="0">
                <a:latin typeface="Chivo" panose="00000500000000000000" pitchFamily="2" charset="0"/>
                <a:cs typeface="Calibri"/>
              </a:rPr>
              <a:t>is </a:t>
            </a:r>
            <a:r>
              <a:rPr lang="en-US" sz="1100" spc="90" dirty="0">
                <a:latin typeface="Chivo" panose="00000500000000000000" pitchFamily="2" charset="0"/>
                <a:cs typeface="Calibri"/>
              </a:rPr>
              <a:t>perceived, paying </a:t>
            </a:r>
            <a:r>
              <a:rPr lang="en-US" sz="1100" spc="55" dirty="0">
                <a:latin typeface="Chivo" panose="00000500000000000000" pitchFamily="2" charset="0"/>
                <a:cs typeface="Calibri"/>
              </a:rPr>
              <a:t>attention </a:t>
            </a:r>
            <a:r>
              <a:rPr lang="en-US" sz="1100" spc="30" dirty="0">
                <a:latin typeface="Chivo" panose="00000500000000000000" pitchFamily="2" charset="0"/>
                <a:cs typeface="Calibri"/>
              </a:rPr>
              <a:t>to </a:t>
            </a:r>
            <a:r>
              <a:rPr lang="en-US" sz="1100" spc="95" dirty="0">
                <a:latin typeface="Chivo" panose="00000500000000000000" pitchFamily="2" charset="0"/>
                <a:cs typeface="Calibri"/>
              </a:rPr>
              <a:t>personality  </a:t>
            </a:r>
            <a:r>
              <a:rPr lang="en-US" sz="1100" spc="105" dirty="0">
                <a:latin typeface="Chivo" panose="00000500000000000000" pitchFamily="2" charset="0"/>
                <a:cs typeface="Calibri"/>
              </a:rPr>
              <a:t>and</a:t>
            </a:r>
            <a:r>
              <a:rPr lang="en-US" sz="1100" spc="20" dirty="0">
                <a:latin typeface="Chivo" panose="00000500000000000000" pitchFamily="2" charset="0"/>
                <a:cs typeface="Calibri"/>
              </a:rPr>
              <a:t> </a:t>
            </a:r>
            <a:r>
              <a:rPr lang="en-US" sz="1100" spc="55" dirty="0">
                <a:latin typeface="Chivo" panose="00000500000000000000" pitchFamily="2" charset="0"/>
                <a:cs typeface="Calibri"/>
              </a:rPr>
              <a:t>tone</a:t>
            </a:r>
            <a:r>
              <a:rPr lang="en-US" sz="1100" spc="25"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25" dirty="0">
                <a:latin typeface="Chivo" panose="00000500000000000000" pitchFamily="2" charset="0"/>
                <a:cs typeface="Calibri"/>
              </a:rPr>
              <a:t> </a:t>
            </a:r>
            <a:r>
              <a:rPr lang="en-US" sz="1100" spc="85" dirty="0">
                <a:latin typeface="Chivo" panose="00000500000000000000" pitchFamily="2" charset="0"/>
                <a:cs typeface="Calibri"/>
              </a:rPr>
              <a:t>voice</a:t>
            </a:r>
            <a:r>
              <a:rPr lang="en-US" sz="1100" spc="20" dirty="0">
                <a:latin typeface="Chivo" panose="00000500000000000000" pitchFamily="2" charset="0"/>
                <a:cs typeface="Calibri"/>
              </a:rPr>
              <a:t> </a:t>
            </a:r>
            <a:r>
              <a:rPr lang="en-US" sz="1100" spc="95" dirty="0">
                <a:latin typeface="Chivo" panose="00000500000000000000" pitchFamily="2" charset="0"/>
                <a:cs typeface="Calibri"/>
              </a:rPr>
              <a:t>should</a:t>
            </a:r>
            <a:r>
              <a:rPr lang="en-US" sz="1100" spc="25" dirty="0">
                <a:latin typeface="Chivo" panose="00000500000000000000" pitchFamily="2" charset="0"/>
                <a:cs typeface="Calibri"/>
              </a:rPr>
              <a:t> </a:t>
            </a:r>
            <a:r>
              <a:rPr lang="en-US" sz="1100" spc="80" dirty="0">
                <a:latin typeface="Chivo" panose="00000500000000000000" pitchFamily="2" charset="0"/>
                <a:cs typeface="Calibri"/>
              </a:rPr>
              <a:t>be</a:t>
            </a:r>
            <a:r>
              <a:rPr lang="en-US" sz="1100" spc="25" dirty="0">
                <a:latin typeface="Chivo" panose="00000500000000000000" pitchFamily="2" charset="0"/>
                <a:cs typeface="Calibri"/>
              </a:rPr>
              <a:t> </a:t>
            </a:r>
            <a:r>
              <a:rPr lang="en-US" sz="1100" spc="125" dirty="0">
                <a:latin typeface="Chivo" panose="00000500000000000000" pitchFamily="2" charset="0"/>
                <a:cs typeface="Calibri"/>
              </a:rPr>
              <a:t>an</a:t>
            </a:r>
            <a:r>
              <a:rPr lang="en-US" sz="1100" spc="25" dirty="0">
                <a:latin typeface="Chivo" panose="00000500000000000000" pitchFamily="2" charset="0"/>
                <a:cs typeface="Calibri"/>
              </a:rPr>
              <a:t> </a:t>
            </a:r>
            <a:r>
              <a:rPr lang="en-US" sz="1100" spc="80" dirty="0">
                <a:latin typeface="Chivo" panose="00000500000000000000" pitchFamily="2" charset="0"/>
                <a:cs typeface="Calibri"/>
              </a:rPr>
              <a:t>important</a:t>
            </a:r>
            <a:r>
              <a:rPr lang="en-US" sz="1100" spc="20" dirty="0">
                <a:latin typeface="Chivo" panose="00000500000000000000" pitchFamily="2" charset="0"/>
                <a:cs typeface="Calibri"/>
              </a:rPr>
              <a:t> </a:t>
            </a:r>
            <a:r>
              <a:rPr lang="en-US" sz="1100" spc="114" dirty="0">
                <a:latin typeface="Chivo" panose="00000500000000000000" pitchFamily="2" charset="0"/>
                <a:cs typeface="Calibri"/>
              </a:rPr>
              <a:t>part</a:t>
            </a:r>
            <a:r>
              <a:rPr lang="en-US" sz="1100" spc="25" dirty="0">
                <a:latin typeface="Chivo" panose="00000500000000000000" pitchFamily="2" charset="0"/>
                <a:cs typeface="Calibri"/>
              </a:rPr>
              <a:t> </a:t>
            </a:r>
            <a:r>
              <a:rPr lang="en-US" sz="1100" spc="45" dirty="0">
                <a:latin typeface="Chivo" panose="00000500000000000000" pitchFamily="2" charset="0"/>
                <a:cs typeface="Calibri"/>
              </a:rPr>
              <a:t>of</a:t>
            </a:r>
            <a:r>
              <a:rPr lang="en-US" sz="1100" spc="25" dirty="0">
                <a:latin typeface="Chivo" panose="00000500000000000000" pitchFamily="2" charset="0"/>
                <a:cs typeface="Calibri"/>
              </a:rPr>
              <a:t> </a:t>
            </a:r>
            <a:r>
              <a:rPr lang="en-US" sz="1100" spc="60" dirty="0">
                <a:latin typeface="Chivo" panose="00000500000000000000" pitchFamily="2" charset="0"/>
                <a:cs typeface="Calibri"/>
              </a:rPr>
              <a:t>the  </a:t>
            </a:r>
            <a:r>
              <a:rPr lang="en-US" sz="1100" spc="110" dirty="0">
                <a:latin typeface="Chivo" panose="00000500000000000000" pitchFamily="2" charset="0"/>
                <a:cs typeface="Calibri"/>
              </a:rPr>
              <a:t>narrative </a:t>
            </a:r>
            <a:r>
              <a:rPr lang="en-US" sz="1100" spc="65" dirty="0">
                <a:latin typeface="Chivo" panose="00000500000000000000" pitchFamily="2" charset="0"/>
                <a:cs typeface="Calibri"/>
              </a:rPr>
              <a:t>adoption </a:t>
            </a:r>
            <a:r>
              <a:rPr lang="en-US" sz="1100" spc="150" dirty="0">
                <a:latin typeface="Chivo" panose="00000500000000000000" pitchFamily="2" charset="0"/>
                <a:cs typeface="Calibri"/>
              </a:rPr>
              <a:t>process</a:t>
            </a:r>
            <a:r>
              <a:rPr lang="en-US" sz="1100" spc="-185" dirty="0">
                <a:latin typeface="Chivo" panose="00000500000000000000" pitchFamily="2" charset="0"/>
                <a:cs typeface="Calibri"/>
              </a:rPr>
              <a:t> </a:t>
            </a:r>
            <a:r>
              <a:rPr lang="en-US" sz="1100" spc="100" dirty="0">
                <a:latin typeface="Chivo" panose="00000500000000000000" pitchFamily="2" charset="0"/>
                <a:cs typeface="Calibri"/>
              </a:rPr>
              <a:t>for </a:t>
            </a:r>
            <a:r>
              <a:rPr lang="en-US" sz="1100" spc="110" dirty="0">
                <a:latin typeface="Chivo" panose="00000500000000000000" pitchFamily="2" charset="0"/>
                <a:cs typeface="Calibri"/>
              </a:rPr>
              <a:t>Crewe.</a:t>
            </a:r>
            <a:endParaRPr lang="en-US" sz="1100" dirty="0">
              <a:latin typeface="Chivo" panose="00000500000000000000" pitchFamily="2" charset="0"/>
              <a:cs typeface="Calibri"/>
            </a:endParaRPr>
          </a:p>
          <a:p>
            <a:endParaRPr lang="en-GB" sz="1100" dirty="0">
              <a:latin typeface="Chivo" panose="00000500000000000000" pitchFamily="2" charset="0"/>
            </a:endParaRPr>
          </a:p>
        </p:txBody>
      </p:sp>
      <p:sp>
        <p:nvSpPr>
          <p:cNvPr id="6" name="TextBox 5">
            <a:extLst>
              <a:ext uri="{FF2B5EF4-FFF2-40B4-BE49-F238E27FC236}">
                <a16:creationId xmlns:a16="http://schemas.microsoft.com/office/drawing/2014/main" id="{DC2A448C-A9F2-4A7D-80EF-6951D5D75151}"/>
              </a:ext>
            </a:extLst>
          </p:cNvPr>
          <p:cNvSpPr txBox="1"/>
          <p:nvPr/>
        </p:nvSpPr>
        <p:spPr>
          <a:xfrm>
            <a:off x="3951514" y="1688457"/>
            <a:ext cx="3864429" cy="5270866"/>
          </a:xfrm>
          <a:prstGeom prst="rect">
            <a:avLst/>
          </a:prstGeom>
          <a:noFill/>
        </p:spPr>
        <p:txBody>
          <a:bodyPr wrap="square" rtlCol="0">
            <a:spAutoFit/>
          </a:bodyPr>
          <a:lstStyle/>
          <a:p>
            <a:pPr>
              <a:lnSpc>
                <a:spcPct val="100000"/>
              </a:lnSpc>
              <a:spcBef>
                <a:spcPts val="100"/>
              </a:spcBef>
            </a:pPr>
            <a:r>
              <a:rPr lang="en-GB" sz="1100" b="1" spc="95" dirty="0">
                <a:latin typeface="Chivo" panose="00000500000000000000" pitchFamily="2" charset="0"/>
                <a:cs typeface="Calibri"/>
              </a:rPr>
              <a:t>Language tips</a:t>
            </a:r>
          </a:p>
          <a:p>
            <a:pPr marL="12700" marR="5080">
              <a:lnSpc>
                <a:spcPct val="122300"/>
              </a:lnSpc>
              <a:spcBef>
                <a:spcPts val="100"/>
              </a:spcBef>
            </a:pPr>
            <a:r>
              <a:rPr lang="en-US" sz="1100" spc="160" dirty="0">
                <a:latin typeface="Chivo" panose="00000500000000000000" pitchFamily="2" charset="0"/>
                <a:cs typeface="Calibri"/>
              </a:rPr>
              <a:t>The Plain English Campaign’s language rules help  brands avoid unnecessary jargon and clunky phrasing  that can confuse or alienate people. Referring to these  rules will encourage consistency and an accessible  voice across all communications – no matter who  you’re talking to.</a:t>
            </a:r>
          </a:p>
          <a:p>
            <a:pPr marL="12700" marR="5080">
              <a:lnSpc>
                <a:spcPct val="122300"/>
              </a:lnSpc>
              <a:spcBef>
                <a:spcPts val="100"/>
              </a:spcBef>
            </a:pPr>
            <a:endParaRPr lang="en-GB" sz="1100" spc="160" dirty="0">
              <a:latin typeface="Chivo" panose="00000500000000000000" pitchFamily="2" charset="0"/>
              <a:cs typeface="Calibri"/>
            </a:endParaRPr>
          </a:p>
          <a:p>
            <a:pPr marL="184150" marR="5080" indent="-171450">
              <a:lnSpc>
                <a:spcPct val="122300"/>
              </a:lnSpc>
              <a:spcBef>
                <a:spcPts val="100"/>
              </a:spcBef>
              <a:buFont typeface="Arial" panose="020B0604020202020204" pitchFamily="34" charset="0"/>
              <a:buChar char="•"/>
            </a:pPr>
            <a:r>
              <a:rPr lang="en-GB" sz="1100" spc="160" dirty="0">
                <a:latin typeface="Chivo" panose="00000500000000000000" pitchFamily="2" charset="0"/>
                <a:cs typeface="Calibri"/>
              </a:rPr>
              <a:t>Use friendly pronouns</a:t>
            </a:r>
          </a:p>
          <a:p>
            <a:pPr marL="184150" marR="5080" indent="-171450">
              <a:lnSpc>
                <a:spcPct val="122300"/>
              </a:lnSpc>
              <a:spcBef>
                <a:spcPts val="100"/>
              </a:spcBef>
              <a:buFont typeface="Arial" panose="020B0604020202020204" pitchFamily="34" charset="0"/>
              <a:buChar char="•"/>
            </a:pPr>
            <a:r>
              <a:rPr lang="en-US" sz="1100" spc="160" dirty="0">
                <a:latin typeface="Chivo" panose="00000500000000000000" pitchFamily="2" charset="0"/>
                <a:cs typeface="Calibri"/>
              </a:rPr>
              <a:t>Use ‘we’ and ‘you’ to help build an emotional  relationship with your audience.</a:t>
            </a:r>
          </a:p>
          <a:p>
            <a:pPr marL="184150" marR="5080" indent="-171450">
              <a:lnSpc>
                <a:spcPct val="122300"/>
              </a:lnSpc>
              <a:spcBef>
                <a:spcPts val="100"/>
              </a:spcBef>
              <a:buFont typeface="Arial" panose="020B0604020202020204" pitchFamily="34" charset="0"/>
              <a:buChar char="•"/>
              <a:tabLst>
                <a:tab pos="173990" algn="l"/>
              </a:tabLst>
            </a:pPr>
            <a:r>
              <a:rPr lang="en-US" sz="1100" spc="160" dirty="0">
                <a:latin typeface="Chivo" panose="00000500000000000000" pitchFamily="2" charset="0"/>
                <a:cs typeface="Calibri"/>
              </a:rPr>
              <a:t>Be clever with the turn of phrase rather than relying  on multisyllabic words. If you can’t say what you want  in simple terms, try rearranging the sentence.</a:t>
            </a:r>
          </a:p>
          <a:p>
            <a:pPr marL="184150" marR="5080" indent="-171450">
              <a:lnSpc>
                <a:spcPct val="122300"/>
              </a:lnSpc>
              <a:spcBef>
                <a:spcPts val="100"/>
              </a:spcBef>
              <a:buFont typeface="Arial" panose="020B0604020202020204" pitchFamily="34" charset="0"/>
              <a:buChar char="•"/>
              <a:tabLst>
                <a:tab pos="173990" algn="l"/>
              </a:tabLst>
            </a:pPr>
            <a:r>
              <a:rPr lang="en-US" sz="1100" spc="160" dirty="0">
                <a:latin typeface="Chivo" panose="00000500000000000000" pitchFamily="2" charset="0"/>
                <a:cs typeface="Calibri"/>
              </a:rPr>
              <a:t>Use everyday English whenever possible</a:t>
            </a:r>
          </a:p>
          <a:p>
            <a:pPr marL="184150" marR="5080" indent="-171450">
              <a:lnSpc>
                <a:spcPct val="122300"/>
              </a:lnSpc>
              <a:spcBef>
                <a:spcPts val="100"/>
              </a:spcBef>
              <a:buFont typeface="Arial" panose="020B0604020202020204" pitchFamily="34" charset="0"/>
              <a:buChar char="•"/>
            </a:pPr>
            <a:r>
              <a:rPr lang="en-US" sz="1100" spc="160" dirty="0">
                <a:latin typeface="Chivo" panose="00000500000000000000" pitchFamily="2" charset="0"/>
                <a:cs typeface="Calibri"/>
              </a:rPr>
              <a:t>Use active verbs as much as possible - </a:t>
            </a:r>
            <a:r>
              <a:rPr lang="en-US" sz="1100" spc="160" dirty="0" err="1">
                <a:latin typeface="Chivo" panose="00000500000000000000" pitchFamily="2" charset="0"/>
                <a:cs typeface="Calibri"/>
              </a:rPr>
              <a:t>eg</a:t>
            </a:r>
            <a:r>
              <a:rPr lang="en-US" sz="1100" spc="160" dirty="0">
                <a:latin typeface="Chivo" panose="00000500000000000000" pitchFamily="2" charset="0"/>
                <a:cs typeface="Calibri"/>
              </a:rPr>
              <a:t> ‘Crewe  has launched a new </a:t>
            </a:r>
            <a:r>
              <a:rPr lang="en-US" sz="1100" spc="160" dirty="0" err="1">
                <a:latin typeface="Chivo" panose="00000500000000000000" pitchFamily="2" charset="0"/>
                <a:cs typeface="Calibri"/>
              </a:rPr>
              <a:t>initative</a:t>
            </a:r>
            <a:r>
              <a:rPr lang="en-US" sz="1100" spc="160" dirty="0">
                <a:latin typeface="Chivo" panose="00000500000000000000" pitchFamily="2" charset="0"/>
                <a:cs typeface="Calibri"/>
              </a:rPr>
              <a:t> to improve local access  to STEM career pathways’ rather than ‘a new initiative  was launched in Crewe’.</a:t>
            </a:r>
          </a:p>
          <a:p>
            <a:endParaRPr lang="en-GB" sz="1100" dirty="0">
              <a:latin typeface="Chivo" panose="00000500000000000000" pitchFamily="2" charset="0"/>
            </a:endParaRPr>
          </a:p>
        </p:txBody>
      </p:sp>
      <p:sp>
        <p:nvSpPr>
          <p:cNvPr id="7" name="TextBox 6">
            <a:extLst>
              <a:ext uri="{FF2B5EF4-FFF2-40B4-BE49-F238E27FC236}">
                <a16:creationId xmlns:a16="http://schemas.microsoft.com/office/drawing/2014/main" id="{24340C3C-333B-479B-9D8B-08B32E76DBF2}"/>
              </a:ext>
            </a:extLst>
          </p:cNvPr>
          <p:cNvSpPr txBox="1"/>
          <p:nvPr/>
        </p:nvSpPr>
        <p:spPr>
          <a:xfrm>
            <a:off x="7968344" y="1688457"/>
            <a:ext cx="3951514" cy="5039906"/>
          </a:xfrm>
          <a:prstGeom prst="rect">
            <a:avLst/>
          </a:prstGeom>
          <a:noFill/>
        </p:spPr>
        <p:txBody>
          <a:bodyPr wrap="square" rtlCol="0">
            <a:spAutoFit/>
          </a:bodyPr>
          <a:lstStyle/>
          <a:p>
            <a:pPr marR="5080">
              <a:spcBef>
                <a:spcPts val="100"/>
              </a:spcBef>
            </a:pPr>
            <a:r>
              <a:rPr lang="en-US" sz="1100" b="1" spc="95" dirty="0">
                <a:latin typeface="Chivo" panose="00000500000000000000" pitchFamily="2" charset="0"/>
                <a:cs typeface="Calibri"/>
              </a:rPr>
              <a:t>What's the best tone of voice for talking about  Crewe?</a:t>
            </a:r>
          </a:p>
          <a:p>
            <a:pPr marL="12700" marR="5080">
              <a:lnSpc>
                <a:spcPct val="122300"/>
              </a:lnSpc>
              <a:spcBef>
                <a:spcPts val="100"/>
              </a:spcBef>
            </a:pPr>
            <a:r>
              <a:rPr lang="en-US" sz="1100" spc="110" dirty="0">
                <a:latin typeface="Chivo" panose="00000500000000000000" pitchFamily="2" charset="0"/>
                <a:cs typeface="Calibri"/>
              </a:rPr>
              <a:t>The way we communicate should align with our  narrative, and be designed around the emotions that  we want to evoke in our audiences. Based on the core  values, we need to show that we are:</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Down to earth - straightforward and trustworthy</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Eager to make things happen - ready for change and  not afraid of the work needed to make it happen</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Focused on our future, and how it has been informed  by our heritage</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Always looking outward to our network of  surrounding towns and villages</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Always keen to tell stories of the achievements of  our city and proud of our achievements</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Always taking our natural environment into  consideration</a:t>
            </a:r>
          </a:p>
          <a:p>
            <a:pPr marL="184150" marR="5080" indent="-171450">
              <a:lnSpc>
                <a:spcPct val="122300"/>
              </a:lnSpc>
              <a:spcBef>
                <a:spcPts val="100"/>
              </a:spcBef>
              <a:buFont typeface="Arial" panose="020B0604020202020204" pitchFamily="34" charset="0"/>
              <a:buChar char="•"/>
            </a:pPr>
            <a:r>
              <a:rPr lang="en-US" sz="1100" spc="110" dirty="0">
                <a:latin typeface="Chivo" panose="00000500000000000000" pitchFamily="2" charset="0"/>
                <a:cs typeface="Calibri"/>
              </a:rPr>
              <a:t>A can-do place with a can-do, positive attitude</a:t>
            </a:r>
          </a:p>
          <a:p>
            <a:endParaRPr lang="en-GB" sz="1100" dirty="0">
              <a:latin typeface="Chivo" panose="00000500000000000000" pitchFamily="2" charset="0"/>
            </a:endParaRPr>
          </a:p>
        </p:txBody>
      </p:sp>
    </p:spTree>
    <p:extLst>
      <p:ext uri="{BB962C8B-B14F-4D97-AF65-F5344CB8AC3E}">
        <p14:creationId xmlns:p14="http://schemas.microsoft.com/office/powerpoint/2010/main" val="3447927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8A5342-3C94-4C88-9C97-0B87A54ED3B1}"/>
              </a:ext>
            </a:extLst>
          </p:cNvPr>
          <p:cNvSpPr txBox="1"/>
          <p:nvPr/>
        </p:nvSpPr>
        <p:spPr>
          <a:xfrm>
            <a:off x="1191929" y="674915"/>
            <a:ext cx="9808142" cy="553998"/>
          </a:xfrm>
          <a:prstGeom prst="rect">
            <a:avLst/>
          </a:prstGeom>
          <a:noFill/>
        </p:spPr>
        <p:txBody>
          <a:bodyPr wrap="square" rtlCol="0">
            <a:spAutoFit/>
          </a:bodyPr>
          <a:lstStyle/>
          <a:p>
            <a:pPr algn="r"/>
            <a:r>
              <a:rPr lang="en-US" sz="3000" b="1" dirty="0">
                <a:effectLst>
                  <a:outerShdw blurRad="38100" dist="38100" dir="2700000" algn="tl">
                    <a:srgbClr val="000000">
                      <a:alpha val="43137"/>
                    </a:srgbClr>
                  </a:outerShdw>
                </a:effectLst>
                <a:latin typeface="Chivo" panose="00000500000000000000" pitchFamily="2" charset="0"/>
              </a:rPr>
              <a:t>Language: tone of voice</a:t>
            </a:r>
            <a:endParaRPr lang="en-GB" sz="3000" b="1" dirty="0">
              <a:effectLst>
                <a:outerShdw blurRad="38100" dist="38100" dir="2700000" algn="tl">
                  <a:srgbClr val="000000">
                    <a:alpha val="43137"/>
                  </a:srgbClr>
                </a:outerShdw>
              </a:effectLst>
              <a:latin typeface="Chivo" panose="00000500000000000000" pitchFamily="2" charset="0"/>
            </a:endParaRPr>
          </a:p>
        </p:txBody>
      </p:sp>
      <p:cxnSp>
        <p:nvCxnSpPr>
          <p:cNvPr id="3" name="Straight Connector 2">
            <a:extLst>
              <a:ext uri="{FF2B5EF4-FFF2-40B4-BE49-F238E27FC236}">
                <a16:creationId xmlns:a16="http://schemas.microsoft.com/office/drawing/2014/main" id="{AE30D274-A499-43F1-AE6B-39C8D435FA5F}"/>
              </a:ext>
            </a:extLst>
          </p:cNvPr>
          <p:cNvCxnSpPr/>
          <p:nvPr/>
        </p:nvCxnSpPr>
        <p:spPr>
          <a:xfrm>
            <a:off x="1191929" y="1261569"/>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D1B43318-C8B2-4BBC-BFA7-7E132480948B}"/>
              </a:ext>
            </a:extLst>
          </p:cNvPr>
          <p:cNvSpPr txBox="1"/>
          <p:nvPr/>
        </p:nvSpPr>
        <p:spPr>
          <a:xfrm>
            <a:off x="217714" y="1436915"/>
            <a:ext cx="3276600" cy="738664"/>
          </a:xfrm>
          <a:prstGeom prst="rect">
            <a:avLst/>
          </a:prstGeom>
          <a:noFill/>
        </p:spPr>
        <p:txBody>
          <a:bodyPr wrap="square" rtlCol="0">
            <a:spAutoFit/>
          </a:bodyPr>
          <a:lstStyle/>
          <a:p>
            <a:r>
              <a:rPr lang="en-US" sz="1050" spc="90" dirty="0">
                <a:latin typeface="Chivo" panose="00000500000000000000" pitchFamily="2" charset="0"/>
                <a:cs typeface="Calibri"/>
              </a:rPr>
              <a:t>These </a:t>
            </a:r>
            <a:r>
              <a:rPr lang="en-US" sz="1050" spc="114" dirty="0">
                <a:latin typeface="Chivo" panose="00000500000000000000" pitchFamily="2" charset="0"/>
                <a:cs typeface="Calibri"/>
              </a:rPr>
              <a:t>are </a:t>
            </a:r>
            <a:r>
              <a:rPr lang="en-US" sz="1050" spc="85" dirty="0">
                <a:latin typeface="Chivo" panose="00000500000000000000" pitchFamily="2" charset="0"/>
                <a:cs typeface="Calibri"/>
              </a:rPr>
              <a:t>some </a:t>
            </a:r>
            <a:r>
              <a:rPr lang="en-US" sz="1050" spc="105" dirty="0">
                <a:latin typeface="Chivo" panose="00000500000000000000" pitchFamily="2" charset="0"/>
                <a:cs typeface="Calibri"/>
              </a:rPr>
              <a:t>words </a:t>
            </a:r>
            <a:r>
              <a:rPr lang="en-US" sz="1050" spc="80" dirty="0">
                <a:latin typeface="Chivo" panose="00000500000000000000" pitchFamily="2" charset="0"/>
                <a:cs typeface="Calibri"/>
              </a:rPr>
              <a:t>and </a:t>
            </a:r>
            <a:r>
              <a:rPr lang="en-US" sz="1050" spc="114" dirty="0">
                <a:latin typeface="Chivo" panose="00000500000000000000" pitchFamily="2" charset="0"/>
                <a:cs typeface="Calibri"/>
              </a:rPr>
              <a:t>phrases </a:t>
            </a:r>
            <a:r>
              <a:rPr lang="en-US" sz="1050" spc="45" dirty="0">
                <a:latin typeface="Chivo" panose="00000500000000000000" pitchFamily="2" charset="0"/>
                <a:cs typeface="Calibri"/>
              </a:rPr>
              <a:t>that  </a:t>
            </a:r>
            <a:r>
              <a:rPr lang="en-US" sz="1050" spc="75" dirty="0">
                <a:latin typeface="Chivo" panose="00000500000000000000" pitchFamily="2" charset="0"/>
                <a:cs typeface="Calibri"/>
              </a:rPr>
              <a:t>could</a:t>
            </a:r>
            <a:r>
              <a:rPr lang="en-US" sz="1050" spc="10" dirty="0">
                <a:latin typeface="Chivo" panose="00000500000000000000" pitchFamily="2" charset="0"/>
                <a:cs typeface="Calibri"/>
              </a:rPr>
              <a:t> </a:t>
            </a:r>
            <a:r>
              <a:rPr lang="en-US" sz="1050" spc="65" dirty="0">
                <a:latin typeface="Chivo" panose="00000500000000000000" pitchFamily="2" charset="0"/>
                <a:cs typeface="Calibri"/>
              </a:rPr>
              <a:t>inform</a:t>
            </a:r>
            <a:r>
              <a:rPr lang="en-US" sz="1050" spc="10" dirty="0">
                <a:latin typeface="Chivo" panose="00000500000000000000" pitchFamily="2" charset="0"/>
                <a:cs typeface="Calibri"/>
              </a:rPr>
              <a:t> </a:t>
            </a:r>
            <a:r>
              <a:rPr lang="en-US" sz="1050" spc="60" dirty="0">
                <a:latin typeface="Chivo" panose="00000500000000000000" pitchFamily="2" charset="0"/>
                <a:cs typeface="Calibri"/>
              </a:rPr>
              <a:t>key</a:t>
            </a:r>
            <a:r>
              <a:rPr lang="en-US" sz="1050" spc="10" dirty="0">
                <a:latin typeface="Chivo" panose="00000500000000000000" pitchFamily="2" charset="0"/>
                <a:cs typeface="Calibri"/>
              </a:rPr>
              <a:t> </a:t>
            </a:r>
            <a:r>
              <a:rPr lang="en-US" sz="1050" spc="100" dirty="0">
                <a:latin typeface="Chivo" panose="00000500000000000000" pitchFamily="2" charset="0"/>
                <a:cs typeface="Calibri"/>
              </a:rPr>
              <a:t>messaging</a:t>
            </a:r>
            <a:r>
              <a:rPr lang="en-US" sz="1050" spc="10" dirty="0">
                <a:latin typeface="Chivo" panose="00000500000000000000" pitchFamily="2" charset="0"/>
                <a:cs typeface="Calibri"/>
              </a:rPr>
              <a:t> </a:t>
            </a:r>
            <a:r>
              <a:rPr lang="en-US" sz="1050" spc="75" dirty="0">
                <a:latin typeface="Chivo" panose="00000500000000000000" pitchFamily="2" charset="0"/>
                <a:cs typeface="Calibri"/>
              </a:rPr>
              <a:t>for</a:t>
            </a:r>
            <a:r>
              <a:rPr lang="en-US" sz="1050" spc="10" dirty="0">
                <a:latin typeface="Chivo" panose="00000500000000000000" pitchFamily="2" charset="0"/>
                <a:cs typeface="Calibri"/>
              </a:rPr>
              <a:t> </a:t>
            </a:r>
            <a:r>
              <a:rPr lang="en-US" sz="1050" spc="70" dirty="0">
                <a:latin typeface="Chivo" panose="00000500000000000000" pitchFamily="2" charset="0"/>
                <a:cs typeface="Calibri"/>
              </a:rPr>
              <a:t>marketing  </a:t>
            </a:r>
            <a:r>
              <a:rPr lang="en-US" sz="1050" spc="80" dirty="0">
                <a:latin typeface="Chivo" panose="00000500000000000000" pitchFamily="2" charset="0"/>
                <a:cs typeface="Calibri"/>
              </a:rPr>
              <a:t>and </a:t>
            </a:r>
            <a:r>
              <a:rPr lang="en-US" sz="1050" spc="60" dirty="0">
                <a:latin typeface="Chivo" panose="00000500000000000000" pitchFamily="2" charset="0"/>
                <a:cs typeface="Calibri"/>
              </a:rPr>
              <a:t>promotional</a:t>
            </a:r>
            <a:r>
              <a:rPr lang="en-US" sz="1050" spc="-55" dirty="0">
                <a:latin typeface="Chivo" panose="00000500000000000000" pitchFamily="2" charset="0"/>
                <a:cs typeface="Calibri"/>
              </a:rPr>
              <a:t> </a:t>
            </a:r>
            <a:r>
              <a:rPr lang="en-US" sz="1050" spc="85" dirty="0">
                <a:latin typeface="Chivo" panose="00000500000000000000" pitchFamily="2" charset="0"/>
                <a:cs typeface="Calibri"/>
              </a:rPr>
              <a:t>campaigns.</a:t>
            </a:r>
            <a:endParaRPr lang="en-US" sz="1050" dirty="0">
              <a:latin typeface="Chivo" panose="00000500000000000000" pitchFamily="2" charset="0"/>
              <a:cs typeface="Calibri"/>
            </a:endParaRPr>
          </a:p>
          <a:p>
            <a:endParaRPr lang="en-GB" sz="1050" dirty="0">
              <a:latin typeface="Chivo" panose="00000500000000000000" pitchFamily="2" charset="0"/>
            </a:endParaRPr>
          </a:p>
        </p:txBody>
      </p:sp>
      <p:sp>
        <p:nvSpPr>
          <p:cNvPr id="5" name="TextBox 4">
            <a:extLst>
              <a:ext uri="{FF2B5EF4-FFF2-40B4-BE49-F238E27FC236}">
                <a16:creationId xmlns:a16="http://schemas.microsoft.com/office/drawing/2014/main" id="{4252FD11-206B-4208-92AF-90FD12FFD002}"/>
              </a:ext>
            </a:extLst>
          </p:cNvPr>
          <p:cNvSpPr txBox="1"/>
          <p:nvPr/>
        </p:nvSpPr>
        <p:spPr>
          <a:xfrm>
            <a:off x="3712028" y="1404259"/>
            <a:ext cx="7946572" cy="5670783"/>
          </a:xfrm>
          <a:prstGeom prst="rect">
            <a:avLst/>
          </a:prstGeom>
          <a:noFill/>
        </p:spPr>
        <p:txBody>
          <a:bodyPr wrap="square" rtlCol="0">
            <a:spAutoFit/>
          </a:bodyPr>
          <a:lstStyle/>
          <a:p>
            <a:pPr marL="12700">
              <a:lnSpc>
                <a:spcPct val="100000"/>
              </a:lnSpc>
              <a:spcBef>
                <a:spcPts val="1000"/>
              </a:spcBef>
            </a:pPr>
            <a:r>
              <a:rPr lang="en-US" sz="1600" b="1" i="1" spc="225" dirty="0">
                <a:solidFill>
                  <a:srgbClr val="282727"/>
                </a:solidFill>
                <a:latin typeface="Chivo" panose="00000500000000000000" pitchFamily="2" charset="0"/>
                <a:cs typeface="Calibri"/>
              </a:rPr>
              <a:t>Can-do</a:t>
            </a:r>
            <a:r>
              <a:rPr lang="en-US" sz="1600" b="1" i="1" spc="-25" dirty="0">
                <a:solidFill>
                  <a:srgbClr val="282727"/>
                </a:solidFill>
                <a:latin typeface="Chivo" panose="00000500000000000000" pitchFamily="2" charset="0"/>
                <a:cs typeface="Calibri"/>
              </a:rPr>
              <a:t> </a:t>
            </a:r>
            <a:r>
              <a:rPr lang="en-US" sz="1600" b="1" i="1" spc="315" dirty="0">
                <a:solidFill>
                  <a:srgbClr val="282727"/>
                </a:solidFill>
                <a:latin typeface="Chivo" panose="00000500000000000000" pitchFamily="2" charset="0"/>
                <a:cs typeface="Calibri"/>
              </a:rPr>
              <a:t>Crewe</a:t>
            </a:r>
            <a:endParaRPr lang="en-US" sz="1600" dirty="0">
              <a:latin typeface="Chivo" panose="00000500000000000000" pitchFamily="2" charset="0"/>
              <a:cs typeface="Calibri"/>
            </a:endParaRPr>
          </a:p>
          <a:p>
            <a:pPr marL="12700" marR="4493260">
              <a:lnSpc>
                <a:spcPct val="125000"/>
              </a:lnSpc>
            </a:pPr>
            <a:r>
              <a:rPr lang="en-US" sz="1600" b="1" i="1" spc="204" dirty="0">
                <a:solidFill>
                  <a:srgbClr val="282727"/>
                </a:solidFill>
                <a:latin typeface="Chivo" panose="00000500000000000000" pitchFamily="2" charset="0"/>
                <a:cs typeface="Calibri"/>
              </a:rPr>
              <a:t>Nurturing</a:t>
            </a:r>
            <a:r>
              <a:rPr lang="en-US" sz="1600" b="1" i="1" spc="-35" dirty="0">
                <a:solidFill>
                  <a:srgbClr val="282727"/>
                </a:solidFill>
                <a:latin typeface="Chivo" panose="00000500000000000000" pitchFamily="2" charset="0"/>
                <a:cs typeface="Calibri"/>
              </a:rPr>
              <a:t> </a:t>
            </a:r>
            <a:r>
              <a:rPr lang="en-US" sz="1600" b="1" i="1" spc="190" dirty="0">
                <a:solidFill>
                  <a:srgbClr val="282727"/>
                </a:solidFill>
                <a:latin typeface="Chivo" panose="00000500000000000000" pitchFamily="2" charset="0"/>
                <a:cs typeface="Calibri"/>
              </a:rPr>
              <a:t>skills;</a:t>
            </a:r>
            <a:r>
              <a:rPr lang="en-US" sz="1600" b="1" i="1" spc="-35" dirty="0">
                <a:solidFill>
                  <a:srgbClr val="282727"/>
                </a:solidFill>
                <a:latin typeface="Chivo" panose="00000500000000000000" pitchFamily="2" charset="0"/>
                <a:cs typeface="Calibri"/>
              </a:rPr>
              <a:t> </a:t>
            </a:r>
            <a:r>
              <a:rPr lang="en-US" sz="1600" b="1" i="1" spc="210" dirty="0">
                <a:solidFill>
                  <a:srgbClr val="282727"/>
                </a:solidFill>
                <a:latin typeface="Chivo" panose="00000500000000000000" pitchFamily="2" charset="0"/>
                <a:cs typeface="Calibri"/>
              </a:rPr>
              <a:t>celebrating</a:t>
            </a:r>
            <a:r>
              <a:rPr lang="en-US" sz="1600" b="1" i="1" spc="-35" dirty="0">
                <a:solidFill>
                  <a:srgbClr val="282727"/>
                </a:solidFill>
                <a:latin typeface="Chivo" panose="00000500000000000000" pitchFamily="2" charset="0"/>
                <a:cs typeface="Calibri"/>
              </a:rPr>
              <a:t> </a:t>
            </a:r>
            <a:r>
              <a:rPr lang="en-US" sz="1600" b="1" i="1" spc="225" dirty="0">
                <a:solidFill>
                  <a:srgbClr val="282727"/>
                </a:solidFill>
                <a:latin typeface="Chivo" panose="00000500000000000000" pitchFamily="2" charset="0"/>
                <a:cs typeface="Calibri"/>
              </a:rPr>
              <a:t>industry  </a:t>
            </a:r>
            <a:r>
              <a:rPr lang="en-US" sz="1600" b="1" i="1" spc="240" dirty="0">
                <a:solidFill>
                  <a:srgbClr val="282727"/>
                </a:solidFill>
                <a:latin typeface="Chivo" panose="00000500000000000000" pitchFamily="2" charset="0"/>
                <a:cs typeface="Calibri"/>
              </a:rPr>
              <a:t>A </a:t>
            </a:r>
            <a:r>
              <a:rPr lang="en-US" sz="1600" b="1" i="1" spc="210" dirty="0">
                <a:solidFill>
                  <a:srgbClr val="282727"/>
                </a:solidFill>
                <a:latin typeface="Chivo" panose="00000500000000000000" pitchFamily="2" charset="0"/>
                <a:cs typeface="Calibri"/>
              </a:rPr>
              <a:t>people-powered</a:t>
            </a:r>
            <a:r>
              <a:rPr lang="en-US" sz="1600" b="1" i="1" spc="-285" dirty="0">
                <a:solidFill>
                  <a:srgbClr val="282727"/>
                </a:solidFill>
                <a:latin typeface="Chivo" panose="00000500000000000000" pitchFamily="2" charset="0"/>
                <a:cs typeface="Calibri"/>
              </a:rPr>
              <a:t> </a:t>
            </a:r>
            <a:r>
              <a:rPr lang="en-US" sz="1600" b="1" i="1" spc="150" dirty="0">
                <a:solidFill>
                  <a:srgbClr val="282727"/>
                </a:solidFill>
                <a:latin typeface="Chivo" panose="00000500000000000000" pitchFamily="2" charset="0"/>
                <a:cs typeface="Calibri"/>
              </a:rPr>
              <a:t>town</a:t>
            </a:r>
            <a:endParaRPr lang="en-US" sz="1600" dirty="0">
              <a:latin typeface="Chivo" panose="00000500000000000000" pitchFamily="2" charset="0"/>
              <a:cs typeface="Calibri"/>
            </a:endParaRPr>
          </a:p>
          <a:p>
            <a:pPr marL="12700">
              <a:lnSpc>
                <a:spcPct val="100000"/>
              </a:lnSpc>
              <a:spcBef>
                <a:spcPts val="900"/>
              </a:spcBef>
            </a:pPr>
            <a:r>
              <a:rPr lang="en-US" sz="1600" b="1" i="1" spc="245" dirty="0">
                <a:solidFill>
                  <a:srgbClr val="282727"/>
                </a:solidFill>
                <a:latin typeface="Chivo" panose="00000500000000000000" pitchFamily="2" charset="0"/>
                <a:cs typeface="Calibri"/>
              </a:rPr>
              <a:t>Industrial</a:t>
            </a:r>
            <a:r>
              <a:rPr lang="en-US" sz="1600" b="1" i="1" spc="-25" dirty="0">
                <a:solidFill>
                  <a:srgbClr val="282727"/>
                </a:solidFill>
                <a:latin typeface="Chivo" panose="00000500000000000000" pitchFamily="2" charset="0"/>
                <a:cs typeface="Calibri"/>
              </a:rPr>
              <a:t> </a:t>
            </a:r>
            <a:r>
              <a:rPr lang="en-US" sz="1600" b="1" i="1" spc="195" dirty="0">
                <a:solidFill>
                  <a:srgbClr val="282727"/>
                </a:solidFill>
                <a:latin typeface="Chivo" panose="00000500000000000000" pitchFamily="2" charset="0"/>
                <a:cs typeface="Calibri"/>
              </a:rPr>
              <a:t>heritage</a:t>
            </a:r>
            <a:r>
              <a:rPr lang="en-US" sz="1600" b="1" i="1" spc="-20" dirty="0">
                <a:solidFill>
                  <a:srgbClr val="282727"/>
                </a:solidFill>
                <a:latin typeface="Chivo" panose="00000500000000000000" pitchFamily="2" charset="0"/>
                <a:cs typeface="Calibri"/>
              </a:rPr>
              <a:t> </a:t>
            </a:r>
            <a:r>
              <a:rPr lang="en-US" sz="1600" b="1" i="1" spc="114" dirty="0">
                <a:solidFill>
                  <a:srgbClr val="282727"/>
                </a:solidFill>
                <a:latin typeface="Chivo" panose="00000500000000000000" pitchFamily="2" charset="0"/>
                <a:cs typeface="Calibri"/>
              </a:rPr>
              <a:t>to</a:t>
            </a:r>
            <a:r>
              <a:rPr lang="en-US" sz="1600" b="1" i="1" spc="-20" dirty="0">
                <a:solidFill>
                  <a:srgbClr val="282727"/>
                </a:solidFill>
                <a:latin typeface="Chivo" panose="00000500000000000000" pitchFamily="2" charset="0"/>
                <a:cs typeface="Calibri"/>
              </a:rPr>
              <a:t> </a:t>
            </a:r>
            <a:r>
              <a:rPr lang="en-US" sz="1600" b="1" i="1" spc="235" dirty="0">
                <a:solidFill>
                  <a:srgbClr val="282727"/>
                </a:solidFill>
                <a:latin typeface="Chivo" panose="00000500000000000000" pitchFamily="2" charset="0"/>
                <a:cs typeface="Calibri"/>
              </a:rPr>
              <a:t>industrious</a:t>
            </a:r>
            <a:r>
              <a:rPr lang="en-US" sz="1600" b="1" i="1" spc="-20"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people</a:t>
            </a:r>
            <a:endParaRPr lang="en-US" sz="1600" dirty="0">
              <a:latin typeface="Chivo" panose="00000500000000000000" pitchFamily="2" charset="0"/>
              <a:cs typeface="Calibri"/>
            </a:endParaRPr>
          </a:p>
          <a:p>
            <a:pPr marL="12700" marR="5080">
              <a:lnSpc>
                <a:spcPct val="125000"/>
              </a:lnSpc>
            </a:pPr>
            <a:r>
              <a:rPr lang="en-US" sz="1600" b="1" i="1" spc="210" dirty="0">
                <a:solidFill>
                  <a:srgbClr val="282727"/>
                </a:solidFill>
                <a:latin typeface="Chivo" panose="00000500000000000000" pitchFamily="2" charset="0"/>
                <a:cs typeface="Calibri"/>
              </a:rPr>
              <a:t>Skilled</a:t>
            </a:r>
            <a:r>
              <a:rPr lang="en-US" sz="1600" b="1" i="1" spc="-15" dirty="0">
                <a:solidFill>
                  <a:srgbClr val="282727"/>
                </a:solidFill>
                <a:latin typeface="Chivo" panose="00000500000000000000" pitchFamily="2" charset="0"/>
                <a:cs typeface="Calibri"/>
              </a:rPr>
              <a:t> </a:t>
            </a:r>
            <a:r>
              <a:rPr lang="en-US" sz="1600" b="1" i="1" spc="170" dirty="0">
                <a:solidFill>
                  <a:srgbClr val="282727"/>
                </a:solidFill>
                <a:latin typeface="Chivo" panose="00000500000000000000" pitchFamily="2" charset="0"/>
                <a:cs typeface="Calibri"/>
              </a:rPr>
              <a:t>people,</a:t>
            </a:r>
            <a:r>
              <a:rPr lang="en-US" sz="1600" b="1" i="1" spc="-15" dirty="0">
                <a:solidFill>
                  <a:srgbClr val="282727"/>
                </a:solidFill>
                <a:latin typeface="Chivo" panose="00000500000000000000" pitchFamily="2" charset="0"/>
                <a:cs typeface="Calibri"/>
              </a:rPr>
              <a:t> </a:t>
            </a:r>
            <a:r>
              <a:rPr lang="en-US" sz="1600" b="1" i="1" spc="155" dirty="0">
                <a:solidFill>
                  <a:srgbClr val="282727"/>
                </a:solidFill>
                <a:latin typeface="Chivo" panose="00000500000000000000" pitchFamily="2" charset="0"/>
                <a:cs typeface="Calibri"/>
              </a:rPr>
              <a:t>brilliant</a:t>
            </a:r>
            <a:r>
              <a:rPr lang="en-US" sz="1600" b="1" i="1" spc="-15" dirty="0">
                <a:solidFill>
                  <a:srgbClr val="282727"/>
                </a:solidFill>
                <a:latin typeface="Chivo" panose="00000500000000000000" pitchFamily="2" charset="0"/>
                <a:cs typeface="Calibri"/>
              </a:rPr>
              <a:t> </a:t>
            </a:r>
            <a:r>
              <a:rPr lang="en-US" sz="1600" b="1" i="1" spc="300" dirty="0">
                <a:solidFill>
                  <a:srgbClr val="282727"/>
                </a:solidFill>
                <a:latin typeface="Chivo" panose="00000500000000000000" pitchFamily="2" charset="0"/>
                <a:cs typeface="Calibri"/>
              </a:rPr>
              <a:t>businesses</a:t>
            </a:r>
            <a:r>
              <a:rPr lang="en-US" sz="1600" b="1" i="1" spc="-15" dirty="0">
                <a:solidFill>
                  <a:srgbClr val="282727"/>
                </a:solidFill>
                <a:latin typeface="Chivo" panose="00000500000000000000" pitchFamily="2" charset="0"/>
                <a:cs typeface="Calibri"/>
              </a:rPr>
              <a:t> </a:t>
            </a:r>
            <a:r>
              <a:rPr lang="en-US" sz="1600" b="1" i="1" spc="210" dirty="0">
                <a:solidFill>
                  <a:srgbClr val="282727"/>
                </a:solidFill>
                <a:latin typeface="Chivo" panose="00000500000000000000" pitchFamily="2" charset="0"/>
                <a:cs typeface="Calibri"/>
              </a:rPr>
              <a:t>and</a:t>
            </a:r>
            <a:r>
              <a:rPr lang="en-US" sz="1600" b="1" i="1" spc="-10" dirty="0">
                <a:solidFill>
                  <a:srgbClr val="282727"/>
                </a:solidFill>
                <a:latin typeface="Chivo" panose="00000500000000000000" pitchFamily="2" charset="0"/>
                <a:cs typeface="Calibri"/>
              </a:rPr>
              <a:t> </a:t>
            </a:r>
            <a:r>
              <a:rPr lang="en-US" sz="1600" b="1" i="1" spc="210" dirty="0">
                <a:solidFill>
                  <a:srgbClr val="282727"/>
                </a:solidFill>
                <a:latin typeface="Chivo" panose="00000500000000000000" pitchFamily="2" charset="0"/>
                <a:cs typeface="Calibri"/>
              </a:rPr>
              <a:t>a</a:t>
            </a:r>
            <a:r>
              <a:rPr lang="en-US" sz="1600" b="1" i="1" spc="-15" dirty="0">
                <a:solidFill>
                  <a:srgbClr val="282727"/>
                </a:solidFill>
                <a:latin typeface="Chivo" panose="00000500000000000000" pitchFamily="2" charset="0"/>
                <a:cs typeface="Calibri"/>
              </a:rPr>
              <a:t> </a:t>
            </a:r>
            <a:r>
              <a:rPr lang="en-US" sz="1600" b="1" i="1" spc="180" dirty="0">
                <a:solidFill>
                  <a:srgbClr val="282727"/>
                </a:solidFill>
                <a:latin typeface="Chivo" panose="00000500000000000000" pitchFamily="2" charset="0"/>
                <a:cs typeface="Calibri"/>
              </a:rPr>
              <a:t>self-starting</a:t>
            </a:r>
            <a:r>
              <a:rPr lang="en-US" sz="1600" b="1" i="1" spc="-15" dirty="0">
                <a:solidFill>
                  <a:srgbClr val="282727"/>
                </a:solidFill>
                <a:latin typeface="Chivo" panose="00000500000000000000" pitchFamily="2" charset="0"/>
                <a:cs typeface="Calibri"/>
              </a:rPr>
              <a:t> </a:t>
            </a:r>
            <a:r>
              <a:rPr lang="en-US" sz="1600" b="1" i="1" spc="145" dirty="0">
                <a:solidFill>
                  <a:srgbClr val="282727"/>
                </a:solidFill>
                <a:latin typeface="Chivo" panose="00000500000000000000" pitchFamily="2" charset="0"/>
                <a:cs typeface="Calibri"/>
              </a:rPr>
              <a:t>attitude  </a:t>
            </a:r>
            <a:r>
              <a:rPr lang="en-US" sz="1600" b="1" i="1" spc="170" dirty="0">
                <a:solidFill>
                  <a:srgbClr val="282727"/>
                </a:solidFill>
                <a:latin typeface="Chivo" panose="00000500000000000000" pitchFamily="2" charset="0"/>
                <a:cs typeface="Calibri"/>
              </a:rPr>
              <a:t>We </a:t>
            </a:r>
            <a:r>
              <a:rPr lang="en-US" sz="1600" b="1" i="1" spc="220" dirty="0">
                <a:solidFill>
                  <a:srgbClr val="282727"/>
                </a:solidFill>
                <a:latin typeface="Chivo" panose="00000500000000000000" pitchFamily="2" charset="0"/>
                <a:cs typeface="Calibri"/>
              </a:rPr>
              <a:t>made </a:t>
            </a:r>
            <a:r>
              <a:rPr lang="en-US" sz="1600" b="1" i="1" spc="185" dirty="0">
                <a:solidFill>
                  <a:srgbClr val="282727"/>
                </a:solidFill>
                <a:latin typeface="Chivo" panose="00000500000000000000" pitchFamily="2" charset="0"/>
                <a:cs typeface="Calibri"/>
              </a:rPr>
              <a:t>this</a:t>
            </a:r>
            <a:r>
              <a:rPr lang="en-US" sz="1600" b="1" i="1" spc="-455" dirty="0">
                <a:solidFill>
                  <a:srgbClr val="282727"/>
                </a:solidFill>
                <a:latin typeface="Chivo" panose="00000500000000000000" pitchFamily="2" charset="0"/>
                <a:cs typeface="Calibri"/>
              </a:rPr>
              <a:t>   </a:t>
            </a:r>
            <a:r>
              <a:rPr lang="en-US" sz="1600" b="1" i="1" spc="240" dirty="0">
                <a:solidFill>
                  <a:srgbClr val="282727"/>
                </a:solidFill>
                <a:latin typeface="Chivo" panose="00000500000000000000" pitchFamily="2" charset="0"/>
                <a:cs typeface="Calibri"/>
              </a:rPr>
              <a:t>place</a:t>
            </a:r>
          </a:p>
          <a:p>
            <a:pPr marL="12700" marR="5080">
              <a:lnSpc>
                <a:spcPct val="125000"/>
              </a:lnSpc>
            </a:pPr>
            <a:r>
              <a:rPr lang="en-US" sz="1600" b="1" i="1" spc="240" dirty="0">
                <a:solidFill>
                  <a:srgbClr val="282727"/>
                </a:solidFill>
                <a:latin typeface="Chivo" panose="00000500000000000000" pitchFamily="2" charset="0"/>
                <a:cs typeface="Calibri"/>
              </a:rPr>
              <a:t>Forged by hand</a:t>
            </a:r>
          </a:p>
          <a:p>
            <a:pPr marL="12700" marR="5080">
              <a:lnSpc>
                <a:spcPct val="125000"/>
              </a:lnSpc>
            </a:pPr>
            <a:r>
              <a:rPr lang="en-US" sz="1600" b="1" i="1" spc="240" dirty="0">
                <a:solidFill>
                  <a:srgbClr val="282727"/>
                </a:solidFill>
                <a:latin typeface="Chivo" panose="00000500000000000000" pitchFamily="2" charset="0"/>
                <a:cs typeface="Calibri"/>
              </a:rPr>
              <a:t>A self made town</a:t>
            </a:r>
            <a:endParaRPr lang="en-US" sz="1600" dirty="0">
              <a:latin typeface="Chivo" panose="00000500000000000000" pitchFamily="2" charset="0"/>
              <a:cs typeface="Calibri"/>
            </a:endParaRPr>
          </a:p>
          <a:p>
            <a:pPr marL="12700" marR="2583180">
              <a:lnSpc>
                <a:spcPct val="125000"/>
              </a:lnSpc>
            </a:pPr>
            <a:r>
              <a:rPr lang="en-US" sz="1600" b="1" i="1" spc="250" dirty="0">
                <a:solidFill>
                  <a:srgbClr val="282727"/>
                </a:solidFill>
                <a:latin typeface="Chivo" panose="00000500000000000000" pitchFamily="2" charset="0"/>
                <a:cs typeface="Calibri"/>
              </a:rPr>
              <a:t>Hard</a:t>
            </a:r>
            <a:r>
              <a:rPr lang="en-US" sz="1600" b="1" i="1" spc="-20"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working</a:t>
            </a:r>
            <a:r>
              <a:rPr lang="en-US" sz="1600" b="1" i="1" spc="-20" dirty="0">
                <a:solidFill>
                  <a:srgbClr val="282727"/>
                </a:solidFill>
                <a:latin typeface="Chivo" panose="00000500000000000000" pitchFamily="2" charset="0"/>
                <a:cs typeface="Calibri"/>
              </a:rPr>
              <a:t> </a:t>
            </a:r>
            <a:r>
              <a:rPr lang="en-US" sz="1600" b="1" spc="-680" dirty="0">
                <a:solidFill>
                  <a:srgbClr val="282727"/>
                </a:solidFill>
                <a:latin typeface="Chivo" panose="00000500000000000000" pitchFamily="2" charset="0"/>
                <a:cs typeface="Calibri"/>
              </a:rPr>
              <a:t>|</a:t>
            </a:r>
            <a:r>
              <a:rPr lang="en-US" sz="1600" b="1" spc="-20" dirty="0">
                <a:solidFill>
                  <a:srgbClr val="282727"/>
                </a:solidFill>
                <a:latin typeface="Chivo" panose="00000500000000000000" pitchFamily="2" charset="0"/>
                <a:cs typeface="Calibri"/>
              </a:rPr>
              <a:t> </a:t>
            </a:r>
            <a:r>
              <a:rPr lang="en-US" sz="1600" b="1" i="1" spc="229" dirty="0">
                <a:solidFill>
                  <a:srgbClr val="282727"/>
                </a:solidFill>
                <a:latin typeface="Chivo" panose="00000500000000000000" pitchFamily="2" charset="0"/>
                <a:cs typeface="Calibri"/>
              </a:rPr>
              <a:t>straightforward</a:t>
            </a:r>
            <a:r>
              <a:rPr lang="en-US" sz="1600" b="1" i="1" spc="-20" dirty="0">
                <a:solidFill>
                  <a:srgbClr val="282727"/>
                </a:solidFill>
                <a:latin typeface="Chivo" panose="00000500000000000000" pitchFamily="2" charset="0"/>
                <a:cs typeface="Calibri"/>
              </a:rPr>
              <a:t> </a:t>
            </a:r>
            <a:r>
              <a:rPr lang="en-US" sz="1600" b="1" spc="-680" dirty="0">
                <a:solidFill>
                  <a:srgbClr val="282727"/>
                </a:solidFill>
                <a:latin typeface="Chivo" panose="00000500000000000000" pitchFamily="2" charset="0"/>
                <a:cs typeface="Calibri"/>
              </a:rPr>
              <a:t>|</a:t>
            </a:r>
            <a:r>
              <a:rPr lang="en-US" sz="1600" b="1" spc="-20" dirty="0">
                <a:solidFill>
                  <a:srgbClr val="282727"/>
                </a:solidFill>
                <a:latin typeface="Chivo" panose="00000500000000000000" pitchFamily="2" charset="0"/>
                <a:cs typeface="Calibri"/>
              </a:rPr>
              <a:t> </a:t>
            </a:r>
            <a:r>
              <a:rPr lang="en-US" sz="1600" b="1" i="1" spc="135" dirty="0">
                <a:solidFill>
                  <a:srgbClr val="282727"/>
                </a:solidFill>
                <a:latin typeface="Chivo" panose="00000500000000000000" pitchFamily="2" charset="0"/>
                <a:cs typeface="Calibri"/>
              </a:rPr>
              <a:t>loyal</a:t>
            </a:r>
            <a:r>
              <a:rPr lang="en-US" sz="1600" b="1" i="1" spc="-20" dirty="0">
                <a:solidFill>
                  <a:srgbClr val="282727"/>
                </a:solidFill>
                <a:latin typeface="Chivo" panose="00000500000000000000" pitchFamily="2" charset="0"/>
                <a:cs typeface="Calibri"/>
              </a:rPr>
              <a:t> </a:t>
            </a:r>
            <a:r>
              <a:rPr lang="en-US" sz="1600" b="1" i="1" spc="-680" dirty="0">
                <a:solidFill>
                  <a:srgbClr val="282727"/>
                </a:solidFill>
                <a:latin typeface="Chivo" panose="00000500000000000000" pitchFamily="2" charset="0"/>
                <a:cs typeface="Calibri"/>
              </a:rPr>
              <a:t>|</a:t>
            </a:r>
            <a:r>
              <a:rPr lang="en-US" sz="1600" b="1" i="1" spc="-20" dirty="0">
                <a:solidFill>
                  <a:srgbClr val="282727"/>
                </a:solidFill>
                <a:latin typeface="Chivo" panose="00000500000000000000" pitchFamily="2" charset="0"/>
                <a:cs typeface="Calibri"/>
              </a:rPr>
              <a:t> </a:t>
            </a:r>
            <a:r>
              <a:rPr lang="en-US" sz="1600" b="1" i="1" spc="210" dirty="0">
                <a:solidFill>
                  <a:srgbClr val="282727"/>
                </a:solidFill>
                <a:latin typeface="Chivo" panose="00000500000000000000" pitchFamily="2" charset="0"/>
                <a:cs typeface="Calibri"/>
              </a:rPr>
              <a:t>resilient  </a:t>
            </a:r>
            <a:r>
              <a:rPr lang="en-US" sz="1600" b="1" i="1" spc="170" dirty="0">
                <a:solidFill>
                  <a:srgbClr val="282727"/>
                </a:solidFill>
                <a:latin typeface="Chivo" panose="00000500000000000000" pitchFamily="2" charset="0"/>
                <a:cs typeface="Calibri"/>
              </a:rPr>
              <a:t>We</a:t>
            </a:r>
            <a:r>
              <a:rPr lang="en-US" sz="1600" b="1" i="1" spc="-25" dirty="0">
                <a:solidFill>
                  <a:srgbClr val="282727"/>
                </a:solidFill>
                <a:latin typeface="Chivo" panose="00000500000000000000" pitchFamily="2" charset="0"/>
                <a:cs typeface="Calibri"/>
              </a:rPr>
              <a:t> </a:t>
            </a:r>
            <a:r>
              <a:rPr lang="en-US" sz="1600" b="1" i="1" spc="135" dirty="0">
                <a:solidFill>
                  <a:srgbClr val="282727"/>
                </a:solidFill>
                <a:latin typeface="Chivo" panose="00000500000000000000" pitchFamily="2" charset="0"/>
                <a:cs typeface="Calibri"/>
              </a:rPr>
              <a:t>built</a:t>
            </a:r>
            <a:r>
              <a:rPr lang="en-US" sz="1600" b="1" i="1" spc="-20" dirty="0">
                <a:solidFill>
                  <a:srgbClr val="282727"/>
                </a:solidFill>
                <a:latin typeface="Chivo" panose="00000500000000000000" pitchFamily="2" charset="0"/>
                <a:cs typeface="Calibri"/>
              </a:rPr>
              <a:t> </a:t>
            </a:r>
            <a:r>
              <a:rPr lang="en-US" sz="1600" b="1" i="1" spc="285" dirty="0">
                <a:solidFill>
                  <a:srgbClr val="282727"/>
                </a:solidFill>
                <a:latin typeface="Chivo" panose="00000500000000000000" pitchFamily="2" charset="0"/>
                <a:cs typeface="Calibri"/>
              </a:rPr>
              <a:t>our</a:t>
            </a:r>
            <a:r>
              <a:rPr lang="en-US" sz="1600" b="1" i="1" spc="-20" dirty="0">
                <a:solidFill>
                  <a:srgbClr val="282727"/>
                </a:solidFill>
                <a:latin typeface="Chivo" panose="00000500000000000000" pitchFamily="2" charset="0"/>
                <a:cs typeface="Calibri"/>
              </a:rPr>
              <a:t> </a:t>
            </a:r>
            <a:r>
              <a:rPr lang="en-US" sz="1600" b="1" i="1" spc="150" dirty="0">
                <a:solidFill>
                  <a:srgbClr val="282727"/>
                </a:solidFill>
                <a:latin typeface="Chivo" panose="00000500000000000000" pitchFamily="2" charset="0"/>
                <a:cs typeface="Calibri"/>
              </a:rPr>
              <a:t>town</a:t>
            </a:r>
            <a:r>
              <a:rPr lang="en-US" sz="1600" b="1" i="1" spc="-20" dirty="0">
                <a:solidFill>
                  <a:srgbClr val="282727"/>
                </a:solidFill>
                <a:latin typeface="Chivo" panose="00000500000000000000" pitchFamily="2" charset="0"/>
                <a:cs typeface="Calibri"/>
              </a:rPr>
              <a:t> </a:t>
            </a:r>
            <a:r>
              <a:rPr lang="en-US" sz="1600" b="1" i="1" spc="229" dirty="0">
                <a:solidFill>
                  <a:srgbClr val="282727"/>
                </a:solidFill>
                <a:latin typeface="Chivo" panose="00000500000000000000" pitchFamily="2" charset="0"/>
                <a:cs typeface="Calibri"/>
              </a:rPr>
              <a:t>from</a:t>
            </a:r>
            <a:r>
              <a:rPr lang="en-US" sz="1600" b="1" i="1" spc="-20" dirty="0">
                <a:solidFill>
                  <a:srgbClr val="282727"/>
                </a:solidFill>
                <a:latin typeface="Chivo" panose="00000500000000000000" pitchFamily="2" charset="0"/>
                <a:cs typeface="Calibri"/>
              </a:rPr>
              <a:t> </a:t>
            </a:r>
            <a:r>
              <a:rPr lang="en-US" sz="1600" b="1" i="1" spc="160" dirty="0">
                <a:solidFill>
                  <a:srgbClr val="282727"/>
                </a:solidFill>
                <a:latin typeface="Chivo" panose="00000500000000000000" pitchFamily="2" charset="0"/>
                <a:cs typeface="Calibri"/>
              </a:rPr>
              <a:t>the</a:t>
            </a:r>
            <a:r>
              <a:rPr lang="en-US" sz="1600" b="1" i="1" spc="-20" dirty="0">
                <a:solidFill>
                  <a:srgbClr val="282727"/>
                </a:solidFill>
                <a:latin typeface="Chivo" panose="00000500000000000000" pitchFamily="2" charset="0"/>
                <a:cs typeface="Calibri"/>
              </a:rPr>
              <a:t> </a:t>
            </a:r>
            <a:r>
              <a:rPr lang="en-US" sz="1600" b="1" i="1" spc="240" dirty="0">
                <a:solidFill>
                  <a:srgbClr val="282727"/>
                </a:solidFill>
                <a:latin typeface="Chivo" panose="00000500000000000000" pitchFamily="2" charset="0"/>
                <a:cs typeface="Calibri"/>
              </a:rPr>
              <a:t>ground</a:t>
            </a:r>
            <a:r>
              <a:rPr lang="en-US" sz="1600" b="1" i="1" spc="-20" dirty="0">
                <a:solidFill>
                  <a:srgbClr val="282727"/>
                </a:solidFill>
                <a:latin typeface="Chivo" panose="00000500000000000000" pitchFamily="2" charset="0"/>
                <a:cs typeface="Calibri"/>
              </a:rPr>
              <a:t> </a:t>
            </a:r>
            <a:r>
              <a:rPr lang="en-US" sz="1600" b="1" i="1" spc="215" dirty="0">
                <a:solidFill>
                  <a:srgbClr val="282727"/>
                </a:solidFill>
                <a:latin typeface="Chivo" panose="00000500000000000000" pitchFamily="2" charset="0"/>
                <a:cs typeface="Calibri"/>
              </a:rPr>
              <a:t>up</a:t>
            </a:r>
            <a:endParaRPr lang="en-US" sz="1600" dirty="0">
              <a:latin typeface="Chivo" panose="00000500000000000000" pitchFamily="2" charset="0"/>
              <a:cs typeface="Calibri"/>
            </a:endParaRPr>
          </a:p>
          <a:p>
            <a:pPr marL="12700">
              <a:lnSpc>
                <a:spcPct val="100000"/>
              </a:lnSpc>
              <a:spcBef>
                <a:spcPts val="900"/>
              </a:spcBef>
            </a:pPr>
            <a:r>
              <a:rPr lang="en-US" sz="1600" b="1" i="1" spc="315" dirty="0">
                <a:solidFill>
                  <a:srgbClr val="282727"/>
                </a:solidFill>
                <a:latin typeface="Chivo" panose="00000500000000000000" pitchFamily="2" charset="0"/>
                <a:cs typeface="Calibri"/>
              </a:rPr>
              <a:t>Crewe</a:t>
            </a:r>
            <a:r>
              <a:rPr lang="en-US" sz="1600" b="1" i="1" spc="-415" dirty="0">
                <a:solidFill>
                  <a:srgbClr val="282727"/>
                </a:solidFill>
                <a:latin typeface="Chivo" panose="00000500000000000000" pitchFamily="2" charset="0"/>
                <a:cs typeface="Calibri"/>
              </a:rPr>
              <a:t> </a:t>
            </a:r>
            <a:r>
              <a:rPr lang="en-US" sz="1600" b="1" i="1" spc="190" dirty="0">
                <a:solidFill>
                  <a:srgbClr val="282727"/>
                </a:solidFill>
                <a:latin typeface="Chivo" panose="00000500000000000000" pitchFamily="2" charset="0"/>
                <a:cs typeface="Calibri"/>
              </a:rPr>
              <a:t>joins </a:t>
            </a:r>
            <a:r>
              <a:rPr lang="en-US" sz="1600" b="1" i="1" spc="160" dirty="0">
                <a:solidFill>
                  <a:srgbClr val="282727"/>
                </a:solidFill>
                <a:latin typeface="Chivo" panose="00000500000000000000" pitchFamily="2" charset="0"/>
                <a:cs typeface="Calibri"/>
              </a:rPr>
              <a:t>the </a:t>
            </a:r>
            <a:r>
              <a:rPr lang="en-US" sz="1600" b="1" i="1" spc="220" dirty="0">
                <a:solidFill>
                  <a:srgbClr val="282727"/>
                </a:solidFill>
                <a:latin typeface="Chivo" panose="00000500000000000000" pitchFamily="2" charset="0"/>
                <a:cs typeface="Calibri"/>
              </a:rPr>
              <a:t>dots</a:t>
            </a:r>
            <a:endParaRPr lang="en-US" sz="1600" dirty="0">
              <a:latin typeface="Chivo" panose="00000500000000000000" pitchFamily="2" charset="0"/>
              <a:cs typeface="Calibri"/>
            </a:endParaRPr>
          </a:p>
          <a:p>
            <a:pPr marL="12700" marR="5170805">
              <a:lnSpc>
                <a:spcPct val="125000"/>
              </a:lnSpc>
            </a:pPr>
            <a:r>
              <a:rPr lang="en-US" sz="1600" b="1" i="1" spc="130" dirty="0">
                <a:solidFill>
                  <a:srgbClr val="282727"/>
                </a:solidFill>
                <a:latin typeface="Chivo" panose="00000500000000000000" pitchFamily="2" charset="0"/>
                <a:cs typeface="Calibri"/>
              </a:rPr>
              <a:t>Getting</a:t>
            </a:r>
            <a:r>
              <a:rPr lang="en-US" sz="1600" b="1" i="1" spc="-25"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you</a:t>
            </a:r>
            <a:r>
              <a:rPr lang="en-US" sz="1600" b="1" i="1" spc="-20" dirty="0">
                <a:solidFill>
                  <a:srgbClr val="282727"/>
                </a:solidFill>
                <a:latin typeface="Chivo" panose="00000500000000000000" pitchFamily="2" charset="0"/>
                <a:cs typeface="Calibri"/>
              </a:rPr>
              <a:t> </a:t>
            </a:r>
            <a:r>
              <a:rPr lang="en-US" sz="1600" b="1" i="1" spc="270" dirty="0">
                <a:solidFill>
                  <a:srgbClr val="282727"/>
                </a:solidFill>
                <a:latin typeface="Chivo" panose="00000500000000000000" pitchFamily="2" charset="0"/>
                <a:cs typeface="Calibri"/>
              </a:rPr>
              <a:t>where</a:t>
            </a:r>
            <a:r>
              <a:rPr lang="en-US" sz="1600" b="1" i="1" spc="-25"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you</a:t>
            </a:r>
            <a:r>
              <a:rPr lang="en-US" sz="1600" b="1" i="1" spc="-20" dirty="0">
                <a:solidFill>
                  <a:srgbClr val="282727"/>
                </a:solidFill>
                <a:latin typeface="Chivo" panose="00000500000000000000" pitchFamily="2" charset="0"/>
                <a:cs typeface="Calibri"/>
              </a:rPr>
              <a:t> </a:t>
            </a:r>
            <a:r>
              <a:rPr lang="en-US" sz="1600" b="1" i="1" spc="170" dirty="0">
                <a:solidFill>
                  <a:srgbClr val="282727"/>
                </a:solidFill>
                <a:latin typeface="Chivo" panose="00000500000000000000" pitchFamily="2" charset="0"/>
                <a:cs typeface="Calibri"/>
              </a:rPr>
              <a:t>want</a:t>
            </a:r>
            <a:r>
              <a:rPr lang="en-US" sz="1600" b="1" i="1" spc="-25" dirty="0">
                <a:solidFill>
                  <a:srgbClr val="282727"/>
                </a:solidFill>
                <a:latin typeface="Chivo" panose="00000500000000000000" pitchFamily="2" charset="0"/>
                <a:cs typeface="Calibri"/>
              </a:rPr>
              <a:t> </a:t>
            </a:r>
            <a:r>
              <a:rPr lang="en-US" sz="1600" b="1" i="1" spc="114" dirty="0">
                <a:solidFill>
                  <a:srgbClr val="282727"/>
                </a:solidFill>
                <a:latin typeface="Chivo" panose="00000500000000000000" pitchFamily="2" charset="0"/>
                <a:cs typeface="Calibri"/>
              </a:rPr>
              <a:t>to</a:t>
            </a:r>
            <a:r>
              <a:rPr lang="en-US" sz="1600" b="1" i="1" spc="-20" dirty="0">
                <a:solidFill>
                  <a:srgbClr val="282727"/>
                </a:solidFill>
                <a:latin typeface="Chivo" panose="00000500000000000000" pitchFamily="2" charset="0"/>
                <a:cs typeface="Calibri"/>
              </a:rPr>
              <a:t> </a:t>
            </a:r>
            <a:r>
              <a:rPr lang="en-US" sz="1600" b="1" i="1" spc="215" dirty="0">
                <a:solidFill>
                  <a:srgbClr val="282727"/>
                </a:solidFill>
                <a:latin typeface="Chivo" panose="00000500000000000000" pitchFamily="2" charset="0"/>
                <a:cs typeface="Calibri"/>
              </a:rPr>
              <a:t>be  </a:t>
            </a:r>
            <a:r>
              <a:rPr lang="en-US" sz="1600" b="1" i="1" spc="240" dirty="0">
                <a:solidFill>
                  <a:srgbClr val="282727"/>
                </a:solidFill>
                <a:latin typeface="Chivo" panose="00000500000000000000" pitchFamily="2" charset="0"/>
                <a:cs typeface="Calibri"/>
              </a:rPr>
              <a:t>A</a:t>
            </a:r>
            <a:r>
              <a:rPr lang="en-US" sz="1600" b="1" i="1" spc="-25"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home</a:t>
            </a:r>
            <a:r>
              <a:rPr lang="en-US" sz="1600" b="1" i="1" spc="-25" dirty="0">
                <a:solidFill>
                  <a:srgbClr val="282727"/>
                </a:solidFill>
                <a:latin typeface="Chivo" panose="00000500000000000000" pitchFamily="2" charset="0"/>
                <a:cs typeface="Calibri"/>
              </a:rPr>
              <a:t> </a:t>
            </a:r>
            <a:r>
              <a:rPr lang="en-US" sz="1600" b="1" i="1" spc="175" dirty="0">
                <a:solidFill>
                  <a:srgbClr val="282727"/>
                </a:solidFill>
                <a:latin typeface="Chivo" panose="00000500000000000000" pitchFamily="2" charset="0"/>
                <a:cs typeface="Calibri"/>
              </a:rPr>
              <a:t>of</a:t>
            </a:r>
            <a:r>
              <a:rPr lang="en-US" sz="1600" b="1" i="1" spc="-25" dirty="0">
                <a:solidFill>
                  <a:srgbClr val="282727"/>
                </a:solidFill>
                <a:latin typeface="Chivo" panose="00000500000000000000" pitchFamily="2" charset="0"/>
                <a:cs typeface="Calibri"/>
              </a:rPr>
              <a:t> </a:t>
            </a:r>
            <a:r>
              <a:rPr lang="en-US" sz="1600" b="1" i="1" spc="229" dirty="0">
                <a:solidFill>
                  <a:srgbClr val="282727"/>
                </a:solidFill>
                <a:latin typeface="Chivo" panose="00000500000000000000" pitchFamily="2" charset="0"/>
                <a:cs typeface="Calibri"/>
              </a:rPr>
              <a:t>skills</a:t>
            </a:r>
            <a:r>
              <a:rPr lang="en-US" sz="1600" b="1" i="1" spc="-25" dirty="0">
                <a:solidFill>
                  <a:srgbClr val="282727"/>
                </a:solidFill>
                <a:latin typeface="Chivo" panose="00000500000000000000" pitchFamily="2" charset="0"/>
                <a:cs typeface="Calibri"/>
              </a:rPr>
              <a:t> </a:t>
            </a:r>
            <a:r>
              <a:rPr lang="en-US" sz="1600" b="1" i="1" spc="210" dirty="0">
                <a:solidFill>
                  <a:srgbClr val="282727"/>
                </a:solidFill>
                <a:latin typeface="Chivo" panose="00000500000000000000" pitchFamily="2" charset="0"/>
                <a:cs typeface="Calibri"/>
              </a:rPr>
              <a:t>and</a:t>
            </a:r>
            <a:r>
              <a:rPr lang="en-US" sz="1600" b="1" i="1" spc="-25" dirty="0">
                <a:solidFill>
                  <a:srgbClr val="282727"/>
                </a:solidFill>
                <a:latin typeface="Chivo" panose="00000500000000000000" pitchFamily="2" charset="0"/>
                <a:cs typeface="Calibri"/>
              </a:rPr>
              <a:t> </a:t>
            </a:r>
            <a:r>
              <a:rPr lang="en-US" sz="1600" b="1" i="1" spc="204" dirty="0">
                <a:solidFill>
                  <a:srgbClr val="282727"/>
                </a:solidFill>
                <a:latin typeface="Chivo" panose="00000500000000000000" pitchFamily="2" charset="0"/>
                <a:cs typeface="Calibri"/>
              </a:rPr>
              <a:t>creativity</a:t>
            </a:r>
            <a:endParaRPr lang="en-US" sz="1600" dirty="0">
              <a:latin typeface="Chivo" panose="00000500000000000000" pitchFamily="2" charset="0"/>
              <a:cs typeface="Calibri"/>
            </a:endParaRPr>
          </a:p>
          <a:p>
            <a:pPr marL="12700">
              <a:lnSpc>
                <a:spcPct val="100000"/>
              </a:lnSpc>
              <a:spcBef>
                <a:spcPts val="900"/>
              </a:spcBef>
            </a:pPr>
            <a:r>
              <a:rPr lang="en-US" sz="1600" b="1" i="1" spc="175" dirty="0">
                <a:solidFill>
                  <a:srgbClr val="282727"/>
                </a:solidFill>
                <a:latin typeface="Chivo" panose="00000500000000000000" pitchFamily="2" charset="0"/>
                <a:cs typeface="Calibri"/>
              </a:rPr>
              <a:t>New</a:t>
            </a:r>
            <a:r>
              <a:rPr lang="en-US" sz="1600" b="1" i="1" spc="-20" dirty="0">
                <a:solidFill>
                  <a:srgbClr val="282727"/>
                </a:solidFill>
                <a:latin typeface="Chivo" panose="00000500000000000000" pitchFamily="2" charset="0"/>
                <a:cs typeface="Calibri"/>
              </a:rPr>
              <a:t> </a:t>
            </a:r>
            <a:r>
              <a:rPr lang="en-US" sz="1600" b="1" i="1" spc="195" dirty="0">
                <a:solidFill>
                  <a:srgbClr val="282727"/>
                </a:solidFill>
                <a:latin typeface="Chivo" panose="00000500000000000000" pitchFamily="2" charset="0"/>
                <a:cs typeface="Calibri"/>
              </a:rPr>
              <a:t>skills,</a:t>
            </a:r>
            <a:r>
              <a:rPr lang="en-US" sz="1600" b="1" i="1" spc="-20" dirty="0">
                <a:solidFill>
                  <a:srgbClr val="282727"/>
                </a:solidFill>
                <a:latin typeface="Chivo" panose="00000500000000000000" pitchFamily="2" charset="0"/>
                <a:cs typeface="Calibri"/>
              </a:rPr>
              <a:t> </a:t>
            </a:r>
            <a:r>
              <a:rPr lang="en-US" sz="1600" b="1" i="1" spc="215" dirty="0">
                <a:solidFill>
                  <a:srgbClr val="282727"/>
                </a:solidFill>
                <a:latin typeface="Chivo" panose="00000500000000000000" pitchFamily="2" charset="0"/>
                <a:cs typeface="Calibri"/>
              </a:rPr>
              <a:t>new</a:t>
            </a:r>
            <a:r>
              <a:rPr lang="en-US" sz="1600" b="1" i="1" spc="-20" dirty="0">
                <a:solidFill>
                  <a:srgbClr val="282727"/>
                </a:solidFill>
                <a:latin typeface="Chivo" panose="00000500000000000000" pitchFamily="2" charset="0"/>
                <a:cs typeface="Calibri"/>
              </a:rPr>
              <a:t> </a:t>
            </a:r>
            <a:r>
              <a:rPr lang="en-US" sz="1600" b="1" i="1" spc="215" dirty="0">
                <a:solidFill>
                  <a:srgbClr val="282727"/>
                </a:solidFill>
                <a:latin typeface="Chivo" panose="00000500000000000000" pitchFamily="2" charset="0"/>
                <a:cs typeface="Calibri"/>
              </a:rPr>
              <a:t>industries,</a:t>
            </a:r>
            <a:r>
              <a:rPr lang="en-US" sz="1600" b="1" i="1" spc="-20" dirty="0">
                <a:solidFill>
                  <a:srgbClr val="282727"/>
                </a:solidFill>
                <a:latin typeface="Chivo" panose="00000500000000000000" pitchFamily="2" charset="0"/>
                <a:cs typeface="Calibri"/>
              </a:rPr>
              <a:t> </a:t>
            </a:r>
            <a:r>
              <a:rPr lang="en-US" sz="1600" b="1" i="1" spc="215" dirty="0">
                <a:solidFill>
                  <a:srgbClr val="282727"/>
                </a:solidFill>
                <a:latin typeface="Chivo" panose="00000500000000000000" pitchFamily="2" charset="0"/>
                <a:cs typeface="Calibri"/>
              </a:rPr>
              <a:t>new</a:t>
            </a:r>
            <a:r>
              <a:rPr lang="en-US" sz="1600" b="1" i="1" spc="-20" dirty="0">
                <a:solidFill>
                  <a:srgbClr val="282727"/>
                </a:solidFill>
                <a:latin typeface="Chivo" panose="00000500000000000000" pitchFamily="2" charset="0"/>
                <a:cs typeface="Calibri"/>
              </a:rPr>
              <a:t> </a:t>
            </a:r>
            <a:r>
              <a:rPr lang="en-US" sz="1600" b="1" i="1" spc="200" dirty="0">
                <a:solidFill>
                  <a:srgbClr val="282727"/>
                </a:solidFill>
                <a:latin typeface="Chivo" panose="00000500000000000000" pitchFamily="2" charset="0"/>
                <a:cs typeface="Calibri"/>
              </a:rPr>
              <a:t>people</a:t>
            </a:r>
            <a:endParaRPr lang="en-US" sz="1600" dirty="0">
              <a:latin typeface="Chivo" panose="00000500000000000000" pitchFamily="2" charset="0"/>
              <a:cs typeface="Calibri"/>
            </a:endParaRPr>
          </a:p>
          <a:p>
            <a:endParaRPr lang="en-GB" sz="1600" dirty="0">
              <a:latin typeface="Chivo" panose="00000500000000000000" pitchFamily="2" charset="0"/>
            </a:endParaRPr>
          </a:p>
        </p:txBody>
      </p:sp>
    </p:spTree>
    <p:extLst>
      <p:ext uri="{BB962C8B-B14F-4D97-AF65-F5344CB8AC3E}">
        <p14:creationId xmlns:p14="http://schemas.microsoft.com/office/powerpoint/2010/main" val="3513418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F6353A8E-F986-472D-9CB7-09EE32C961E6}"/>
              </a:ext>
            </a:extLst>
          </p:cNvPr>
          <p:cNvSpPr txBox="1"/>
          <p:nvPr/>
        </p:nvSpPr>
        <p:spPr>
          <a:xfrm>
            <a:off x="2729159" y="5143588"/>
            <a:ext cx="9225915" cy="1028487"/>
          </a:xfrm>
          <a:prstGeom prst="rect">
            <a:avLst/>
          </a:prstGeom>
        </p:spPr>
        <p:txBody>
          <a:bodyPr vert="horz" wrap="square" lIns="0" tIns="12700" rIns="0" bIns="0" rtlCol="0">
            <a:spAutoFit/>
          </a:bodyPr>
          <a:lstStyle/>
          <a:p>
            <a:pPr marL="12700">
              <a:lnSpc>
                <a:spcPct val="100000"/>
              </a:lnSpc>
              <a:spcBef>
                <a:spcPts val="100"/>
              </a:spcBef>
            </a:pPr>
            <a:r>
              <a:rPr lang="en-US" sz="6600" b="1" spc="950" dirty="0">
                <a:solidFill>
                  <a:schemeClr val="bg1"/>
                </a:solidFill>
                <a:latin typeface="Chivo" panose="00000500000000000000" pitchFamily="2" charset="0"/>
                <a:cs typeface="Calibri"/>
              </a:rPr>
              <a:t>Visual Identity</a:t>
            </a:r>
            <a:endParaRPr sz="6600" dirty="0">
              <a:solidFill>
                <a:schemeClr val="bg1"/>
              </a:solidFill>
              <a:latin typeface="Chivo" panose="00000500000000000000" pitchFamily="2" charset="0"/>
              <a:cs typeface="Calibri"/>
            </a:endParaRPr>
          </a:p>
        </p:txBody>
      </p:sp>
      <p:pic>
        <p:nvPicPr>
          <p:cNvPr id="3" name="Picture 2" descr="Shape&#10;&#10;Description automatically generated">
            <a:extLst>
              <a:ext uri="{FF2B5EF4-FFF2-40B4-BE49-F238E27FC236}">
                <a16:creationId xmlns:a16="http://schemas.microsoft.com/office/drawing/2014/main" id="{96F7D595-90AF-41A4-9F63-CDD0F65358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308567" y="2303536"/>
            <a:ext cx="6924528" cy="2184400"/>
          </a:xfrm>
          <a:prstGeom prst="rect">
            <a:avLst/>
          </a:prstGeom>
        </p:spPr>
      </p:pic>
    </p:spTree>
    <p:extLst>
      <p:ext uri="{BB962C8B-B14F-4D97-AF65-F5344CB8AC3E}">
        <p14:creationId xmlns:p14="http://schemas.microsoft.com/office/powerpoint/2010/main" val="2922615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object 18">
            <a:extLst>
              <a:ext uri="{FF2B5EF4-FFF2-40B4-BE49-F238E27FC236}">
                <a16:creationId xmlns:a16="http://schemas.microsoft.com/office/drawing/2014/main" id="{EE3C7225-0551-4294-99F8-F33B479A8B93}"/>
              </a:ext>
            </a:extLst>
          </p:cNvPr>
          <p:cNvSpPr txBox="1"/>
          <p:nvPr/>
        </p:nvSpPr>
        <p:spPr>
          <a:xfrm>
            <a:off x="1091264" y="2053790"/>
            <a:ext cx="10009471" cy="3474734"/>
          </a:xfrm>
          <a:prstGeom prst="rect">
            <a:avLst/>
          </a:prstGeom>
        </p:spPr>
        <p:txBody>
          <a:bodyPr vert="horz" wrap="square" lIns="0" tIns="11430" rIns="0" bIns="0" rtlCol="0">
            <a:spAutoFit/>
          </a:bodyPr>
          <a:lstStyle/>
          <a:p>
            <a:pPr marL="12700" marR="5080" algn="ctr">
              <a:lnSpc>
                <a:spcPct val="101299"/>
              </a:lnSpc>
              <a:spcBef>
                <a:spcPts val="40"/>
              </a:spcBef>
            </a:pPr>
            <a:r>
              <a:rPr lang="en-US" sz="2800" spc="310" dirty="0">
                <a:latin typeface="Calibri"/>
                <a:cs typeface="Calibri"/>
              </a:rPr>
              <a:t>Crewe’s </a:t>
            </a:r>
            <a:r>
              <a:rPr lang="en-US" sz="2800" spc="290" dirty="0">
                <a:latin typeface="Calibri"/>
                <a:cs typeface="Calibri"/>
              </a:rPr>
              <a:t>visual </a:t>
            </a:r>
            <a:r>
              <a:rPr lang="en-US" sz="2800" spc="145" dirty="0">
                <a:latin typeface="Calibri"/>
                <a:cs typeface="Calibri"/>
              </a:rPr>
              <a:t>identity </a:t>
            </a:r>
            <a:r>
              <a:rPr lang="en-US" sz="2800" spc="320" dirty="0">
                <a:latin typeface="Calibri"/>
                <a:cs typeface="Calibri"/>
              </a:rPr>
              <a:t>is </a:t>
            </a:r>
            <a:r>
              <a:rPr lang="en-US" sz="2800" spc="270" dirty="0">
                <a:latin typeface="Calibri"/>
                <a:cs typeface="Calibri"/>
              </a:rPr>
              <a:t>inspired </a:t>
            </a:r>
            <a:r>
              <a:rPr lang="en-US" sz="2800" spc="215" dirty="0">
                <a:latin typeface="Calibri"/>
                <a:cs typeface="Calibri"/>
              </a:rPr>
              <a:t>by </a:t>
            </a:r>
            <a:r>
              <a:rPr lang="en-US" sz="2800" spc="325" dirty="0">
                <a:latin typeface="Calibri"/>
                <a:cs typeface="Calibri"/>
              </a:rPr>
              <a:t>graphic </a:t>
            </a:r>
            <a:r>
              <a:rPr lang="en-US" sz="2800" spc="235" dirty="0">
                <a:latin typeface="Calibri"/>
                <a:cs typeface="Calibri"/>
              </a:rPr>
              <a:t>wayfinding  </a:t>
            </a:r>
            <a:r>
              <a:rPr lang="en-US" sz="2800" spc="280" dirty="0">
                <a:latin typeface="Calibri"/>
                <a:cs typeface="Calibri"/>
              </a:rPr>
              <a:t>systems, </a:t>
            </a:r>
            <a:r>
              <a:rPr lang="en-US" sz="2800" spc="420" dirty="0">
                <a:latin typeface="Calibri"/>
                <a:cs typeface="Calibri"/>
              </a:rPr>
              <a:t>raw </a:t>
            </a:r>
            <a:r>
              <a:rPr lang="en-US" sz="2800" spc="280" dirty="0">
                <a:latin typeface="Calibri"/>
                <a:cs typeface="Calibri"/>
              </a:rPr>
              <a:t>industrial </a:t>
            </a:r>
            <a:r>
              <a:rPr lang="en-US" sz="2800" spc="285" dirty="0">
                <a:latin typeface="Calibri"/>
                <a:cs typeface="Calibri"/>
              </a:rPr>
              <a:t>materials and </a:t>
            </a:r>
            <a:r>
              <a:rPr lang="en-US" sz="2800" spc="165" dirty="0">
                <a:latin typeface="Calibri"/>
                <a:cs typeface="Calibri"/>
              </a:rPr>
              <a:t>the </a:t>
            </a:r>
            <a:r>
              <a:rPr lang="en-US" sz="2800" spc="260" dirty="0">
                <a:latin typeface="Calibri"/>
                <a:cs typeface="Calibri"/>
              </a:rPr>
              <a:t>constant</a:t>
            </a:r>
            <a:r>
              <a:rPr lang="en-US" sz="2800" spc="55" dirty="0">
                <a:latin typeface="Calibri"/>
                <a:cs typeface="Calibri"/>
              </a:rPr>
              <a:t> </a:t>
            </a:r>
            <a:r>
              <a:rPr lang="en-US" sz="2800" spc="295" dirty="0">
                <a:latin typeface="Calibri"/>
                <a:cs typeface="Calibri"/>
              </a:rPr>
              <a:t>energy  </a:t>
            </a:r>
            <a:r>
              <a:rPr lang="en-US" sz="2800" spc="285" dirty="0">
                <a:latin typeface="Calibri"/>
                <a:cs typeface="Calibri"/>
              </a:rPr>
              <a:t>and </a:t>
            </a:r>
            <a:r>
              <a:rPr lang="en-US" sz="2800" spc="200" dirty="0">
                <a:latin typeface="Calibri"/>
                <a:cs typeface="Calibri"/>
              </a:rPr>
              <a:t>movement </a:t>
            </a:r>
            <a:r>
              <a:rPr lang="en-US" sz="2800" spc="145" dirty="0">
                <a:latin typeface="Calibri"/>
                <a:cs typeface="Calibri"/>
              </a:rPr>
              <a:t>of </a:t>
            </a:r>
            <a:r>
              <a:rPr lang="en-US" sz="2800" spc="390" dirty="0">
                <a:latin typeface="Calibri"/>
                <a:cs typeface="Calibri"/>
              </a:rPr>
              <a:t>a </a:t>
            </a:r>
            <a:r>
              <a:rPr lang="en-US" sz="2800" spc="310" dirty="0">
                <a:latin typeface="Calibri"/>
                <a:cs typeface="Calibri"/>
              </a:rPr>
              <a:t>hard-working</a:t>
            </a:r>
            <a:r>
              <a:rPr lang="en-US" sz="2800" spc="195" dirty="0">
                <a:latin typeface="Calibri"/>
                <a:cs typeface="Calibri"/>
              </a:rPr>
              <a:t> </a:t>
            </a:r>
            <a:r>
              <a:rPr lang="en-US" sz="2800" spc="150" dirty="0">
                <a:latin typeface="Calibri"/>
                <a:cs typeface="Calibri"/>
              </a:rPr>
              <a:t>town.</a:t>
            </a:r>
            <a:endParaRPr lang="en-US" sz="2800" dirty="0">
              <a:latin typeface="Calibri"/>
              <a:cs typeface="Calibri"/>
            </a:endParaRPr>
          </a:p>
          <a:p>
            <a:pPr>
              <a:lnSpc>
                <a:spcPct val="100000"/>
              </a:lnSpc>
              <a:spcBef>
                <a:spcPts val="45"/>
              </a:spcBef>
            </a:pPr>
            <a:endParaRPr lang="en-US" sz="2800" dirty="0">
              <a:latin typeface="Calibri"/>
              <a:cs typeface="Calibri"/>
            </a:endParaRPr>
          </a:p>
          <a:p>
            <a:pPr marL="40005" marR="32384" algn="ctr">
              <a:lnSpc>
                <a:spcPct val="101299"/>
              </a:lnSpc>
            </a:pPr>
            <a:r>
              <a:rPr lang="en-US" sz="2800" spc="229" dirty="0">
                <a:latin typeface="Calibri"/>
                <a:cs typeface="Calibri"/>
              </a:rPr>
              <a:t>Bold </a:t>
            </a:r>
            <a:r>
              <a:rPr lang="en-US" sz="2800" spc="235" dirty="0">
                <a:latin typeface="Calibri"/>
                <a:cs typeface="Calibri"/>
              </a:rPr>
              <a:t>directional pattern </a:t>
            </a:r>
            <a:r>
              <a:rPr lang="en-US" sz="2800" spc="260" dirty="0">
                <a:latin typeface="Calibri"/>
                <a:cs typeface="Calibri"/>
              </a:rPr>
              <a:t>form </a:t>
            </a:r>
            <a:r>
              <a:rPr lang="en-US" sz="2800" spc="165" dirty="0">
                <a:latin typeface="Calibri"/>
                <a:cs typeface="Calibri"/>
              </a:rPr>
              <a:t>the </a:t>
            </a:r>
            <a:r>
              <a:rPr lang="en-US" sz="2800" spc="315" dirty="0">
                <a:latin typeface="Calibri"/>
                <a:cs typeface="Calibri"/>
              </a:rPr>
              <a:t>primary </a:t>
            </a:r>
            <a:r>
              <a:rPr lang="en-US" sz="2800" spc="290" dirty="0">
                <a:latin typeface="Calibri"/>
                <a:cs typeface="Calibri"/>
              </a:rPr>
              <a:t>visual </a:t>
            </a:r>
            <a:r>
              <a:rPr lang="en-US" sz="2800" spc="305" dirty="0">
                <a:latin typeface="Calibri"/>
                <a:cs typeface="Calibri"/>
              </a:rPr>
              <a:t>language  </a:t>
            </a:r>
            <a:r>
              <a:rPr lang="en-US" sz="2800" spc="245" dirty="0">
                <a:latin typeface="Calibri"/>
                <a:cs typeface="Calibri"/>
              </a:rPr>
              <a:t>throughout </a:t>
            </a:r>
            <a:r>
              <a:rPr lang="en-US" sz="2800" spc="345" dirty="0">
                <a:latin typeface="Calibri"/>
                <a:cs typeface="Calibri"/>
              </a:rPr>
              <a:t>our </a:t>
            </a:r>
            <a:r>
              <a:rPr lang="en-US" sz="2800" spc="125" dirty="0">
                <a:latin typeface="Calibri"/>
                <a:cs typeface="Calibri"/>
              </a:rPr>
              <a:t>identity, </a:t>
            </a:r>
            <a:r>
              <a:rPr lang="en-US" sz="2800" spc="254" dirty="0">
                <a:latin typeface="Calibri"/>
                <a:cs typeface="Calibri"/>
              </a:rPr>
              <a:t>demonstrating </a:t>
            </a:r>
            <a:r>
              <a:rPr lang="en-US" sz="2800" spc="240" dirty="0">
                <a:latin typeface="Calibri"/>
                <a:cs typeface="Calibri"/>
              </a:rPr>
              <a:t>skill </a:t>
            </a:r>
            <a:r>
              <a:rPr lang="en-US" sz="2800" spc="180" dirty="0">
                <a:latin typeface="Calibri"/>
                <a:cs typeface="Calibri"/>
              </a:rPr>
              <a:t>in </a:t>
            </a:r>
            <a:r>
              <a:rPr lang="en-US" sz="2800" spc="275" dirty="0">
                <a:latin typeface="Calibri"/>
                <a:cs typeface="Calibri"/>
              </a:rPr>
              <a:t>making </a:t>
            </a:r>
            <a:r>
              <a:rPr lang="en-US" sz="2800" spc="459" dirty="0">
                <a:latin typeface="Calibri"/>
                <a:cs typeface="Calibri"/>
              </a:rPr>
              <a:t>as  </a:t>
            </a:r>
            <a:r>
              <a:rPr lang="en-US" sz="2800" spc="210" dirty="0">
                <a:latin typeface="Calibri"/>
                <a:cs typeface="Calibri"/>
              </a:rPr>
              <a:t>well </a:t>
            </a:r>
            <a:r>
              <a:rPr lang="en-US" sz="2800" spc="459" dirty="0">
                <a:latin typeface="Calibri"/>
                <a:cs typeface="Calibri"/>
              </a:rPr>
              <a:t>as </a:t>
            </a:r>
            <a:r>
              <a:rPr lang="en-US" sz="2800" spc="320" dirty="0">
                <a:latin typeface="Calibri"/>
                <a:cs typeface="Calibri"/>
              </a:rPr>
              <a:t>Crewe's </a:t>
            </a:r>
            <a:r>
              <a:rPr lang="en-US" sz="2800" spc="285" dirty="0">
                <a:latin typeface="Calibri"/>
                <a:cs typeface="Calibri"/>
              </a:rPr>
              <a:t>physical </a:t>
            </a:r>
            <a:r>
              <a:rPr lang="en-US" sz="2800" spc="210" dirty="0">
                <a:latin typeface="Calibri"/>
                <a:cs typeface="Calibri"/>
              </a:rPr>
              <a:t>connectivity </a:t>
            </a:r>
            <a:r>
              <a:rPr lang="en-US" sz="2800" spc="185" dirty="0">
                <a:latin typeface="Calibri"/>
                <a:cs typeface="Calibri"/>
              </a:rPr>
              <a:t>with </a:t>
            </a:r>
            <a:r>
              <a:rPr lang="en-US" sz="2800" spc="325" dirty="0">
                <a:latin typeface="Calibri"/>
                <a:cs typeface="Calibri"/>
              </a:rPr>
              <a:t>surrounding  </a:t>
            </a:r>
            <a:r>
              <a:rPr lang="en-US" sz="2800" spc="265" dirty="0">
                <a:latin typeface="Calibri"/>
                <a:cs typeface="Calibri"/>
              </a:rPr>
              <a:t>towns </a:t>
            </a:r>
            <a:r>
              <a:rPr lang="en-US" sz="2800" spc="-75" dirty="0">
                <a:latin typeface="Calibri"/>
                <a:cs typeface="Calibri"/>
              </a:rPr>
              <a:t>&amp;</a:t>
            </a:r>
            <a:r>
              <a:rPr lang="en-US" sz="2800" spc="220" dirty="0">
                <a:latin typeface="Calibri"/>
                <a:cs typeface="Calibri"/>
              </a:rPr>
              <a:t> </a:t>
            </a:r>
            <a:r>
              <a:rPr lang="en-US" sz="2800" spc="200" dirty="0">
                <a:latin typeface="Calibri"/>
                <a:cs typeface="Calibri"/>
              </a:rPr>
              <a:t>cities.</a:t>
            </a:r>
            <a:endParaRPr lang="en-US" sz="2800" dirty="0">
              <a:latin typeface="Calibri"/>
              <a:cs typeface="Calibri"/>
            </a:endParaRPr>
          </a:p>
        </p:txBody>
      </p:sp>
      <p:cxnSp>
        <p:nvCxnSpPr>
          <p:cNvPr id="5" name="Straight Connector 4">
            <a:extLst>
              <a:ext uri="{FF2B5EF4-FFF2-40B4-BE49-F238E27FC236}">
                <a16:creationId xmlns:a16="http://schemas.microsoft.com/office/drawing/2014/main" id="{0F340ADA-3BED-4AB1-B711-67A14C6CFFD6}"/>
              </a:ext>
            </a:extLst>
          </p:cNvPr>
          <p:cNvCxnSpPr/>
          <p:nvPr/>
        </p:nvCxnSpPr>
        <p:spPr>
          <a:xfrm>
            <a:off x="1191929" y="1458685"/>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5351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5233211" y="0"/>
            <a:ext cx="6619151" cy="6377303"/>
            <a:chOff x="8590901" y="0"/>
            <a:chExt cx="11209655" cy="10800080"/>
          </a:xfrm>
        </p:grpSpPr>
        <p:sp>
          <p:nvSpPr>
            <p:cNvPr id="3" name="object 3"/>
            <p:cNvSpPr/>
            <p:nvPr/>
          </p:nvSpPr>
          <p:spPr>
            <a:xfrm>
              <a:off x="11094541" y="0"/>
              <a:ext cx="8705850" cy="1800225"/>
            </a:xfrm>
            <a:custGeom>
              <a:avLst/>
              <a:gdLst/>
              <a:ahLst/>
              <a:cxnLst/>
              <a:rect l="l" t="t" r="r" b="b"/>
              <a:pathLst>
                <a:path w="8705850" h="1800225">
                  <a:moveTo>
                    <a:pt x="8705456" y="0"/>
                  </a:moveTo>
                  <a:lnTo>
                    <a:pt x="0" y="0"/>
                  </a:lnTo>
                  <a:lnTo>
                    <a:pt x="0" y="1799996"/>
                  </a:lnTo>
                  <a:lnTo>
                    <a:pt x="8705456" y="1799996"/>
                  </a:lnTo>
                  <a:lnTo>
                    <a:pt x="8705456" y="0"/>
                  </a:lnTo>
                  <a:close/>
                </a:path>
              </a:pathLst>
            </a:custGeom>
            <a:solidFill>
              <a:srgbClr val="245AA8"/>
            </a:solidFill>
          </p:spPr>
          <p:txBody>
            <a:bodyPr wrap="square" lIns="0" tIns="0" rIns="0" bIns="0" rtlCol="0"/>
            <a:lstStyle/>
            <a:p>
              <a:endParaRPr sz="1063"/>
            </a:p>
          </p:txBody>
        </p:sp>
        <p:sp>
          <p:nvSpPr>
            <p:cNvPr id="4" name="object 4"/>
            <p:cNvSpPr/>
            <p:nvPr/>
          </p:nvSpPr>
          <p:spPr>
            <a:xfrm>
              <a:off x="10260012" y="0"/>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4D7BB9"/>
            </a:solidFill>
          </p:spPr>
          <p:txBody>
            <a:bodyPr wrap="square" lIns="0" tIns="0" rIns="0" bIns="0" rtlCol="0"/>
            <a:lstStyle/>
            <a:p>
              <a:endParaRPr sz="1063"/>
            </a:p>
          </p:txBody>
        </p:sp>
        <p:sp>
          <p:nvSpPr>
            <p:cNvPr id="5" name="object 5"/>
            <p:cNvSpPr/>
            <p:nvPr/>
          </p:nvSpPr>
          <p:spPr>
            <a:xfrm>
              <a:off x="10260012" y="1800008"/>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495866"/>
            </a:solidFill>
          </p:spPr>
          <p:txBody>
            <a:bodyPr wrap="square" lIns="0" tIns="0" rIns="0" bIns="0" rtlCol="0"/>
            <a:lstStyle/>
            <a:p>
              <a:endParaRPr sz="1063"/>
            </a:p>
          </p:txBody>
        </p:sp>
        <p:sp>
          <p:nvSpPr>
            <p:cNvPr id="6" name="object 6"/>
            <p:cNvSpPr/>
            <p:nvPr/>
          </p:nvSpPr>
          <p:spPr>
            <a:xfrm>
              <a:off x="10260012" y="3600005"/>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F0759F"/>
            </a:solidFill>
          </p:spPr>
          <p:txBody>
            <a:bodyPr wrap="square" lIns="0" tIns="0" rIns="0" bIns="0" rtlCol="0"/>
            <a:lstStyle/>
            <a:p>
              <a:endParaRPr sz="1063"/>
            </a:p>
          </p:txBody>
        </p:sp>
        <p:sp>
          <p:nvSpPr>
            <p:cNvPr id="7" name="object 7"/>
            <p:cNvSpPr/>
            <p:nvPr/>
          </p:nvSpPr>
          <p:spPr>
            <a:xfrm>
              <a:off x="10260012" y="5400001"/>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C25354"/>
            </a:solidFill>
          </p:spPr>
          <p:txBody>
            <a:bodyPr wrap="square" lIns="0" tIns="0" rIns="0" bIns="0" rtlCol="0"/>
            <a:lstStyle/>
            <a:p>
              <a:endParaRPr sz="1063"/>
            </a:p>
          </p:txBody>
        </p:sp>
        <p:sp>
          <p:nvSpPr>
            <p:cNvPr id="8" name="object 8"/>
            <p:cNvSpPr/>
            <p:nvPr/>
          </p:nvSpPr>
          <p:spPr>
            <a:xfrm>
              <a:off x="10260012" y="7199998"/>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DBDAD6"/>
            </a:solidFill>
          </p:spPr>
          <p:txBody>
            <a:bodyPr wrap="square" lIns="0" tIns="0" rIns="0" bIns="0" rtlCol="0"/>
            <a:lstStyle/>
            <a:p>
              <a:endParaRPr sz="1063"/>
            </a:p>
          </p:txBody>
        </p:sp>
        <p:sp>
          <p:nvSpPr>
            <p:cNvPr id="9" name="object 9"/>
            <p:cNvSpPr/>
            <p:nvPr/>
          </p:nvSpPr>
          <p:spPr>
            <a:xfrm>
              <a:off x="9425457" y="0"/>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7A9BCA"/>
            </a:solidFill>
          </p:spPr>
          <p:txBody>
            <a:bodyPr wrap="square" lIns="0" tIns="0" rIns="0" bIns="0" rtlCol="0"/>
            <a:lstStyle/>
            <a:p>
              <a:endParaRPr sz="1063"/>
            </a:p>
          </p:txBody>
        </p:sp>
        <p:sp>
          <p:nvSpPr>
            <p:cNvPr id="10" name="object 10"/>
            <p:cNvSpPr/>
            <p:nvPr/>
          </p:nvSpPr>
          <p:spPr>
            <a:xfrm>
              <a:off x="9425457" y="1800008"/>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77828C"/>
            </a:solidFill>
          </p:spPr>
          <p:txBody>
            <a:bodyPr wrap="square" lIns="0" tIns="0" rIns="0" bIns="0" rtlCol="0"/>
            <a:lstStyle/>
            <a:p>
              <a:endParaRPr sz="1063"/>
            </a:p>
          </p:txBody>
        </p:sp>
        <p:sp>
          <p:nvSpPr>
            <p:cNvPr id="11" name="object 11"/>
            <p:cNvSpPr/>
            <p:nvPr/>
          </p:nvSpPr>
          <p:spPr>
            <a:xfrm>
              <a:off x="9425457" y="3600005"/>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F396B7"/>
            </a:solidFill>
          </p:spPr>
          <p:txBody>
            <a:bodyPr wrap="square" lIns="0" tIns="0" rIns="0" bIns="0" rtlCol="0"/>
            <a:lstStyle/>
            <a:p>
              <a:endParaRPr sz="1063"/>
            </a:p>
          </p:txBody>
        </p:sp>
        <p:sp>
          <p:nvSpPr>
            <p:cNvPr id="12" name="object 12"/>
            <p:cNvSpPr/>
            <p:nvPr/>
          </p:nvSpPr>
          <p:spPr>
            <a:xfrm>
              <a:off x="9425457" y="5400001"/>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D27F7F"/>
            </a:solidFill>
          </p:spPr>
          <p:txBody>
            <a:bodyPr wrap="square" lIns="0" tIns="0" rIns="0" bIns="0" rtlCol="0"/>
            <a:lstStyle/>
            <a:p>
              <a:endParaRPr sz="1063"/>
            </a:p>
          </p:txBody>
        </p:sp>
        <p:sp>
          <p:nvSpPr>
            <p:cNvPr id="13" name="object 13"/>
            <p:cNvSpPr/>
            <p:nvPr/>
          </p:nvSpPr>
          <p:spPr>
            <a:xfrm>
              <a:off x="8590901" y="0"/>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A6BCDC"/>
            </a:solidFill>
          </p:spPr>
          <p:txBody>
            <a:bodyPr wrap="square" lIns="0" tIns="0" rIns="0" bIns="0" rtlCol="0"/>
            <a:lstStyle/>
            <a:p>
              <a:endParaRPr sz="1063"/>
            </a:p>
          </p:txBody>
        </p:sp>
        <p:sp>
          <p:nvSpPr>
            <p:cNvPr id="14" name="object 14"/>
            <p:cNvSpPr/>
            <p:nvPr/>
          </p:nvSpPr>
          <p:spPr>
            <a:xfrm>
              <a:off x="8590901" y="1800008"/>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A4ABB2"/>
            </a:solidFill>
          </p:spPr>
          <p:txBody>
            <a:bodyPr wrap="square" lIns="0" tIns="0" rIns="0" bIns="0" rtlCol="0"/>
            <a:lstStyle/>
            <a:p>
              <a:endParaRPr sz="1063"/>
            </a:p>
          </p:txBody>
        </p:sp>
        <p:sp>
          <p:nvSpPr>
            <p:cNvPr id="15" name="object 15"/>
            <p:cNvSpPr/>
            <p:nvPr/>
          </p:nvSpPr>
          <p:spPr>
            <a:xfrm>
              <a:off x="8590901" y="3600005"/>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F7B8CF"/>
            </a:solidFill>
          </p:spPr>
          <p:txBody>
            <a:bodyPr wrap="square" lIns="0" tIns="0" rIns="0" bIns="0" rtlCol="0"/>
            <a:lstStyle/>
            <a:p>
              <a:endParaRPr sz="1063"/>
            </a:p>
          </p:txBody>
        </p:sp>
        <p:sp>
          <p:nvSpPr>
            <p:cNvPr id="16" name="object 16"/>
            <p:cNvSpPr/>
            <p:nvPr/>
          </p:nvSpPr>
          <p:spPr>
            <a:xfrm>
              <a:off x="8590901" y="5400001"/>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E0A9A9"/>
            </a:solidFill>
          </p:spPr>
          <p:txBody>
            <a:bodyPr wrap="square" lIns="0" tIns="0" rIns="0" bIns="0" rtlCol="0"/>
            <a:lstStyle/>
            <a:p>
              <a:endParaRPr sz="1063"/>
            </a:p>
          </p:txBody>
        </p:sp>
        <p:sp>
          <p:nvSpPr>
            <p:cNvPr id="17" name="object 17"/>
            <p:cNvSpPr/>
            <p:nvPr/>
          </p:nvSpPr>
          <p:spPr>
            <a:xfrm>
              <a:off x="8590901" y="7199998"/>
              <a:ext cx="835025" cy="1800225"/>
            </a:xfrm>
            <a:custGeom>
              <a:avLst/>
              <a:gdLst/>
              <a:ahLst/>
              <a:cxnLst/>
              <a:rect l="l" t="t" r="r" b="b"/>
              <a:pathLst>
                <a:path w="835025" h="1800225">
                  <a:moveTo>
                    <a:pt x="834529" y="0"/>
                  </a:moveTo>
                  <a:lnTo>
                    <a:pt x="0" y="0"/>
                  </a:lnTo>
                  <a:lnTo>
                    <a:pt x="0" y="1799996"/>
                  </a:lnTo>
                  <a:lnTo>
                    <a:pt x="834529" y="1799996"/>
                  </a:lnTo>
                  <a:lnTo>
                    <a:pt x="834529" y="0"/>
                  </a:lnTo>
                  <a:close/>
                </a:path>
              </a:pathLst>
            </a:custGeom>
            <a:solidFill>
              <a:srgbClr val="EDECEA"/>
            </a:solidFill>
          </p:spPr>
          <p:txBody>
            <a:bodyPr wrap="square" lIns="0" tIns="0" rIns="0" bIns="0" rtlCol="0"/>
            <a:lstStyle/>
            <a:p>
              <a:endParaRPr sz="1063"/>
            </a:p>
          </p:txBody>
        </p:sp>
        <p:sp>
          <p:nvSpPr>
            <p:cNvPr id="18" name="object 18"/>
            <p:cNvSpPr/>
            <p:nvPr/>
          </p:nvSpPr>
          <p:spPr>
            <a:xfrm>
              <a:off x="11094541" y="1799996"/>
              <a:ext cx="8705850" cy="1800225"/>
            </a:xfrm>
            <a:custGeom>
              <a:avLst/>
              <a:gdLst/>
              <a:ahLst/>
              <a:cxnLst/>
              <a:rect l="l" t="t" r="r" b="b"/>
              <a:pathLst>
                <a:path w="8705850" h="1800225">
                  <a:moveTo>
                    <a:pt x="8705456" y="0"/>
                  </a:moveTo>
                  <a:lnTo>
                    <a:pt x="0" y="0"/>
                  </a:lnTo>
                  <a:lnTo>
                    <a:pt x="0" y="1800009"/>
                  </a:lnTo>
                  <a:lnTo>
                    <a:pt x="8705456" y="1800009"/>
                  </a:lnTo>
                  <a:lnTo>
                    <a:pt x="8705456" y="0"/>
                  </a:lnTo>
                  <a:close/>
                </a:path>
              </a:pathLst>
            </a:custGeom>
            <a:solidFill>
              <a:srgbClr val="1C2E40"/>
            </a:solidFill>
          </p:spPr>
          <p:txBody>
            <a:bodyPr wrap="square" lIns="0" tIns="0" rIns="0" bIns="0" rtlCol="0"/>
            <a:lstStyle/>
            <a:p>
              <a:endParaRPr sz="1063"/>
            </a:p>
          </p:txBody>
        </p:sp>
        <p:sp>
          <p:nvSpPr>
            <p:cNvPr id="19" name="object 19"/>
            <p:cNvSpPr/>
            <p:nvPr/>
          </p:nvSpPr>
          <p:spPr>
            <a:xfrm>
              <a:off x="11094541" y="3600005"/>
              <a:ext cx="8705850" cy="1800225"/>
            </a:xfrm>
            <a:custGeom>
              <a:avLst/>
              <a:gdLst/>
              <a:ahLst/>
              <a:cxnLst/>
              <a:rect l="l" t="t" r="r" b="b"/>
              <a:pathLst>
                <a:path w="8705850" h="1800225">
                  <a:moveTo>
                    <a:pt x="8705456" y="0"/>
                  </a:moveTo>
                  <a:lnTo>
                    <a:pt x="0" y="0"/>
                  </a:lnTo>
                  <a:lnTo>
                    <a:pt x="0" y="1799996"/>
                  </a:lnTo>
                  <a:lnTo>
                    <a:pt x="8705456" y="1799996"/>
                  </a:lnTo>
                  <a:lnTo>
                    <a:pt x="8705456" y="0"/>
                  </a:lnTo>
                  <a:close/>
                </a:path>
              </a:pathLst>
            </a:custGeom>
            <a:solidFill>
              <a:srgbClr val="EF5588"/>
            </a:solidFill>
          </p:spPr>
          <p:txBody>
            <a:bodyPr wrap="square" lIns="0" tIns="0" rIns="0" bIns="0" rtlCol="0"/>
            <a:lstStyle/>
            <a:p>
              <a:endParaRPr sz="1063"/>
            </a:p>
          </p:txBody>
        </p:sp>
        <p:sp>
          <p:nvSpPr>
            <p:cNvPr id="20" name="object 20"/>
            <p:cNvSpPr/>
            <p:nvPr/>
          </p:nvSpPr>
          <p:spPr>
            <a:xfrm>
              <a:off x="11094541" y="5400001"/>
              <a:ext cx="8705850" cy="1800225"/>
            </a:xfrm>
            <a:custGeom>
              <a:avLst/>
              <a:gdLst/>
              <a:ahLst/>
              <a:cxnLst/>
              <a:rect l="l" t="t" r="r" b="b"/>
              <a:pathLst>
                <a:path w="8705850" h="1800225">
                  <a:moveTo>
                    <a:pt x="8705456" y="0"/>
                  </a:moveTo>
                  <a:lnTo>
                    <a:pt x="0" y="0"/>
                  </a:lnTo>
                  <a:lnTo>
                    <a:pt x="0" y="1799996"/>
                  </a:lnTo>
                  <a:lnTo>
                    <a:pt x="8705456" y="1799996"/>
                  </a:lnTo>
                  <a:lnTo>
                    <a:pt x="8705456" y="0"/>
                  </a:lnTo>
                  <a:close/>
                </a:path>
              </a:pathLst>
            </a:custGeom>
            <a:solidFill>
              <a:srgbClr val="B22929"/>
            </a:solidFill>
          </p:spPr>
          <p:txBody>
            <a:bodyPr wrap="square" lIns="0" tIns="0" rIns="0" bIns="0" rtlCol="0"/>
            <a:lstStyle/>
            <a:p>
              <a:endParaRPr sz="1063"/>
            </a:p>
          </p:txBody>
        </p:sp>
        <p:sp>
          <p:nvSpPr>
            <p:cNvPr id="21" name="object 21"/>
            <p:cNvSpPr/>
            <p:nvPr/>
          </p:nvSpPr>
          <p:spPr>
            <a:xfrm>
              <a:off x="11094541" y="7199998"/>
              <a:ext cx="8705850" cy="1800225"/>
            </a:xfrm>
            <a:custGeom>
              <a:avLst/>
              <a:gdLst/>
              <a:ahLst/>
              <a:cxnLst/>
              <a:rect l="l" t="t" r="r" b="b"/>
              <a:pathLst>
                <a:path w="8705850" h="1800225">
                  <a:moveTo>
                    <a:pt x="8705456" y="0"/>
                  </a:moveTo>
                  <a:lnTo>
                    <a:pt x="0" y="0"/>
                  </a:lnTo>
                  <a:lnTo>
                    <a:pt x="0" y="1800009"/>
                  </a:lnTo>
                  <a:lnTo>
                    <a:pt x="8705456" y="1800009"/>
                  </a:lnTo>
                  <a:lnTo>
                    <a:pt x="8705456" y="0"/>
                  </a:lnTo>
                  <a:close/>
                </a:path>
              </a:pathLst>
            </a:custGeom>
            <a:solidFill>
              <a:srgbClr val="D3D1CB"/>
            </a:solidFill>
          </p:spPr>
          <p:txBody>
            <a:bodyPr wrap="square" lIns="0" tIns="0" rIns="0" bIns="0" rtlCol="0"/>
            <a:lstStyle/>
            <a:p>
              <a:endParaRPr sz="1063"/>
            </a:p>
          </p:txBody>
        </p:sp>
        <p:sp>
          <p:nvSpPr>
            <p:cNvPr id="22" name="object 22"/>
            <p:cNvSpPr/>
            <p:nvPr/>
          </p:nvSpPr>
          <p:spPr>
            <a:xfrm>
              <a:off x="11094541" y="9000007"/>
              <a:ext cx="8705850" cy="1800225"/>
            </a:xfrm>
            <a:custGeom>
              <a:avLst/>
              <a:gdLst/>
              <a:ahLst/>
              <a:cxnLst/>
              <a:rect l="l" t="t" r="r" b="b"/>
              <a:pathLst>
                <a:path w="8705850" h="1800225">
                  <a:moveTo>
                    <a:pt x="8705456" y="0"/>
                  </a:moveTo>
                  <a:lnTo>
                    <a:pt x="0" y="0"/>
                  </a:lnTo>
                  <a:lnTo>
                    <a:pt x="0" y="1799996"/>
                  </a:lnTo>
                  <a:lnTo>
                    <a:pt x="8705456" y="1799996"/>
                  </a:lnTo>
                  <a:lnTo>
                    <a:pt x="8705456" y="0"/>
                  </a:lnTo>
                  <a:close/>
                </a:path>
              </a:pathLst>
            </a:custGeom>
            <a:solidFill>
              <a:srgbClr val="222424"/>
            </a:solidFill>
          </p:spPr>
          <p:txBody>
            <a:bodyPr wrap="square" lIns="0" tIns="0" rIns="0" bIns="0" rtlCol="0"/>
            <a:lstStyle/>
            <a:p>
              <a:endParaRPr sz="1063"/>
            </a:p>
          </p:txBody>
        </p:sp>
      </p:grpSp>
      <p:sp>
        <p:nvSpPr>
          <p:cNvPr id="23" name="object 23"/>
          <p:cNvSpPr txBox="1"/>
          <p:nvPr/>
        </p:nvSpPr>
        <p:spPr>
          <a:xfrm>
            <a:off x="3254565" y="286093"/>
            <a:ext cx="972643" cy="107600"/>
          </a:xfrm>
          <a:prstGeom prst="rect">
            <a:avLst/>
          </a:prstGeom>
        </p:spPr>
        <p:txBody>
          <a:bodyPr vert="horz" wrap="square" lIns="0" tIns="7499" rIns="0" bIns="0" rtlCol="0">
            <a:spAutoFit/>
          </a:bodyPr>
          <a:lstStyle/>
          <a:p>
            <a:pPr marL="7499">
              <a:spcBef>
                <a:spcPts val="59"/>
              </a:spcBef>
            </a:pPr>
            <a:r>
              <a:rPr sz="650" spc="47" dirty="0">
                <a:latin typeface="Calibri"/>
                <a:cs typeface="Calibri"/>
              </a:rPr>
              <a:t>A</a:t>
            </a:r>
            <a:r>
              <a:rPr sz="650" dirty="0">
                <a:latin typeface="Calibri"/>
                <a:cs typeface="Calibri"/>
              </a:rPr>
              <a:t> </a:t>
            </a:r>
            <a:r>
              <a:rPr sz="650" spc="53" dirty="0">
                <a:latin typeface="Calibri"/>
                <a:cs typeface="Calibri"/>
              </a:rPr>
              <a:t>Place</a:t>
            </a:r>
            <a:r>
              <a:rPr sz="650" spc="3" dirty="0">
                <a:latin typeface="Calibri"/>
                <a:cs typeface="Calibri"/>
              </a:rPr>
              <a:t> </a:t>
            </a:r>
            <a:r>
              <a:rPr sz="650" spc="62" dirty="0">
                <a:latin typeface="Calibri"/>
                <a:cs typeface="Calibri"/>
              </a:rPr>
              <a:t>Brand</a:t>
            </a:r>
            <a:r>
              <a:rPr sz="650" dirty="0">
                <a:latin typeface="Calibri"/>
                <a:cs typeface="Calibri"/>
              </a:rPr>
              <a:t> </a:t>
            </a:r>
            <a:r>
              <a:rPr sz="650" spc="44" dirty="0">
                <a:latin typeface="Calibri"/>
                <a:cs typeface="Calibri"/>
              </a:rPr>
              <a:t>for</a:t>
            </a:r>
            <a:r>
              <a:rPr sz="650" spc="3" dirty="0">
                <a:latin typeface="Calibri"/>
                <a:cs typeface="Calibri"/>
              </a:rPr>
              <a:t> </a:t>
            </a:r>
            <a:r>
              <a:rPr sz="650" spc="62" dirty="0">
                <a:latin typeface="Calibri"/>
                <a:cs typeface="Calibri"/>
              </a:rPr>
              <a:t>Crewe</a:t>
            </a:r>
            <a:endParaRPr sz="650">
              <a:latin typeface="Calibri"/>
              <a:cs typeface="Calibri"/>
            </a:endParaRPr>
          </a:p>
        </p:txBody>
      </p:sp>
      <p:sp>
        <p:nvSpPr>
          <p:cNvPr id="24" name="object 24"/>
          <p:cNvSpPr txBox="1"/>
          <p:nvPr/>
        </p:nvSpPr>
        <p:spPr>
          <a:xfrm>
            <a:off x="790626" y="6022965"/>
            <a:ext cx="116237" cy="107600"/>
          </a:xfrm>
          <a:prstGeom prst="rect">
            <a:avLst/>
          </a:prstGeom>
        </p:spPr>
        <p:txBody>
          <a:bodyPr vert="horz" wrap="square" lIns="0" tIns="7499" rIns="0" bIns="0" rtlCol="0">
            <a:spAutoFit/>
          </a:bodyPr>
          <a:lstStyle/>
          <a:p>
            <a:pPr marL="7499">
              <a:spcBef>
                <a:spcPts val="59"/>
              </a:spcBef>
            </a:pPr>
            <a:r>
              <a:rPr sz="650" b="1" spc="67" dirty="0">
                <a:latin typeface="Calibri"/>
                <a:cs typeface="Calibri"/>
              </a:rPr>
              <a:t>21</a:t>
            </a:r>
            <a:endParaRPr sz="650">
              <a:latin typeface="Calibri"/>
              <a:cs typeface="Calibri"/>
            </a:endParaRPr>
          </a:p>
        </p:txBody>
      </p:sp>
      <p:sp>
        <p:nvSpPr>
          <p:cNvPr id="25" name="object 25"/>
          <p:cNvSpPr/>
          <p:nvPr/>
        </p:nvSpPr>
        <p:spPr>
          <a:xfrm>
            <a:off x="798125" y="1388472"/>
            <a:ext cx="2186011" cy="0"/>
          </a:xfrm>
          <a:custGeom>
            <a:avLst/>
            <a:gdLst/>
            <a:ahLst/>
            <a:cxnLst/>
            <a:rect l="l" t="t" r="r" b="b"/>
            <a:pathLst>
              <a:path w="3702050">
                <a:moveTo>
                  <a:pt x="0" y="0"/>
                </a:moveTo>
                <a:lnTo>
                  <a:pt x="3701453" y="0"/>
                </a:lnTo>
              </a:path>
            </a:pathLst>
          </a:custGeom>
          <a:ln w="12700">
            <a:solidFill>
              <a:srgbClr val="000000"/>
            </a:solidFill>
          </a:ln>
        </p:spPr>
        <p:txBody>
          <a:bodyPr wrap="square" lIns="0" tIns="0" rIns="0" bIns="0" rtlCol="0"/>
          <a:lstStyle/>
          <a:p>
            <a:endParaRPr sz="1063"/>
          </a:p>
        </p:txBody>
      </p:sp>
      <p:sp>
        <p:nvSpPr>
          <p:cNvPr id="26" name="object 26"/>
          <p:cNvSpPr txBox="1"/>
          <p:nvPr/>
        </p:nvSpPr>
        <p:spPr>
          <a:xfrm>
            <a:off x="1283413" y="1509929"/>
            <a:ext cx="1701939" cy="229108"/>
          </a:xfrm>
          <a:prstGeom prst="rect">
            <a:avLst/>
          </a:prstGeom>
        </p:spPr>
        <p:txBody>
          <a:bodyPr vert="horz" wrap="square" lIns="0" tIns="7499" rIns="0" bIns="0" rtlCol="0">
            <a:spAutoFit/>
          </a:bodyPr>
          <a:lstStyle/>
          <a:p>
            <a:pPr marL="7499" marR="3000">
              <a:lnSpc>
                <a:spcPct val="113700"/>
              </a:lnSpc>
              <a:spcBef>
                <a:spcPts val="59"/>
              </a:spcBef>
            </a:pPr>
            <a:r>
              <a:rPr sz="650" spc="44" dirty="0">
                <a:latin typeface="Calibri"/>
                <a:cs typeface="Calibri"/>
              </a:rPr>
              <a:t>Inspiration for </a:t>
            </a:r>
            <a:r>
              <a:rPr sz="650" spc="56" dirty="0">
                <a:latin typeface="Calibri"/>
                <a:cs typeface="Calibri"/>
              </a:rPr>
              <a:t>our </a:t>
            </a:r>
            <a:r>
              <a:rPr sz="650" spc="50" dirty="0">
                <a:latin typeface="Calibri"/>
                <a:cs typeface="Calibri"/>
              </a:rPr>
              <a:t>colour </a:t>
            </a:r>
            <a:r>
              <a:rPr sz="650" spc="30" dirty="0">
                <a:latin typeface="Calibri"/>
                <a:cs typeface="Calibri"/>
              </a:rPr>
              <a:t>palette </a:t>
            </a:r>
            <a:r>
              <a:rPr sz="650" spc="67" dirty="0">
                <a:latin typeface="Calibri"/>
                <a:cs typeface="Calibri"/>
              </a:rPr>
              <a:t>has </a:t>
            </a:r>
            <a:r>
              <a:rPr sz="650" spc="38" dirty="0">
                <a:latin typeface="Calibri"/>
                <a:cs typeface="Calibri"/>
              </a:rPr>
              <a:t>been  </a:t>
            </a:r>
            <a:r>
              <a:rPr sz="650" spc="56" dirty="0">
                <a:latin typeface="Calibri"/>
                <a:cs typeface="Calibri"/>
              </a:rPr>
              <a:t>drawn</a:t>
            </a:r>
            <a:r>
              <a:rPr sz="650" spc="3" dirty="0">
                <a:latin typeface="Calibri"/>
                <a:cs typeface="Calibri"/>
              </a:rPr>
              <a:t> </a:t>
            </a:r>
            <a:r>
              <a:rPr sz="650" spc="47" dirty="0">
                <a:latin typeface="Calibri"/>
                <a:cs typeface="Calibri"/>
              </a:rPr>
              <a:t>from</a:t>
            </a:r>
            <a:r>
              <a:rPr sz="650" spc="3" dirty="0">
                <a:latin typeface="Calibri"/>
                <a:cs typeface="Calibri"/>
              </a:rPr>
              <a:t> </a:t>
            </a:r>
            <a:r>
              <a:rPr sz="650" spc="56" dirty="0">
                <a:latin typeface="Calibri"/>
                <a:cs typeface="Calibri"/>
              </a:rPr>
              <a:t>various</a:t>
            </a:r>
            <a:r>
              <a:rPr sz="650" spc="3" dirty="0">
                <a:latin typeface="Calibri"/>
                <a:cs typeface="Calibri"/>
              </a:rPr>
              <a:t> </a:t>
            </a:r>
            <a:r>
              <a:rPr sz="650" spc="62" dirty="0">
                <a:latin typeface="Calibri"/>
                <a:cs typeface="Calibri"/>
              </a:rPr>
              <a:t>Crewe</a:t>
            </a:r>
            <a:r>
              <a:rPr sz="650" spc="3" dirty="0">
                <a:latin typeface="Calibri"/>
                <a:cs typeface="Calibri"/>
              </a:rPr>
              <a:t> </a:t>
            </a:r>
            <a:r>
              <a:rPr sz="650" spc="53" dirty="0">
                <a:latin typeface="Calibri"/>
                <a:cs typeface="Calibri"/>
              </a:rPr>
              <a:t>characteristics.</a:t>
            </a:r>
            <a:endParaRPr sz="650">
              <a:latin typeface="Calibri"/>
              <a:cs typeface="Calibri"/>
            </a:endParaRPr>
          </a:p>
        </p:txBody>
      </p:sp>
      <p:sp>
        <p:nvSpPr>
          <p:cNvPr id="27" name="object 27"/>
          <p:cNvSpPr txBox="1"/>
          <p:nvPr/>
        </p:nvSpPr>
        <p:spPr>
          <a:xfrm>
            <a:off x="1283413" y="1847399"/>
            <a:ext cx="1621698" cy="1255158"/>
          </a:xfrm>
          <a:prstGeom prst="rect">
            <a:avLst/>
          </a:prstGeom>
        </p:spPr>
        <p:txBody>
          <a:bodyPr vert="horz" wrap="square" lIns="0" tIns="7499" rIns="0" bIns="0" rtlCol="0">
            <a:spAutoFit/>
          </a:bodyPr>
          <a:lstStyle/>
          <a:p>
            <a:pPr marL="7499" marR="3000">
              <a:lnSpc>
                <a:spcPct val="113700"/>
              </a:lnSpc>
              <a:spcBef>
                <a:spcPts val="59"/>
              </a:spcBef>
            </a:pPr>
            <a:r>
              <a:rPr sz="650" spc="62" dirty="0">
                <a:latin typeface="Calibri"/>
                <a:cs typeface="Calibri"/>
              </a:rPr>
              <a:t>Crewe </a:t>
            </a:r>
            <a:r>
              <a:rPr sz="650" spc="27" dirty="0">
                <a:latin typeface="Calibri"/>
                <a:cs typeface="Calibri"/>
              </a:rPr>
              <a:t>blue, </a:t>
            </a:r>
            <a:r>
              <a:rPr sz="650" spc="56" dirty="0">
                <a:latin typeface="Calibri"/>
                <a:cs typeface="Calibri"/>
              </a:rPr>
              <a:t>our primary </a:t>
            </a:r>
            <a:r>
              <a:rPr sz="650" spc="35" dirty="0">
                <a:latin typeface="Calibri"/>
                <a:cs typeface="Calibri"/>
              </a:rPr>
              <a:t>colour, </a:t>
            </a:r>
            <a:r>
              <a:rPr sz="650" spc="56" dirty="0">
                <a:latin typeface="Calibri"/>
                <a:cs typeface="Calibri"/>
              </a:rPr>
              <a:t>comes  </a:t>
            </a:r>
            <a:r>
              <a:rPr sz="650" spc="47" dirty="0">
                <a:latin typeface="Calibri"/>
                <a:cs typeface="Calibri"/>
              </a:rPr>
              <a:t>from </a:t>
            </a:r>
            <a:r>
              <a:rPr sz="650" spc="53" dirty="0">
                <a:latin typeface="Calibri"/>
                <a:cs typeface="Calibri"/>
              </a:rPr>
              <a:t>Crewe's crest. </a:t>
            </a:r>
            <a:r>
              <a:rPr sz="650" spc="18" dirty="0">
                <a:latin typeface="Calibri"/>
                <a:cs typeface="Calibri"/>
              </a:rPr>
              <a:t>Oil </a:t>
            </a:r>
            <a:r>
              <a:rPr sz="650" spc="41" dirty="0">
                <a:latin typeface="Calibri"/>
                <a:cs typeface="Calibri"/>
              </a:rPr>
              <a:t>slick, </a:t>
            </a:r>
            <a:r>
              <a:rPr sz="650" spc="44" dirty="0">
                <a:latin typeface="Calibri"/>
                <a:cs typeface="Calibri"/>
              </a:rPr>
              <a:t>industrial  </a:t>
            </a:r>
            <a:r>
              <a:rPr sz="650" spc="59" dirty="0">
                <a:latin typeface="Calibri"/>
                <a:cs typeface="Calibri"/>
              </a:rPr>
              <a:t>grey </a:t>
            </a:r>
            <a:r>
              <a:rPr sz="650" spc="47" dirty="0">
                <a:latin typeface="Calibri"/>
                <a:cs typeface="Calibri"/>
              </a:rPr>
              <a:t>and </a:t>
            </a:r>
            <a:r>
              <a:rPr sz="650" spc="59" dirty="0">
                <a:latin typeface="Calibri"/>
                <a:cs typeface="Calibri"/>
              </a:rPr>
              <a:t>charcoal </a:t>
            </a:r>
            <a:r>
              <a:rPr sz="650" spc="67" dirty="0">
                <a:latin typeface="Calibri"/>
                <a:cs typeface="Calibri"/>
              </a:rPr>
              <a:t>are </a:t>
            </a:r>
            <a:r>
              <a:rPr sz="650" spc="35" dirty="0">
                <a:latin typeface="Calibri"/>
                <a:cs typeface="Calibri"/>
              </a:rPr>
              <a:t>all </a:t>
            </a:r>
            <a:r>
              <a:rPr sz="650" spc="62" dirty="0">
                <a:latin typeface="Calibri"/>
                <a:cs typeface="Calibri"/>
              </a:rPr>
              <a:t>hard </a:t>
            </a:r>
            <a:r>
              <a:rPr sz="650" spc="53" dirty="0">
                <a:latin typeface="Calibri"/>
                <a:cs typeface="Calibri"/>
              </a:rPr>
              <a:t>wearing  </a:t>
            </a:r>
            <a:r>
              <a:rPr sz="650" spc="47" dirty="0">
                <a:latin typeface="Calibri"/>
                <a:cs typeface="Calibri"/>
              </a:rPr>
              <a:t>industry </a:t>
            </a:r>
            <a:r>
              <a:rPr sz="650" spc="50" dirty="0">
                <a:latin typeface="Calibri"/>
                <a:cs typeface="Calibri"/>
              </a:rPr>
              <a:t>colours, </a:t>
            </a:r>
            <a:r>
              <a:rPr sz="650" spc="38" dirty="0">
                <a:latin typeface="Calibri"/>
                <a:cs typeface="Calibri"/>
              </a:rPr>
              <a:t>whilst </a:t>
            </a:r>
            <a:r>
              <a:rPr sz="650" spc="53" dirty="0">
                <a:latin typeface="Calibri"/>
                <a:cs typeface="Calibri"/>
              </a:rPr>
              <a:t>energy </a:t>
            </a:r>
            <a:r>
              <a:rPr sz="650" spc="47" dirty="0">
                <a:latin typeface="Calibri"/>
                <a:cs typeface="Calibri"/>
              </a:rPr>
              <a:t>and  </a:t>
            </a:r>
            <a:r>
              <a:rPr sz="650" spc="59" dirty="0">
                <a:latin typeface="Calibri"/>
                <a:cs typeface="Calibri"/>
              </a:rPr>
              <a:t>racing</a:t>
            </a:r>
            <a:r>
              <a:rPr sz="650" spc="6" dirty="0">
                <a:latin typeface="Calibri"/>
                <a:cs typeface="Calibri"/>
              </a:rPr>
              <a:t> </a:t>
            </a:r>
            <a:r>
              <a:rPr sz="650" spc="56" dirty="0">
                <a:latin typeface="Calibri"/>
                <a:cs typeface="Calibri"/>
              </a:rPr>
              <a:t>red</a:t>
            </a:r>
            <a:r>
              <a:rPr sz="650" spc="9" dirty="0">
                <a:latin typeface="Calibri"/>
                <a:cs typeface="Calibri"/>
              </a:rPr>
              <a:t> </a:t>
            </a:r>
            <a:r>
              <a:rPr sz="650" spc="67" dirty="0">
                <a:latin typeface="Calibri"/>
                <a:cs typeface="Calibri"/>
              </a:rPr>
              <a:t>are</a:t>
            </a:r>
            <a:r>
              <a:rPr sz="650" spc="9" dirty="0">
                <a:latin typeface="Calibri"/>
                <a:cs typeface="Calibri"/>
              </a:rPr>
              <a:t> </a:t>
            </a:r>
            <a:r>
              <a:rPr sz="650" spc="24" dirty="0">
                <a:latin typeface="Calibri"/>
                <a:cs typeface="Calibri"/>
              </a:rPr>
              <a:t>tied</a:t>
            </a:r>
            <a:r>
              <a:rPr sz="650" spc="9" dirty="0">
                <a:latin typeface="Calibri"/>
                <a:cs typeface="Calibri"/>
              </a:rPr>
              <a:t> </a:t>
            </a:r>
            <a:r>
              <a:rPr sz="650" spc="15" dirty="0">
                <a:latin typeface="Calibri"/>
                <a:cs typeface="Calibri"/>
              </a:rPr>
              <a:t>to</a:t>
            </a:r>
            <a:r>
              <a:rPr sz="650" spc="9" dirty="0">
                <a:latin typeface="Calibri"/>
                <a:cs typeface="Calibri"/>
              </a:rPr>
              <a:t> </a:t>
            </a:r>
            <a:r>
              <a:rPr sz="650" spc="53" dirty="0">
                <a:latin typeface="Calibri"/>
                <a:cs typeface="Calibri"/>
              </a:rPr>
              <a:t>Crewe's</a:t>
            </a:r>
            <a:r>
              <a:rPr sz="650" spc="6" dirty="0">
                <a:latin typeface="Calibri"/>
                <a:cs typeface="Calibri"/>
              </a:rPr>
              <a:t> </a:t>
            </a:r>
            <a:r>
              <a:rPr sz="650" spc="30" dirty="0">
                <a:latin typeface="Calibri"/>
                <a:cs typeface="Calibri"/>
              </a:rPr>
              <a:t>automotive  </a:t>
            </a:r>
            <a:r>
              <a:rPr sz="650" spc="38" dirty="0">
                <a:latin typeface="Calibri"/>
                <a:cs typeface="Calibri"/>
              </a:rPr>
              <a:t>heritage. </a:t>
            </a:r>
            <a:r>
              <a:rPr sz="650" spc="53" dirty="0">
                <a:latin typeface="Calibri"/>
                <a:cs typeface="Calibri"/>
              </a:rPr>
              <a:t>These </a:t>
            </a:r>
            <a:r>
              <a:rPr sz="650" spc="35" dirty="0">
                <a:latin typeface="Calibri"/>
                <a:cs typeface="Calibri"/>
              </a:rPr>
              <a:t>individual </a:t>
            </a:r>
            <a:r>
              <a:rPr sz="650" spc="38" dirty="0">
                <a:latin typeface="Calibri"/>
                <a:cs typeface="Calibri"/>
              </a:rPr>
              <a:t>tones </a:t>
            </a:r>
            <a:r>
              <a:rPr sz="650" spc="41" dirty="0">
                <a:latin typeface="Calibri"/>
                <a:cs typeface="Calibri"/>
              </a:rPr>
              <a:t>have  </a:t>
            </a:r>
            <a:r>
              <a:rPr sz="650" spc="38" dirty="0">
                <a:latin typeface="Calibri"/>
                <a:cs typeface="Calibri"/>
              </a:rPr>
              <a:t>been </a:t>
            </a:r>
            <a:r>
              <a:rPr sz="650" spc="47" dirty="0">
                <a:latin typeface="Calibri"/>
                <a:cs typeface="Calibri"/>
              </a:rPr>
              <a:t>carefully </a:t>
            </a:r>
            <a:r>
              <a:rPr sz="650" spc="41" dirty="0">
                <a:latin typeface="Calibri"/>
                <a:cs typeface="Calibri"/>
              </a:rPr>
              <a:t>selected </a:t>
            </a:r>
            <a:r>
              <a:rPr sz="650" spc="15" dirty="0">
                <a:latin typeface="Calibri"/>
                <a:cs typeface="Calibri"/>
              </a:rPr>
              <a:t>to </a:t>
            </a:r>
            <a:r>
              <a:rPr sz="650" spc="30" dirty="0">
                <a:latin typeface="Calibri"/>
                <a:cs typeface="Calibri"/>
              </a:rPr>
              <a:t>help </a:t>
            </a:r>
            <a:r>
              <a:rPr sz="650" spc="44" dirty="0">
                <a:latin typeface="Calibri"/>
                <a:cs typeface="Calibri"/>
              </a:rPr>
              <a:t>form  </a:t>
            </a:r>
            <a:r>
              <a:rPr sz="650" spc="53" dirty="0">
                <a:latin typeface="Calibri"/>
                <a:cs typeface="Calibri"/>
              </a:rPr>
              <a:t>strong associations </a:t>
            </a:r>
            <a:r>
              <a:rPr sz="650" spc="30" dirty="0">
                <a:latin typeface="Calibri"/>
                <a:cs typeface="Calibri"/>
              </a:rPr>
              <a:t>with </a:t>
            </a:r>
            <a:r>
              <a:rPr sz="650" spc="62" dirty="0">
                <a:latin typeface="Calibri"/>
                <a:cs typeface="Calibri"/>
              </a:rPr>
              <a:t>Crewe </a:t>
            </a:r>
            <a:r>
              <a:rPr sz="650" spc="47" dirty="0">
                <a:latin typeface="Calibri"/>
                <a:cs typeface="Calibri"/>
              </a:rPr>
              <a:t>and </a:t>
            </a:r>
            <a:r>
              <a:rPr sz="650" spc="56" dirty="0">
                <a:latin typeface="Calibri"/>
                <a:cs typeface="Calibri"/>
              </a:rPr>
              <a:t>our  </a:t>
            </a:r>
            <a:r>
              <a:rPr sz="650" spc="50" dirty="0">
                <a:latin typeface="Calibri"/>
                <a:cs typeface="Calibri"/>
              </a:rPr>
              <a:t>values</a:t>
            </a:r>
            <a:r>
              <a:rPr sz="650" spc="6" dirty="0">
                <a:latin typeface="Calibri"/>
                <a:cs typeface="Calibri"/>
              </a:rPr>
              <a:t> </a:t>
            </a:r>
            <a:r>
              <a:rPr sz="650" spc="83" dirty="0">
                <a:latin typeface="Calibri"/>
                <a:cs typeface="Calibri"/>
              </a:rPr>
              <a:t>as</a:t>
            </a:r>
            <a:r>
              <a:rPr sz="650" spc="9" dirty="0">
                <a:latin typeface="Calibri"/>
                <a:cs typeface="Calibri"/>
              </a:rPr>
              <a:t> </a:t>
            </a:r>
            <a:r>
              <a:rPr sz="650" spc="32" dirty="0">
                <a:latin typeface="Calibri"/>
                <a:cs typeface="Calibri"/>
              </a:rPr>
              <a:t>well</a:t>
            </a:r>
            <a:r>
              <a:rPr sz="650" spc="6" dirty="0">
                <a:latin typeface="Calibri"/>
                <a:cs typeface="Calibri"/>
              </a:rPr>
              <a:t> </a:t>
            </a:r>
            <a:r>
              <a:rPr sz="650" spc="83" dirty="0">
                <a:latin typeface="Calibri"/>
                <a:cs typeface="Calibri"/>
              </a:rPr>
              <a:t>as</a:t>
            </a:r>
            <a:r>
              <a:rPr sz="650" spc="9" dirty="0">
                <a:latin typeface="Calibri"/>
                <a:cs typeface="Calibri"/>
              </a:rPr>
              <a:t> </a:t>
            </a:r>
            <a:r>
              <a:rPr sz="650" spc="35" dirty="0">
                <a:latin typeface="Calibri"/>
                <a:cs typeface="Calibri"/>
              </a:rPr>
              <a:t>being</a:t>
            </a:r>
            <a:r>
              <a:rPr sz="650" spc="9" dirty="0">
                <a:latin typeface="Calibri"/>
                <a:cs typeface="Calibri"/>
              </a:rPr>
              <a:t> </a:t>
            </a:r>
            <a:r>
              <a:rPr sz="650" spc="41" dirty="0">
                <a:latin typeface="Calibri"/>
                <a:cs typeface="Calibri"/>
              </a:rPr>
              <a:t>suitable</a:t>
            </a:r>
            <a:r>
              <a:rPr sz="650" spc="6" dirty="0">
                <a:latin typeface="Calibri"/>
                <a:cs typeface="Calibri"/>
              </a:rPr>
              <a:t> </a:t>
            </a:r>
            <a:r>
              <a:rPr sz="650" spc="15" dirty="0">
                <a:latin typeface="Calibri"/>
                <a:cs typeface="Calibri"/>
              </a:rPr>
              <a:t>to</a:t>
            </a:r>
            <a:r>
              <a:rPr sz="650" spc="9" dirty="0">
                <a:latin typeface="Calibri"/>
                <a:cs typeface="Calibri"/>
              </a:rPr>
              <a:t> </a:t>
            </a:r>
            <a:r>
              <a:rPr sz="650" spc="53" dirty="0">
                <a:latin typeface="Calibri"/>
                <a:cs typeface="Calibri"/>
              </a:rPr>
              <a:t>create  </a:t>
            </a:r>
            <a:r>
              <a:rPr sz="650" spc="47" dirty="0">
                <a:latin typeface="Calibri"/>
                <a:cs typeface="Calibri"/>
              </a:rPr>
              <a:t>contemporary </a:t>
            </a:r>
            <a:r>
              <a:rPr sz="650" spc="50" dirty="0">
                <a:latin typeface="Calibri"/>
                <a:cs typeface="Calibri"/>
              </a:rPr>
              <a:t>visual </a:t>
            </a:r>
            <a:r>
              <a:rPr sz="650" spc="44" dirty="0">
                <a:latin typeface="Calibri"/>
                <a:cs typeface="Calibri"/>
              </a:rPr>
              <a:t>communications</a:t>
            </a:r>
            <a:r>
              <a:rPr sz="650" spc="-86" dirty="0">
                <a:latin typeface="Calibri"/>
                <a:cs typeface="Calibri"/>
              </a:rPr>
              <a:t> </a:t>
            </a:r>
            <a:r>
              <a:rPr sz="650" spc="44" dirty="0">
                <a:latin typeface="Calibri"/>
                <a:cs typeface="Calibri"/>
              </a:rPr>
              <a:t>for  </a:t>
            </a:r>
            <a:r>
              <a:rPr sz="650" spc="41" dirty="0">
                <a:latin typeface="Calibri"/>
                <a:cs typeface="Calibri"/>
              </a:rPr>
              <a:t>now</a:t>
            </a:r>
            <a:r>
              <a:rPr sz="650" spc="6" dirty="0">
                <a:latin typeface="Calibri"/>
                <a:cs typeface="Calibri"/>
              </a:rPr>
              <a:t> </a:t>
            </a:r>
            <a:r>
              <a:rPr sz="650" spc="47" dirty="0">
                <a:latin typeface="Calibri"/>
                <a:cs typeface="Calibri"/>
              </a:rPr>
              <a:t>and</a:t>
            </a:r>
            <a:r>
              <a:rPr sz="650" spc="9" dirty="0">
                <a:latin typeface="Calibri"/>
                <a:cs typeface="Calibri"/>
              </a:rPr>
              <a:t> </a:t>
            </a:r>
            <a:r>
              <a:rPr sz="650" spc="44" dirty="0">
                <a:latin typeface="Calibri"/>
                <a:cs typeface="Calibri"/>
              </a:rPr>
              <a:t>many</a:t>
            </a:r>
            <a:r>
              <a:rPr sz="650" spc="9" dirty="0">
                <a:latin typeface="Calibri"/>
                <a:cs typeface="Calibri"/>
              </a:rPr>
              <a:t> </a:t>
            </a:r>
            <a:r>
              <a:rPr sz="650" spc="65" dirty="0">
                <a:latin typeface="Calibri"/>
                <a:cs typeface="Calibri"/>
              </a:rPr>
              <a:t>years</a:t>
            </a:r>
            <a:r>
              <a:rPr sz="650" spc="6" dirty="0">
                <a:latin typeface="Calibri"/>
                <a:cs typeface="Calibri"/>
              </a:rPr>
              <a:t> </a:t>
            </a:r>
            <a:r>
              <a:rPr sz="650" spc="15" dirty="0">
                <a:latin typeface="Calibri"/>
                <a:cs typeface="Calibri"/>
              </a:rPr>
              <a:t>to</a:t>
            </a:r>
            <a:r>
              <a:rPr sz="650" spc="9" dirty="0">
                <a:latin typeface="Calibri"/>
                <a:cs typeface="Calibri"/>
              </a:rPr>
              <a:t> </a:t>
            </a:r>
            <a:r>
              <a:rPr sz="650" spc="35" dirty="0">
                <a:latin typeface="Calibri"/>
                <a:cs typeface="Calibri"/>
              </a:rPr>
              <a:t>come.</a:t>
            </a:r>
            <a:endParaRPr sz="650">
              <a:latin typeface="Calibri"/>
              <a:cs typeface="Calibri"/>
            </a:endParaRPr>
          </a:p>
        </p:txBody>
      </p:sp>
      <p:sp>
        <p:nvSpPr>
          <p:cNvPr id="28" name="object 28"/>
          <p:cNvSpPr txBox="1"/>
          <p:nvPr/>
        </p:nvSpPr>
        <p:spPr>
          <a:xfrm>
            <a:off x="6919000" y="1832705"/>
            <a:ext cx="403831" cy="107600"/>
          </a:xfrm>
          <a:prstGeom prst="rect">
            <a:avLst/>
          </a:prstGeom>
        </p:spPr>
        <p:txBody>
          <a:bodyPr vert="horz" wrap="square" lIns="0" tIns="7499" rIns="0" bIns="0" rtlCol="0">
            <a:spAutoFit/>
          </a:bodyPr>
          <a:lstStyle/>
          <a:p>
            <a:pPr marL="7499">
              <a:spcBef>
                <a:spcPts val="59"/>
              </a:spcBef>
            </a:pPr>
            <a:r>
              <a:rPr sz="650" spc="53" dirty="0">
                <a:solidFill>
                  <a:srgbClr val="A4ABB2"/>
                </a:solidFill>
                <a:latin typeface="Calibri"/>
                <a:cs typeface="Calibri"/>
              </a:rPr>
              <a:t>OIL</a:t>
            </a:r>
            <a:r>
              <a:rPr sz="650" spc="-21" dirty="0">
                <a:solidFill>
                  <a:srgbClr val="A4ABB2"/>
                </a:solidFill>
                <a:latin typeface="Calibri"/>
                <a:cs typeface="Calibri"/>
              </a:rPr>
              <a:t> </a:t>
            </a:r>
            <a:r>
              <a:rPr sz="650" spc="86" dirty="0">
                <a:solidFill>
                  <a:srgbClr val="A4ABB2"/>
                </a:solidFill>
                <a:latin typeface="Calibri"/>
                <a:cs typeface="Calibri"/>
              </a:rPr>
              <a:t>SLICK</a:t>
            </a:r>
            <a:endParaRPr sz="650">
              <a:latin typeface="Calibri"/>
              <a:cs typeface="Calibri"/>
            </a:endParaRPr>
          </a:p>
        </p:txBody>
      </p:sp>
      <p:sp>
        <p:nvSpPr>
          <p:cNvPr id="29" name="object 29"/>
          <p:cNvSpPr txBox="1"/>
          <p:nvPr/>
        </p:nvSpPr>
        <p:spPr>
          <a:xfrm>
            <a:off x="6919000" y="769809"/>
            <a:ext cx="530942" cy="107600"/>
          </a:xfrm>
          <a:prstGeom prst="rect">
            <a:avLst/>
          </a:prstGeom>
        </p:spPr>
        <p:txBody>
          <a:bodyPr vert="horz" wrap="square" lIns="0" tIns="7499" rIns="0" bIns="0" rtlCol="0">
            <a:spAutoFit/>
          </a:bodyPr>
          <a:lstStyle/>
          <a:p>
            <a:pPr marL="7499">
              <a:spcBef>
                <a:spcPts val="59"/>
              </a:spcBef>
            </a:pPr>
            <a:r>
              <a:rPr sz="650" spc="74" dirty="0">
                <a:solidFill>
                  <a:srgbClr val="A6BCDC"/>
                </a:solidFill>
                <a:latin typeface="Calibri"/>
                <a:cs typeface="Calibri"/>
              </a:rPr>
              <a:t>CREWE</a:t>
            </a:r>
            <a:r>
              <a:rPr sz="650" spc="-18" dirty="0">
                <a:solidFill>
                  <a:srgbClr val="A6BCDC"/>
                </a:solidFill>
                <a:latin typeface="Calibri"/>
                <a:cs typeface="Calibri"/>
              </a:rPr>
              <a:t> </a:t>
            </a:r>
            <a:r>
              <a:rPr sz="650" spc="59" dirty="0">
                <a:solidFill>
                  <a:srgbClr val="A6BCDC"/>
                </a:solidFill>
                <a:latin typeface="Calibri"/>
                <a:cs typeface="Calibri"/>
              </a:rPr>
              <a:t>BLUE</a:t>
            </a:r>
            <a:endParaRPr sz="650">
              <a:latin typeface="Calibri"/>
              <a:cs typeface="Calibri"/>
            </a:endParaRPr>
          </a:p>
        </p:txBody>
      </p:sp>
      <p:sp>
        <p:nvSpPr>
          <p:cNvPr id="30" name="object 30"/>
          <p:cNvSpPr txBox="1"/>
          <p:nvPr/>
        </p:nvSpPr>
        <p:spPr>
          <a:xfrm>
            <a:off x="6918999" y="2895519"/>
            <a:ext cx="330714" cy="107600"/>
          </a:xfrm>
          <a:prstGeom prst="rect">
            <a:avLst/>
          </a:prstGeom>
        </p:spPr>
        <p:txBody>
          <a:bodyPr vert="horz" wrap="square" lIns="0" tIns="7499" rIns="0" bIns="0" rtlCol="0">
            <a:spAutoFit/>
          </a:bodyPr>
          <a:lstStyle/>
          <a:p>
            <a:pPr marL="7499">
              <a:spcBef>
                <a:spcPts val="59"/>
              </a:spcBef>
            </a:pPr>
            <a:r>
              <a:rPr sz="650" spc="71" dirty="0">
                <a:solidFill>
                  <a:srgbClr val="F7B8CF"/>
                </a:solidFill>
                <a:latin typeface="Calibri"/>
                <a:cs typeface="Calibri"/>
              </a:rPr>
              <a:t>E</a:t>
            </a:r>
            <a:r>
              <a:rPr sz="650" spc="30" dirty="0">
                <a:solidFill>
                  <a:srgbClr val="F7B8CF"/>
                </a:solidFill>
                <a:latin typeface="Calibri"/>
                <a:cs typeface="Calibri"/>
              </a:rPr>
              <a:t>N</a:t>
            </a:r>
            <a:r>
              <a:rPr sz="650" spc="71" dirty="0">
                <a:solidFill>
                  <a:srgbClr val="F7B8CF"/>
                </a:solidFill>
                <a:latin typeface="Calibri"/>
                <a:cs typeface="Calibri"/>
              </a:rPr>
              <a:t>E</a:t>
            </a:r>
            <a:r>
              <a:rPr sz="650" spc="53" dirty="0">
                <a:solidFill>
                  <a:srgbClr val="F7B8CF"/>
                </a:solidFill>
                <a:latin typeface="Calibri"/>
                <a:cs typeface="Calibri"/>
              </a:rPr>
              <a:t>RGY</a:t>
            </a:r>
            <a:endParaRPr sz="650">
              <a:latin typeface="Calibri"/>
              <a:cs typeface="Calibri"/>
            </a:endParaRPr>
          </a:p>
        </p:txBody>
      </p:sp>
      <p:sp>
        <p:nvSpPr>
          <p:cNvPr id="31" name="object 31"/>
          <p:cNvSpPr txBox="1"/>
          <p:nvPr/>
        </p:nvSpPr>
        <p:spPr>
          <a:xfrm>
            <a:off x="6919000" y="3963199"/>
            <a:ext cx="510694" cy="107600"/>
          </a:xfrm>
          <a:prstGeom prst="rect">
            <a:avLst/>
          </a:prstGeom>
        </p:spPr>
        <p:txBody>
          <a:bodyPr vert="horz" wrap="square" lIns="0" tIns="7499" rIns="0" bIns="0" rtlCol="0">
            <a:spAutoFit/>
          </a:bodyPr>
          <a:lstStyle/>
          <a:p>
            <a:pPr marL="7499">
              <a:spcBef>
                <a:spcPts val="59"/>
              </a:spcBef>
            </a:pPr>
            <a:r>
              <a:rPr sz="650" spc="65" dirty="0">
                <a:solidFill>
                  <a:srgbClr val="E0A9A9"/>
                </a:solidFill>
                <a:latin typeface="Calibri"/>
                <a:cs typeface="Calibri"/>
              </a:rPr>
              <a:t>RACING</a:t>
            </a:r>
            <a:r>
              <a:rPr sz="650" spc="-24" dirty="0">
                <a:solidFill>
                  <a:srgbClr val="E0A9A9"/>
                </a:solidFill>
                <a:latin typeface="Calibri"/>
                <a:cs typeface="Calibri"/>
              </a:rPr>
              <a:t> </a:t>
            </a:r>
            <a:r>
              <a:rPr sz="650" spc="65" dirty="0">
                <a:solidFill>
                  <a:srgbClr val="E0A9A9"/>
                </a:solidFill>
                <a:latin typeface="Calibri"/>
                <a:cs typeface="Calibri"/>
              </a:rPr>
              <a:t>RED</a:t>
            </a:r>
            <a:endParaRPr sz="650">
              <a:latin typeface="Calibri"/>
              <a:cs typeface="Calibri"/>
            </a:endParaRPr>
          </a:p>
        </p:txBody>
      </p:sp>
      <p:sp>
        <p:nvSpPr>
          <p:cNvPr id="32" name="object 32"/>
          <p:cNvSpPr txBox="1"/>
          <p:nvPr/>
        </p:nvSpPr>
        <p:spPr>
          <a:xfrm>
            <a:off x="6919000" y="5021311"/>
            <a:ext cx="745044" cy="107600"/>
          </a:xfrm>
          <a:prstGeom prst="rect">
            <a:avLst/>
          </a:prstGeom>
        </p:spPr>
        <p:txBody>
          <a:bodyPr vert="horz" wrap="square" lIns="0" tIns="7499" rIns="0" bIns="0" rtlCol="0">
            <a:spAutoFit/>
          </a:bodyPr>
          <a:lstStyle/>
          <a:p>
            <a:pPr marL="7499">
              <a:spcBef>
                <a:spcPts val="59"/>
              </a:spcBef>
            </a:pPr>
            <a:r>
              <a:rPr sz="650" spc="67" dirty="0">
                <a:solidFill>
                  <a:srgbClr val="222424"/>
                </a:solidFill>
                <a:latin typeface="Calibri"/>
                <a:cs typeface="Calibri"/>
              </a:rPr>
              <a:t>INDUSTRIAL</a:t>
            </a:r>
            <a:r>
              <a:rPr sz="650" dirty="0">
                <a:solidFill>
                  <a:srgbClr val="222424"/>
                </a:solidFill>
                <a:latin typeface="Calibri"/>
                <a:cs typeface="Calibri"/>
              </a:rPr>
              <a:t> </a:t>
            </a:r>
            <a:r>
              <a:rPr sz="650" spc="67" dirty="0">
                <a:solidFill>
                  <a:srgbClr val="222424"/>
                </a:solidFill>
                <a:latin typeface="Calibri"/>
                <a:cs typeface="Calibri"/>
              </a:rPr>
              <a:t>GREY</a:t>
            </a:r>
            <a:endParaRPr sz="650">
              <a:latin typeface="Calibri"/>
              <a:cs typeface="Calibri"/>
            </a:endParaRPr>
          </a:p>
        </p:txBody>
      </p:sp>
      <p:sp>
        <p:nvSpPr>
          <p:cNvPr id="33" name="object 33"/>
          <p:cNvSpPr txBox="1"/>
          <p:nvPr/>
        </p:nvSpPr>
        <p:spPr>
          <a:xfrm>
            <a:off x="6919000" y="6063008"/>
            <a:ext cx="455575" cy="107600"/>
          </a:xfrm>
          <a:prstGeom prst="rect">
            <a:avLst/>
          </a:prstGeom>
        </p:spPr>
        <p:txBody>
          <a:bodyPr vert="horz" wrap="square" lIns="0" tIns="7499" rIns="0" bIns="0" rtlCol="0">
            <a:spAutoFit/>
          </a:bodyPr>
          <a:lstStyle/>
          <a:p>
            <a:pPr marL="7499">
              <a:spcBef>
                <a:spcPts val="59"/>
              </a:spcBef>
            </a:pPr>
            <a:r>
              <a:rPr sz="650" spc="89" dirty="0">
                <a:solidFill>
                  <a:srgbClr val="A7A7A7"/>
                </a:solidFill>
                <a:latin typeface="Calibri"/>
                <a:cs typeface="Calibri"/>
              </a:rPr>
              <a:t>C</a:t>
            </a:r>
            <a:r>
              <a:rPr sz="650" spc="62" dirty="0">
                <a:solidFill>
                  <a:srgbClr val="A7A7A7"/>
                </a:solidFill>
                <a:latin typeface="Calibri"/>
                <a:cs typeface="Calibri"/>
              </a:rPr>
              <a:t>H</a:t>
            </a:r>
            <a:r>
              <a:rPr sz="650" spc="65" dirty="0">
                <a:solidFill>
                  <a:srgbClr val="A7A7A7"/>
                </a:solidFill>
                <a:latin typeface="Calibri"/>
                <a:cs typeface="Calibri"/>
              </a:rPr>
              <a:t>A</a:t>
            </a:r>
            <a:r>
              <a:rPr sz="650" spc="80" dirty="0">
                <a:solidFill>
                  <a:srgbClr val="A7A7A7"/>
                </a:solidFill>
                <a:latin typeface="Calibri"/>
                <a:cs typeface="Calibri"/>
              </a:rPr>
              <a:t>R</a:t>
            </a:r>
            <a:r>
              <a:rPr sz="650" spc="92" dirty="0">
                <a:solidFill>
                  <a:srgbClr val="A7A7A7"/>
                </a:solidFill>
                <a:latin typeface="Calibri"/>
                <a:cs typeface="Calibri"/>
              </a:rPr>
              <a:t>C</a:t>
            </a:r>
            <a:r>
              <a:rPr sz="650" spc="21" dirty="0">
                <a:solidFill>
                  <a:srgbClr val="A7A7A7"/>
                </a:solidFill>
                <a:latin typeface="Calibri"/>
                <a:cs typeface="Calibri"/>
              </a:rPr>
              <a:t>O</a:t>
            </a:r>
            <a:r>
              <a:rPr sz="650" spc="65" dirty="0">
                <a:solidFill>
                  <a:srgbClr val="A7A7A7"/>
                </a:solidFill>
                <a:latin typeface="Calibri"/>
                <a:cs typeface="Calibri"/>
              </a:rPr>
              <a:t>A</a:t>
            </a:r>
            <a:r>
              <a:rPr sz="650" spc="74" dirty="0">
                <a:solidFill>
                  <a:srgbClr val="A7A7A7"/>
                </a:solidFill>
                <a:latin typeface="Calibri"/>
                <a:cs typeface="Calibri"/>
              </a:rPr>
              <a:t>L</a:t>
            </a:r>
            <a:endParaRPr sz="650">
              <a:latin typeface="Calibri"/>
              <a:cs typeface="Calibri"/>
            </a:endParaRPr>
          </a:p>
        </p:txBody>
      </p:sp>
      <p:sp>
        <p:nvSpPr>
          <p:cNvPr id="34" name="object 34"/>
          <p:cNvSpPr txBox="1"/>
          <p:nvPr/>
        </p:nvSpPr>
        <p:spPr>
          <a:xfrm>
            <a:off x="790626" y="1118502"/>
            <a:ext cx="1539207" cy="189289"/>
          </a:xfrm>
          <a:prstGeom prst="rect">
            <a:avLst/>
          </a:prstGeom>
        </p:spPr>
        <p:txBody>
          <a:bodyPr vert="horz" wrap="square" lIns="0" tIns="7499" rIns="0" bIns="0" rtlCol="0">
            <a:spAutoFit/>
          </a:bodyPr>
          <a:lstStyle/>
          <a:p>
            <a:pPr marL="7499">
              <a:spcBef>
                <a:spcPts val="59"/>
              </a:spcBef>
              <a:tabLst>
                <a:tab pos="500207" algn="l"/>
              </a:tabLst>
            </a:pPr>
            <a:r>
              <a:rPr sz="1181" b="1" spc="92" dirty="0">
                <a:latin typeface="Calibri"/>
                <a:cs typeface="Calibri"/>
              </a:rPr>
              <a:t>02.3	</a:t>
            </a:r>
            <a:r>
              <a:rPr sz="1181" b="1" spc="100" dirty="0">
                <a:latin typeface="Calibri"/>
                <a:cs typeface="Calibri"/>
              </a:rPr>
              <a:t>Colour</a:t>
            </a:r>
            <a:r>
              <a:rPr sz="1181" b="1" spc="-41" dirty="0">
                <a:latin typeface="Calibri"/>
                <a:cs typeface="Calibri"/>
              </a:rPr>
              <a:t> </a:t>
            </a:r>
            <a:r>
              <a:rPr sz="1181" b="1" spc="67" dirty="0">
                <a:latin typeface="Calibri"/>
                <a:cs typeface="Calibri"/>
              </a:rPr>
              <a:t>palette</a:t>
            </a:r>
            <a:endParaRPr sz="1181">
              <a:latin typeface="Calibri"/>
              <a:cs typeface="Calibri"/>
            </a:endParaRPr>
          </a:p>
        </p:txBody>
      </p:sp>
      <p:sp>
        <p:nvSpPr>
          <p:cNvPr id="35" name="object 35"/>
          <p:cNvSpPr txBox="1"/>
          <p:nvPr/>
        </p:nvSpPr>
        <p:spPr>
          <a:xfrm>
            <a:off x="1283413" y="286093"/>
            <a:ext cx="860531" cy="107600"/>
          </a:xfrm>
          <a:prstGeom prst="rect">
            <a:avLst/>
          </a:prstGeom>
        </p:spPr>
        <p:txBody>
          <a:bodyPr vert="horz" wrap="square" lIns="0" tIns="7499" rIns="0" bIns="0" rtlCol="0">
            <a:spAutoFit/>
          </a:bodyPr>
          <a:lstStyle/>
          <a:p>
            <a:pPr marL="7499">
              <a:spcBef>
                <a:spcPts val="59"/>
              </a:spcBef>
            </a:pPr>
            <a:r>
              <a:rPr sz="650" b="1" spc="56" dirty="0">
                <a:latin typeface="Calibri"/>
                <a:cs typeface="Calibri"/>
              </a:rPr>
              <a:t>02.00 </a:t>
            </a:r>
            <a:r>
              <a:rPr sz="650" b="1" spc="53" dirty="0">
                <a:latin typeface="Calibri"/>
                <a:cs typeface="Calibri"/>
              </a:rPr>
              <a:t>Visual</a:t>
            </a:r>
            <a:r>
              <a:rPr sz="650" b="1" spc="38" dirty="0">
                <a:latin typeface="Calibri"/>
                <a:cs typeface="Calibri"/>
              </a:rPr>
              <a:t> </a:t>
            </a:r>
            <a:r>
              <a:rPr sz="650" b="1" spc="44" dirty="0">
                <a:latin typeface="Calibri"/>
                <a:cs typeface="Calibri"/>
              </a:rPr>
              <a:t>Identity</a:t>
            </a:r>
            <a:endParaRPr sz="650">
              <a:latin typeface="Calibri"/>
              <a:cs typeface="Calibri"/>
            </a:endParaRPr>
          </a:p>
        </p:txBody>
      </p:sp>
      <p:sp>
        <p:nvSpPr>
          <p:cNvPr id="36" name="object 36"/>
          <p:cNvSpPr txBox="1"/>
          <p:nvPr/>
        </p:nvSpPr>
        <p:spPr>
          <a:xfrm>
            <a:off x="8663056" y="769820"/>
            <a:ext cx="392207" cy="107600"/>
          </a:xfrm>
          <a:prstGeom prst="rect">
            <a:avLst/>
          </a:prstGeom>
        </p:spPr>
        <p:txBody>
          <a:bodyPr vert="horz" wrap="square" lIns="0" tIns="7499" rIns="0" bIns="0" rtlCol="0">
            <a:spAutoFit/>
          </a:bodyPr>
          <a:lstStyle/>
          <a:p>
            <a:pPr marL="7499">
              <a:spcBef>
                <a:spcPts val="59"/>
              </a:spcBef>
            </a:pPr>
            <a:r>
              <a:rPr sz="650" spc="47" dirty="0">
                <a:solidFill>
                  <a:srgbClr val="A6BCDC"/>
                </a:solidFill>
                <a:latin typeface="Calibri"/>
                <a:cs typeface="Calibri"/>
              </a:rPr>
              <a:t>PANTONE</a:t>
            </a:r>
            <a:endParaRPr sz="650">
              <a:latin typeface="Calibri"/>
              <a:cs typeface="Calibri"/>
            </a:endParaRPr>
          </a:p>
        </p:txBody>
      </p:sp>
      <p:sp>
        <p:nvSpPr>
          <p:cNvPr id="37" name="object 37"/>
          <p:cNvSpPr txBox="1"/>
          <p:nvPr/>
        </p:nvSpPr>
        <p:spPr>
          <a:xfrm>
            <a:off x="9242003" y="769820"/>
            <a:ext cx="864280" cy="107600"/>
          </a:xfrm>
          <a:prstGeom prst="rect">
            <a:avLst/>
          </a:prstGeom>
        </p:spPr>
        <p:txBody>
          <a:bodyPr vert="horz" wrap="square" lIns="0" tIns="7499" rIns="0" bIns="0" rtlCol="0">
            <a:spAutoFit/>
          </a:bodyPr>
          <a:lstStyle/>
          <a:p>
            <a:pPr marL="7499">
              <a:spcBef>
                <a:spcPts val="59"/>
              </a:spcBef>
            </a:pPr>
            <a:r>
              <a:rPr sz="650" spc="59" dirty="0">
                <a:solidFill>
                  <a:srgbClr val="A6BCDC"/>
                </a:solidFill>
                <a:latin typeface="Calibri"/>
                <a:cs typeface="Calibri"/>
              </a:rPr>
              <a:t>CMYK:</a:t>
            </a:r>
            <a:r>
              <a:rPr sz="650" spc="3" dirty="0">
                <a:solidFill>
                  <a:srgbClr val="A6BCDC"/>
                </a:solidFill>
                <a:latin typeface="Calibri"/>
                <a:cs typeface="Calibri"/>
              </a:rPr>
              <a:t> </a:t>
            </a:r>
            <a:r>
              <a:rPr sz="650" spc="62" dirty="0">
                <a:solidFill>
                  <a:srgbClr val="A6BCDC"/>
                </a:solidFill>
                <a:latin typeface="Calibri"/>
                <a:cs typeface="Calibri"/>
              </a:rPr>
              <a:t>25</a:t>
            </a:r>
            <a:r>
              <a:rPr sz="650" spc="6" dirty="0">
                <a:solidFill>
                  <a:srgbClr val="A6BCDC"/>
                </a:solidFill>
                <a:latin typeface="Calibri"/>
                <a:cs typeface="Calibri"/>
              </a:rPr>
              <a:t> </a:t>
            </a:r>
            <a:r>
              <a:rPr sz="650" spc="53" dirty="0">
                <a:solidFill>
                  <a:srgbClr val="A6BCDC"/>
                </a:solidFill>
                <a:latin typeface="Calibri"/>
                <a:cs typeface="Calibri"/>
              </a:rPr>
              <a:t>-</a:t>
            </a:r>
            <a:r>
              <a:rPr sz="650" spc="3" dirty="0">
                <a:solidFill>
                  <a:srgbClr val="A6BCDC"/>
                </a:solidFill>
                <a:latin typeface="Calibri"/>
                <a:cs typeface="Calibri"/>
              </a:rPr>
              <a:t> </a:t>
            </a:r>
            <a:r>
              <a:rPr sz="650" spc="67" dirty="0">
                <a:solidFill>
                  <a:srgbClr val="A6BCDC"/>
                </a:solidFill>
                <a:latin typeface="Calibri"/>
                <a:cs typeface="Calibri"/>
              </a:rPr>
              <a:t>12</a:t>
            </a:r>
            <a:r>
              <a:rPr sz="650" spc="6" dirty="0">
                <a:solidFill>
                  <a:srgbClr val="A6BCDC"/>
                </a:solidFill>
                <a:latin typeface="Calibri"/>
                <a:cs typeface="Calibri"/>
              </a:rPr>
              <a:t> </a:t>
            </a:r>
            <a:r>
              <a:rPr sz="650" spc="53" dirty="0">
                <a:solidFill>
                  <a:srgbClr val="A6BCDC"/>
                </a:solidFill>
                <a:latin typeface="Calibri"/>
                <a:cs typeface="Calibri"/>
              </a:rPr>
              <a:t>-</a:t>
            </a:r>
            <a:r>
              <a:rPr sz="650" spc="6" dirty="0">
                <a:solidFill>
                  <a:srgbClr val="A6BCDC"/>
                </a:solidFill>
                <a:latin typeface="Calibri"/>
                <a:cs typeface="Calibri"/>
              </a:rPr>
              <a:t> </a:t>
            </a:r>
            <a:r>
              <a:rPr sz="650" spc="65" dirty="0">
                <a:solidFill>
                  <a:srgbClr val="A6BCDC"/>
                </a:solidFill>
                <a:latin typeface="Calibri"/>
                <a:cs typeface="Calibri"/>
              </a:rPr>
              <a:t>15</a:t>
            </a:r>
            <a:r>
              <a:rPr sz="650" spc="3" dirty="0">
                <a:solidFill>
                  <a:srgbClr val="A6BCDC"/>
                </a:solidFill>
                <a:latin typeface="Calibri"/>
                <a:cs typeface="Calibri"/>
              </a:rPr>
              <a:t> </a:t>
            </a:r>
            <a:r>
              <a:rPr sz="650" spc="53" dirty="0">
                <a:solidFill>
                  <a:srgbClr val="A6BCDC"/>
                </a:solidFill>
                <a:latin typeface="Calibri"/>
                <a:cs typeface="Calibri"/>
              </a:rPr>
              <a:t>-</a:t>
            </a:r>
            <a:r>
              <a:rPr sz="650" spc="6" dirty="0">
                <a:solidFill>
                  <a:srgbClr val="A6BCDC"/>
                </a:solidFill>
                <a:latin typeface="Calibri"/>
                <a:cs typeface="Calibri"/>
              </a:rPr>
              <a:t> </a:t>
            </a:r>
            <a:r>
              <a:rPr sz="650" spc="67" dirty="0">
                <a:solidFill>
                  <a:srgbClr val="A6BCDC"/>
                </a:solidFill>
                <a:latin typeface="Calibri"/>
                <a:cs typeface="Calibri"/>
              </a:rPr>
              <a:t>0</a:t>
            </a:r>
            <a:endParaRPr sz="650">
              <a:latin typeface="Calibri"/>
              <a:cs typeface="Calibri"/>
            </a:endParaRPr>
          </a:p>
        </p:txBody>
      </p:sp>
      <p:sp>
        <p:nvSpPr>
          <p:cNvPr id="38" name="object 38"/>
          <p:cNvSpPr txBox="1"/>
          <p:nvPr/>
        </p:nvSpPr>
        <p:spPr>
          <a:xfrm>
            <a:off x="10292649" y="769820"/>
            <a:ext cx="719546" cy="107600"/>
          </a:xfrm>
          <a:prstGeom prst="rect">
            <a:avLst/>
          </a:prstGeom>
        </p:spPr>
        <p:txBody>
          <a:bodyPr vert="horz" wrap="square" lIns="0" tIns="7499" rIns="0" bIns="0" rtlCol="0">
            <a:spAutoFit/>
          </a:bodyPr>
          <a:lstStyle/>
          <a:p>
            <a:pPr marL="7499">
              <a:spcBef>
                <a:spcPts val="59"/>
              </a:spcBef>
            </a:pPr>
            <a:r>
              <a:rPr sz="650" spc="41" dirty="0">
                <a:solidFill>
                  <a:srgbClr val="A6BCDC"/>
                </a:solidFill>
                <a:latin typeface="Calibri"/>
                <a:cs typeface="Calibri"/>
              </a:rPr>
              <a:t>RGB:</a:t>
            </a:r>
            <a:r>
              <a:rPr sz="650" dirty="0">
                <a:solidFill>
                  <a:srgbClr val="A6BCDC"/>
                </a:solidFill>
                <a:latin typeface="Calibri"/>
                <a:cs typeface="Calibri"/>
              </a:rPr>
              <a:t> </a:t>
            </a:r>
            <a:r>
              <a:rPr sz="650" spc="65" dirty="0">
                <a:solidFill>
                  <a:srgbClr val="A6BCDC"/>
                </a:solidFill>
                <a:latin typeface="Calibri"/>
                <a:cs typeface="Calibri"/>
              </a:rPr>
              <a:t>36</a:t>
            </a:r>
            <a:r>
              <a:rPr sz="650" spc="3" dirty="0">
                <a:solidFill>
                  <a:srgbClr val="A6BCDC"/>
                </a:solidFill>
                <a:latin typeface="Calibri"/>
                <a:cs typeface="Calibri"/>
              </a:rPr>
              <a:t> </a:t>
            </a:r>
            <a:r>
              <a:rPr sz="650" spc="53" dirty="0">
                <a:solidFill>
                  <a:srgbClr val="A6BCDC"/>
                </a:solidFill>
                <a:latin typeface="Calibri"/>
                <a:cs typeface="Calibri"/>
              </a:rPr>
              <a:t>-</a:t>
            </a:r>
            <a:r>
              <a:rPr sz="650" spc="3" dirty="0">
                <a:solidFill>
                  <a:srgbClr val="A6BCDC"/>
                </a:solidFill>
                <a:latin typeface="Calibri"/>
                <a:cs typeface="Calibri"/>
              </a:rPr>
              <a:t> </a:t>
            </a:r>
            <a:r>
              <a:rPr sz="650" spc="67" dirty="0">
                <a:solidFill>
                  <a:srgbClr val="A6BCDC"/>
                </a:solidFill>
                <a:latin typeface="Calibri"/>
                <a:cs typeface="Calibri"/>
              </a:rPr>
              <a:t>90</a:t>
            </a:r>
            <a:r>
              <a:rPr sz="650" dirty="0">
                <a:solidFill>
                  <a:srgbClr val="A6BCDC"/>
                </a:solidFill>
                <a:latin typeface="Calibri"/>
                <a:cs typeface="Calibri"/>
              </a:rPr>
              <a:t> </a:t>
            </a:r>
            <a:r>
              <a:rPr sz="650" spc="53" dirty="0">
                <a:solidFill>
                  <a:srgbClr val="A6BCDC"/>
                </a:solidFill>
                <a:latin typeface="Calibri"/>
                <a:cs typeface="Calibri"/>
              </a:rPr>
              <a:t>-</a:t>
            </a:r>
            <a:r>
              <a:rPr sz="650" spc="3" dirty="0">
                <a:solidFill>
                  <a:srgbClr val="A6BCDC"/>
                </a:solidFill>
                <a:latin typeface="Calibri"/>
                <a:cs typeface="Calibri"/>
              </a:rPr>
              <a:t> </a:t>
            </a:r>
            <a:r>
              <a:rPr sz="650" spc="65" dirty="0">
                <a:solidFill>
                  <a:srgbClr val="A6BCDC"/>
                </a:solidFill>
                <a:latin typeface="Calibri"/>
                <a:cs typeface="Calibri"/>
              </a:rPr>
              <a:t>168</a:t>
            </a:r>
            <a:endParaRPr sz="650">
              <a:latin typeface="Calibri"/>
              <a:cs typeface="Calibri"/>
            </a:endParaRPr>
          </a:p>
        </p:txBody>
      </p:sp>
      <p:sp>
        <p:nvSpPr>
          <p:cNvPr id="39" name="object 39"/>
          <p:cNvSpPr txBox="1"/>
          <p:nvPr/>
        </p:nvSpPr>
        <p:spPr>
          <a:xfrm>
            <a:off x="11198268" y="769820"/>
            <a:ext cx="385083" cy="107600"/>
          </a:xfrm>
          <a:prstGeom prst="rect">
            <a:avLst/>
          </a:prstGeom>
        </p:spPr>
        <p:txBody>
          <a:bodyPr vert="horz" wrap="square" lIns="0" tIns="7499" rIns="0" bIns="0" rtlCol="0">
            <a:spAutoFit/>
          </a:bodyPr>
          <a:lstStyle/>
          <a:p>
            <a:pPr marL="7499">
              <a:spcBef>
                <a:spcPts val="59"/>
              </a:spcBef>
            </a:pPr>
            <a:r>
              <a:rPr sz="650" spc="71" dirty="0">
                <a:solidFill>
                  <a:srgbClr val="A6BCDC"/>
                </a:solidFill>
                <a:latin typeface="Calibri"/>
                <a:cs typeface="Calibri"/>
              </a:rPr>
              <a:t>#245AA8</a:t>
            </a:r>
            <a:endParaRPr sz="650">
              <a:latin typeface="Calibri"/>
              <a:cs typeface="Calibri"/>
            </a:endParaRPr>
          </a:p>
        </p:txBody>
      </p:sp>
      <p:sp>
        <p:nvSpPr>
          <p:cNvPr id="40" name="object 40"/>
          <p:cNvSpPr txBox="1"/>
          <p:nvPr/>
        </p:nvSpPr>
        <p:spPr>
          <a:xfrm>
            <a:off x="8726822" y="1832716"/>
            <a:ext cx="392207" cy="107600"/>
          </a:xfrm>
          <a:prstGeom prst="rect">
            <a:avLst/>
          </a:prstGeom>
        </p:spPr>
        <p:txBody>
          <a:bodyPr vert="horz" wrap="square" lIns="0" tIns="7499" rIns="0" bIns="0" rtlCol="0">
            <a:spAutoFit/>
          </a:bodyPr>
          <a:lstStyle/>
          <a:p>
            <a:pPr marL="7499">
              <a:spcBef>
                <a:spcPts val="59"/>
              </a:spcBef>
            </a:pPr>
            <a:r>
              <a:rPr sz="650" spc="47" dirty="0">
                <a:solidFill>
                  <a:srgbClr val="A4ABB2"/>
                </a:solidFill>
                <a:latin typeface="Calibri"/>
                <a:cs typeface="Calibri"/>
              </a:rPr>
              <a:t>PANTONE</a:t>
            </a:r>
            <a:endParaRPr sz="650">
              <a:latin typeface="Calibri"/>
              <a:cs typeface="Calibri"/>
            </a:endParaRPr>
          </a:p>
        </p:txBody>
      </p:sp>
      <p:sp>
        <p:nvSpPr>
          <p:cNvPr id="41" name="object 41"/>
          <p:cNvSpPr txBox="1"/>
          <p:nvPr/>
        </p:nvSpPr>
        <p:spPr>
          <a:xfrm>
            <a:off x="9305768" y="1832716"/>
            <a:ext cx="864280" cy="107600"/>
          </a:xfrm>
          <a:prstGeom prst="rect">
            <a:avLst/>
          </a:prstGeom>
        </p:spPr>
        <p:txBody>
          <a:bodyPr vert="horz" wrap="square" lIns="0" tIns="7499" rIns="0" bIns="0" rtlCol="0">
            <a:spAutoFit/>
          </a:bodyPr>
          <a:lstStyle/>
          <a:p>
            <a:pPr marL="7499">
              <a:spcBef>
                <a:spcPts val="59"/>
              </a:spcBef>
            </a:pPr>
            <a:r>
              <a:rPr sz="650" spc="59" dirty="0">
                <a:solidFill>
                  <a:srgbClr val="A4ABB2"/>
                </a:solidFill>
                <a:latin typeface="Calibri"/>
                <a:cs typeface="Calibri"/>
              </a:rPr>
              <a:t>CMYK:</a:t>
            </a:r>
            <a:r>
              <a:rPr sz="650" spc="3" dirty="0">
                <a:solidFill>
                  <a:srgbClr val="A4ABB2"/>
                </a:solidFill>
                <a:latin typeface="Calibri"/>
                <a:cs typeface="Calibri"/>
              </a:rPr>
              <a:t> </a:t>
            </a:r>
            <a:r>
              <a:rPr sz="650" spc="62" dirty="0">
                <a:solidFill>
                  <a:srgbClr val="A4ABB2"/>
                </a:solidFill>
                <a:latin typeface="Calibri"/>
                <a:cs typeface="Calibri"/>
              </a:rPr>
              <a:t>25</a:t>
            </a:r>
            <a:r>
              <a:rPr sz="650" spc="6" dirty="0">
                <a:solidFill>
                  <a:srgbClr val="A4ABB2"/>
                </a:solidFill>
                <a:latin typeface="Calibri"/>
                <a:cs typeface="Calibri"/>
              </a:rPr>
              <a:t> </a:t>
            </a:r>
            <a:r>
              <a:rPr sz="650" spc="53" dirty="0">
                <a:solidFill>
                  <a:srgbClr val="A4ABB2"/>
                </a:solidFill>
                <a:latin typeface="Calibri"/>
                <a:cs typeface="Calibri"/>
              </a:rPr>
              <a:t>-</a:t>
            </a:r>
            <a:r>
              <a:rPr sz="650" spc="3" dirty="0">
                <a:solidFill>
                  <a:srgbClr val="A4ABB2"/>
                </a:solidFill>
                <a:latin typeface="Calibri"/>
                <a:cs typeface="Calibri"/>
              </a:rPr>
              <a:t> </a:t>
            </a:r>
            <a:r>
              <a:rPr sz="650" spc="67" dirty="0">
                <a:solidFill>
                  <a:srgbClr val="A4ABB2"/>
                </a:solidFill>
                <a:latin typeface="Calibri"/>
                <a:cs typeface="Calibri"/>
              </a:rPr>
              <a:t>12</a:t>
            </a:r>
            <a:r>
              <a:rPr sz="650" spc="6" dirty="0">
                <a:solidFill>
                  <a:srgbClr val="A4ABB2"/>
                </a:solidFill>
                <a:latin typeface="Calibri"/>
                <a:cs typeface="Calibri"/>
              </a:rPr>
              <a:t> </a:t>
            </a:r>
            <a:r>
              <a:rPr sz="650" spc="53" dirty="0">
                <a:solidFill>
                  <a:srgbClr val="A4ABB2"/>
                </a:solidFill>
                <a:latin typeface="Calibri"/>
                <a:cs typeface="Calibri"/>
              </a:rPr>
              <a:t>-</a:t>
            </a:r>
            <a:r>
              <a:rPr sz="650" spc="6" dirty="0">
                <a:solidFill>
                  <a:srgbClr val="A4ABB2"/>
                </a:solidFill>
                <a:latin typeface="Calibri"/>
                <a:cs typeface="Calibri"/>
              </a:rPr>
              <a:t> </a:t>
            </a:r>
            <a:r>
              <a:rPr sz="650" spc="65" dirty="0">
                <a:solidFill>
                  <a:srgbClr val="A4ABB2"/>
                </a:solidFill>
                <a:latin typeface="Calibri"/>
                <a:cs typeface="Calibri"/>
              </a:rPr>
              <a:t>15</a:t>
            </a:r>
            <a:r>
              <a:rPr sz="650" spc="3" dirty="0">
                <a:solidFill>
                  <a:srgbClr val="A4ABB2"/>
                </a:solidFill>
                <a:latin typeface="Calibri"/>
                <a:cs typeface="Calibri"/>
              </a:rPr>
              <a:t> </a:t>
            </a:r>
            <a:r>
              <a:rPr sz="650" spc="53" dirty="0">
                <a:solidFill>
                  <a:srgbClr val="A4ABB2"/>
                </a:solidFill>
                <a:latin typeface="Calibri"/>
                <a:cs typeface="Calibri"/>
              </a:rPr>
              <a:t>-</a:t>
            </a:r>
            <a:r>
              <a:rPr sz="650" spc="6" dirty="0">
                <a:solidFill>
                  <a:srgbClr val="A4ABB2"/>
                </a:solidFill>
                <a:latin typeface="Calibri"/>
                <a:cs typeface="Calibri"/>
              </a:rPr>
              <a:t> </a:t>
            </a:r>
            <a:r>
              <a:rPr sz="650" spc="67" dirty="0">
                <a:solidFill>
                  <a:srgbClr val="A4ABB2"/>
                </a:solidFill>
                <a:latin typeface="Calibri"/>
                <a:cs typeface="Calibri"/>
              </a:rPr>
              <a:t>0</a:t>
            </a:r>
            <a:endParaRPr sz="650">
              <a:latin typeface="Calibri"/>
              <a:cs typeface="Calibri"/>
            </a:endParaRPr>
          </a:p>
        </p:txBody>
      </p:sp>
      <p:sp>
        <p:nvSpPr>
          <p:cNvPr id="42" name="object 42"/>
          <p:cNvSpPr txBox="1"/>
          <p:nvPr/>
        </p:nvSpPr>
        <p:spPr>
          <a:xfrm>
            <a:off x="10356415" y="1832716"/>
            <a:ext cx="670052" cy="107600"/>
          </a:xfrm>
          <a:prstGeom prst="rect">
            <a:avLst/>
          </a:prstGeom>
        </p:spPr>
        <p:txBody>
          <a:bodyPr vert="horz" wrap="square" lIns="0" tIns="7499" rIns="0" bIns="0" rtlCol="0">
            <a:spAutoFit/>
          </a:bodyPr>
          <a:lstStyle/>
          <a:p>
            <a:pPr marL="7499">
              <a:spcBef>
                <a:spcPts val="59"/>
              </a:spcBef>
            </a:pPr>
            <a:r>
              <a:rPr sz="650" spc="41" dirty="0">
                <a:solidFill>
                  <a:srgbClr val="A4ABB2"/>
                </a:solidFill>
                <a:latin typeface="Calibri"/>
                <a:cs typeface="Calibri"/>
              </a:rPr>
              <a:t>RGB:</a:t>
            </a:r>
            <a:r>
              <a:rPr sz="650" dirty="0">
                <a:solidFill>
                  <a:srgbClr val="A4ABB2"/>
                </a:solidFill>
                <a:latin typeface="Calibri"/>
                <a:cs typeface="Calibri"/>
              </a:rPr>
              <a:t> </a:t>
            </a:r>
            <a:r>
              <a:rPr sz="650" spc="65" dirty="0">
                <a:solidFill>
                  <a:srgbClr val="A4ABB2"/>
                </a:solidFill>
                <a:latin typeface="Calibri"/>
                <a:cs typeface="Calibri"/>
              </a:rPr>
              <a:t>28</a:t>
            </a:r>
            <a:r>
              <a:rPr sz="650" dirty="0">
                <a:solidFill>
                  <a:srgbClr val="A4ABB2"/>
                </a:solidFill>
                <a:latin typeface="Calibri"/>
                <a:cs typeface="Calibri"/>
              </a:rPr>
              <a:t> </a:t>
            </a:r>
            <a:r>
              <a:rPr sz="650" spc="53" dirty="0">
                <a:solidFill>
                  <a:srgbClr val="A4ABB2"/>
                </a:solidFill>
                <a:latin typeface="Calibri"/>
                <a:cs typeface="Calibri"/>
              </a:rPr>
              <a:t>-</a:t>
            </a:r>
            <a:r>
              <a:rPr sz="650" spc="3" dirty="0">
                <a:solidFill>
                  <a:srgbClr val="A4ABB2"/>
                </a:solidFill>
                <a:latin typeface="Calibri"/>
                <a:cs typeface="Calibri"/>
              </a:rPr>
              <a:t> </a:t>
            </a:r>
            <a:r>
              <a:rPr sz="650" spc="67" dirty="0">
                <a:solidFill>
                  <a:srgbClr val="A4ABB2"/>
                </a:solidFill>
                <a:latin typeface="Calibri"/>
                <a:cs typeface="Calibri"/>
              </a:rPr>
              <a:t>46</a:t>
            </a:r>
            <a:r>
              <a:rPr sz="650" dirty="0">
                <a:solidFill>
                  <a:srgbClr val="A4ABB2"/>
                </a:solidFill>
                <a:latin typeface="Calibri"/>
                <a:cs typeface="Calibri"/>
              </a:rPr>
              <a:t> </a:t>
            </a:r>
            <a:r>
              <a:rPr sz="650" spc="53" dirty="0">
                <a:solidFill>
                  <a:srgbClr val="A4ABB2"/>
                </a:solidFill>
                <a:latin typeface="Calibri"/>
                <a:cs typeface="Calibri"/>
              </a:rPr>
              <a:t>-</a:t>
            </a:r>
            <a:r>
              <a:rPr sz="650" dirty="0">
                <a:solidFill>
                  <a:srgbClr val="A4ABB2"/>
                </a:solidFill>
                <a:latin typeface="Calibri"/>
                <a:cs typeface="Calibri"/>
              </a:rPr>
              <a:t> </a:t>
            </a:r>
            <a:r>
              <a:rPr sz="650" spc="71" dirty="0">
                <a:solidFill>
                  <a:srgbClr val="A4ABB2"/>
                </a:solidFill>
                <a:latin typeface="Calibri"/>
                <a:cs typeface="Calibri"/>
              </a:rPr>
              <a:t>64</a:t>
            </a:r>
            <a:endParaRPr sz="650">
              <a:latin typeface="Calibri"/>
              <a:cs typeface="Calibri"/>
            </a:endParaRPr>
          </a:p>
        </p:txBody>
      </p:sp>
      <p:sp>
        <p:nvSpPr>
          <p:cNvPr id="43" name="object 43"/>
          <p:cNvSpPr txBox="1"/>
          <p:nvPr/>
        </p:nvSpPr>
        <p:spPr>
          <a:xfrm>
            <a:off x="11212712" y="1832716"/>
            <a:ext cx="370834" cy="107600"/>
          </a:xfrm>
          <a:prstGeom prst="rect">
            <a:avLst/>
          </a:prstGeom>
        </p:spPr>
        <p:txBody>
          <a:bodyPr vert="horz" wrap="square" lIns="0" tIns="7499" rIns="0" bIns="0" rtlCol="0">
            <a:spAutoFit/>
          </a:bodyPr>
          <a:lstStyle/>
          <a:p>
            <a:pPr marL="7499">
              <a:spcBef>
                <a:spcPts val="59"/>
              </a:spcBef>
            </a:pPr>
            <a:r>
              <a:rPr sz="650" spc="74" dirty="0">
                <a:solidFill>
                  <a:srgbClr val="A4ABB2"/>
                </a:solidFill>
                <a:latin typeface="Calibri"/>
                <a:cs typeface="Calibri"/>
              </a:rPr>
              <a:t>#</a:t>
            </a:r>
            <a:r>
              <a:rPr sz="650" spc="56" dirty="0">
                <a:solidFill>
                  <a:srgbClr val="A4ABB2"/>
                </a:solidFill>
                <a:latin typeface="Calibri"/>
                <a:cs typeface="Calibri"/>
              </a:rPr>
              <a:t>1</a:t>
            </a:r>
            <a:r>
              <a:rPr sz="650" spc="86" dirty="0">
                <a:solidFill>
                  <a:srgbClr val="A4ABB2"/>
                </a:solidFill>
                <a:latin typeface="Calibri"/>
                <a:cs typeface="Calibri"/>
              </a:rPr>
              <a:t>C</a:t>
            </a:r>
            <a:r>
              <a:rPr sz="650" spc="59" dirty="0">
                <a:solidFill>
                  <a:srgbClr val="A4ABB2"/>
                </a:solidFill>
                <a:latin typeface="Calibri"/>
                <a:cs typeface="Calibri"/>
              </a:rPr>
              <a:t>2E</a:t>
            </a:r>
            <a:r>
              <a:rPr sz="650" spc="67" dirty="0">
                <a:solidFill>
                  <a:srgbClr val="A4ABB2"/>
                </a:solidFill>
                <a:latin typeface="Calibri"/>
                <a:cs typeface="Calibri"/>
              </a:rPr>
              <a:t>40</a:t>
            </a:r>
            <a:endParaRPr sz="650">
              <a:latin typeface="Calibri"/>
              <a:cs typeface="Calibri"/>
            </a:endParaRPr>
          </a:p>
        </p:txBody>
      </p:sp>
      <p:sp>
        <p:nvSpPr>
          <p:cNvPr id="44" name="object 44"/>
          <p:cNvSpPr txBox="1"/>
          <p:nvPr/>
        </p:nvSpPr>
        <p:spPr>
          <a:xfrm>
            <a:off x="8631627" y="2895613"/>
            <a:ext cx="392207" cy="107600"/>
          </a:xfrm>
          <a:prstGeom prst="rect">
            <a:avLst/>
          </a:prstGeom>
        </p:spPr>
        <p:txBody>
          <a:bodyPr vert="horz" wrap="square" lIns="0" tIns="7499" rIns="0" bIns="0" rtlCol="0">
            <a:spAutoFit/>
          </a:bodyPr>
          <a:lstStyle/>
          <a:p>
            <a:pPr marL="7499">
              <a:spcBef>
                <a:spcPts val="59"/>
              </a:spcBef>
            </a:pPr>
            <a:r>
              <a:rPr sz="650" spc="47" dirty="0">
                <a:solidFill>
                  <a:srgbClr val="F7B8CF"/>
                </a:solidFill>
                <a:latin typeface="Calibri"/>
                <a:cs typeface="Calibri"/>
              </a:rPr>
              <a:t>PANTONE</a:t>
            </a:r>
            <a:endParaRPr sz="650">
              <a:latin typeface="Calibri"/>
              <a:cs typeface="Calibri"/>
            </a:endParaRPr>
          </a:p>
        </p:txBody>
      </p:sp>
      <p:sp>
        <p:nvSpPr>
          <p:cNvPr id="45" name="object 45"/>
          <p:cNvSpPr txBox="1"/>
          <p:nvPr/>
        </p:nvSpPr>
        <p:spPr>
          <a:xfrm>
            <a:off x="9210574" y="2895613"/>
            <a:ext cx="864280" cy="107600"/>
          </a:xfrm>
          <a:prstGeom prst="rect">
            <a:avLst/>
          </a:prstGeom>
        </p:spPr>
        <p:txBody>
          <a:bodyPr vert="horz" wrap="square" lIns="0" tIns="7499" rIns="0" bIns="0" rtlCol="0">
            <a:spAutoFit/>
          </a:bodyPr>
          <a:lstStyle/>
          <a:p>
            <a:pPr marL="7499">
              <a:spcBef>
                <a:spcPts val="59"/>
              </a:spcBef>
            </a:pPr>
            <a:r>
              <a:rPr sz="650" spc="59" dirty="0">
                <a:solidFill>
                  <a:srgbClr val="F7B8CF"/>
                </a:solidFill>
                <a:latin typeface="Calibri"/>
                <a:cs typeface="Calibri"/>
              </a:rPr>
              <a:t>CMYK:</a:t>
            </a:r>
            <a:r>
              <a:rPr sz="650" spc="3" dirty="0">
                <a:solidFill>
                  <a:srgbClr val="F7B8CF"/>
                </a:solidFill>
                <a:latin typeface="Calibri"/>
                <a:cs typeface="Calibri"/>
              </a:rPr>
              <a:t> </a:t>
            </a:r>
            <a:r>
              <a:rPr sz="650" spc="62" dirty="0">
                <a:solidFill>
                  <a:srgbClr val="F7B8CF"/>
                </a:solidFill>
                <a:latin typeface="Calibri"/>
                <a:cs typeface="Calibri"/>
              </a:rPr>
              <a:t>25</a:t>
            </a:r>
            <a:r>
              <a:rPr sz="650" spc="6" dirty="0">
                <a:solidFill>
                  <a:srgbClr val="F7B8CF"/>
                </a:solidFill>
                <a:latin typeface="Calibri"/>
                <a:cs typeface="Calibri"/>
              </a:rPr>
              <a:t> </a:t>
            </a:r>
            <a:r>
              <a:rPr sz="650" spc="53" dirty="0">
                <a:solidFill>
                  <a:srgbClr val="F7B8CF"/>
                </a:solidFill>
                <a:latin typeface="Calibri"/>
                <a:cs typeface="Calibri"/>
              </a:rPr>
              <a:t>-</a:t>
            </a:r>
            <a:r>
              <a:rPr sz="650" spc="3" dirty="0">
                <a:solidFill>
                  <a:srgbClr val="F7B8CF"/>
                </a:solidFill>
                <a:latin typeface="Calibri"/>
                <a:cs typeface="Calibri"/>
              </a:rPr>
              <a:t> </a:t>
            </a:r>
            <a:r>
              <a:rPr sz="650" spc="67" dirty="0">
                <a:solidFill>
                  <a:srgbClr val="F7B8CF"/>
                </a:solidFill>
                <a:latin typeface="Calibri"/>
                <a:cs typeface="Calibri"/>
              </a:rPr>
              <a:t>12</a:t>
            </a:r>
            <a:r>
              <a:rPr sz="650" spc="6" dirty="0">
                <a:solidFill>
                  <a:srgbClr val="F7B8CF"/>
                </a:solidFill>
                <a:latin typeface="Calibri"/>
                <a:cs typeface="Calibri"/>
              </a:rPr>
              <a:t> </a:t>
            </a:r>
            <a:r>
              <a:rPr sz="650" spc="53" dirty="0">
                <a:solidFill>
                  <a:srgbClr val="F7B8CF"/>
                </a:solidFill>
                <a:latin typeface="Calibri"/>
                <a:cs typeface="Calibri"/>
              </a:rPr>
              <a:t>-</a:t>
            </a:r>
            <a:r>
              <a:rPr sz="650" spc="6" dirty="0">
                <a:solidFill>
                  <a:srgbClr val="F7B8CF"/>
                </a:solidFill>
                <a:latin typeface="Calibri"/>
                <a:cs typeface="Calibri"/>
              </a:rPr>
              <a:t> </a:t>
            </a:r>
            <a:r>
              <a:rPr sz="650" spc="65" dirty="0">
                <a:solidFill>
                  <a:srgbClr val="F7B8CF"/>
                </a:solidFill>
                <a:latin typeface="Calibri"/>
                <a:cs typeface="Calibri"/>
              </a:rPr>
              <a:t>15</a:t>
            </a:r>
            <a:r>
              <a:rPr sz="650" spc="3" dirty="0">
                <a:solidFill>
                  <a:srgbClr val="F7B8CF"/>
                </a:solidFill>
                <a:latin typeface="Calibri"/>
                <a:cs typeface="Calibri"/>
              </a:rPr>
              <a:t> </a:t>
            </a:r>
            <a:r>
              <a:rPr sz="650" spc="53" dirty="0">
                <a:solidFill>
                  <a:srgbClr val="F7B8CF"/>
                </a:solidFill>
                <a:latin typeface="Calibri"/>
                <a:cs typeface="Calibri"/>
              </a:rPr>
              <a:t>-</a:t>
            </a:r>
            <a:r>
              <a:rPr sz="650" spc="6" dirty="0">
                <a:solidFill>
                  <a:srgbClr val="F7B8CF"/>
                </a:solidFill>
                <a:latin typeface="Calibri"/>
                <a:cs typeface="Calibri"/>
              </a:rPr>
              <a:t> </a:t>
            </a:r>
            <a:r>
              <a:rPr sz="650" spc="67" dirty="0">
                <a:solidFill>
                  <a:srgbClr val="F7B8CF"/>
                </a:solidFill>
                <a:latin typeface="Calibri"/>
                <a:cs typeface="Calibri"/>
              </a:rPr>
              <a:t>0</a:t>
            </a:r>
            <a:endParaRPr sz="650">
              <a:latin typeface="Calibri"/>
              <a:cs typeface="Calibri"/>
            </a:endParaRPr>
          </a:p>
        </p:txBody>
      </p:sp>
      <p:sp>
        <p:nvSpPr>
          <p:cNvPr id="46" name="object 46"/>
          <p:cNvSpPr txBox="1"/>
          <p:nvPr/>
        </p:nvSpPr>
        <p:spPr>
          <a:xfrm>
            <a:off x="10261220" y="2895613"/>
            <a:ext cx="770166" cy="107600"/>
          </a:xfrm>
          <a:prstGeom prst="rect">
            <a:avLst/>
          </a:prstGeom>
        </p:spPr>
        <p:txBody>
          <a:bodyPr vert="horz" wrap="square" lIns="0" tIns="7499" rIns="0" bIns="0" rtlCol="0">
            <a:spAutoFit/>
          </a:bodyPr>
          <a:lstStyle/>
          <a:p>
            <a:pPr marL="7499">
              <a:spcBef>
                <a:spcPts val="59"/>
              </a:spcBef>
            </a:pPr>
            <a:r>
              <a:rPr sz="650" spc="41" dirty="0">
                <a:solidFill>
                  <a:srgbClr val="F7B8CF"/>
                </a:solidFill>
                <a:latin typeface="Calibri"/>
                <a:cs typeface="Calibri"/>
              </a:rPr>
              <a:t>RGB:</a:t>
            </a:r>
            <a:r>
              <a:rPr sz="650" dirty="0">
                <a:solidFill>
                  <a:srgbClr val="F7B8CF"/>
                </a:solidFill>
                <a:latin typeface="Calibri"/>
                <a:cs typeface="Calibri"/>
              </a:rPr>
              <a:t> </a:t>
            </a:r>
            <a:r>
              <a:rPr sz="650" spc="65" dirty="0">
                <a:solidFill>
                  <a:srgbClr val="F7B8CF"/>
                </a:solidFill>
                <a:latin typeface="Calibri"/>
                <a:cs typeface="Calibri"/>
              </a:rPr>
              <a:t>239</a:t>
            </a:r>
            <a:r>
              <a:rPr sz="650" spc="3" dirty="0">
                <a:solidFill>
                  <a:srgbClr val="F7B8CF"/>
                </a:solidFill>
                <a:latin typeface="Calibri"/>
                <a:cs typeface="Calibri"/>
              </a:rPr>
              <a:t> </a:t>
            </a:r>
            <a:r>
              <a:rPr sz="650" spc="53" dirty="0">
                <a:solidFill>
                  <a:srgbClr val="F7B8CF"/>
                </a:solidFill>
                <a:latin typeface="Calibri"/>
                <a:cs typeface="Calibri"/>
              </a:rPr>
              <a:t>-</a:t>
            </a:r>
            <a:r>
              <a:rPr sz="650" spc="3" dirty="0">
                <a:solidFill>
                  <a:srgbClr val="F7B8CF"/>
                </a:solidFill>
                <a:latin typeface="Calibri"/>
                <a:cs typeface="Calibri"/>
              </a:rPr>
              <a:t> </a:t>
            </a:r>
            <a:r>
              <a:rPr sz="650" spc="67" dirty="0">
                <a:solidFill>
                  <a:srgbClr val="F7B8CF"/>
                </a:solidFill>
                <a:latin typeface="Calibri"/>
                <a:cs typeface="Calibri"/>
              </a:rPr>
              <a:t>85</a:t>
            </a:r>
            <a:r>
              <a:rPr sz="650" dirty="0">
                <a:solidFill>
                  <a:srgbClr val="F7B8CF"/>
                </a:solidFill>
                <a:latin typeface="Calibri"/>
                <a:cs typeface="Calibri"/>
              </a:rPr>
              <a:t> </a:t>
            </a:r>
            <a:r>
              <a:rPr sz="650" spc="53" dirty="0">
                <a:solidFill>
                  <a:srgbClr val="F7B8CF"/>
                </a:solidFill>
                <a:latin typeface="Calibri"/>
                <a:cs typeface="Calibri"/>
              </a:rPr>
              <a:t>-</a:t>
            </a:r>
            <a:r>
              <a:rPr sz="650" spc="3" dirty="0">
                <a:solidFill>
                  <a:srgbClr val="F7B8CF"/>
                </a:solidFill>
                <a:latin typeface="Calibri"/>
                <a:cs typeface="Calibri"/>
              </a:rPr>
              <a:t> </a:t>
            </a:r>
            <a:r>
              <a:rPr sz="650" spc="65" dirty="0">
                <a:solidFill>
                  <a:srgbClr val="F7B8CF"/>
                </a:solidFill>
                <a:latin typeface="Calibri"/>
                <a:cs typeface="Calibri"/>
              </a:rPr>
              <a:t>136</a:t>
            </a:r>
            <a:endParaRPr sz="650">
              <a:latin typeface="Calibri"/>
              <a:cs typeface="Calibri"/>
            </a:endParaRPr>
          </a:p>
        </p:txBody>
      </p:sp>
      <p:sp>
        <p:nvSpPr>
          <p:cNvPr id="47" name="object 47"/>
          <p:cNvSpPr txBox="1"/>
          <p:nvPr/>
        </p:nvSpPr>
        <p:spPr>
          <a:xfrm>
            <a:off x="11217332" y="2895613"/>
            <a:ext cx="365960" cy="107600"/>
          </a:xfrm>
          <a:prstGeom prst="rect">
            <a:avLst/>
          </a:prstGeom>
        </p:spPr>
        <p:txBody>
          <a:bodyPr vert="horz" wrap="square" lIns="0" tIns="7499" rIns="0" bIns="0" rtlCol="0">
            <a:spAutoFit/>
          </a:bodyPr>
          <a:lstStyle/>
          <a:p>
            <a:pPr marL="7499">
              <a:spcBef>
                <a:spcPts val="59"/>
              </a:spcBef>
            </a:pPr>
            <a:r>
              <a:rPr sz="650" spc="97" dirty="0">
                <a:solidFill>
                  <a:srgbClr val="F7B8CF"/>
                </a:solidFill>
                <a:latin typeface="Calibri"/>
                <a:cs typeface="Calibri"/>
              </a:rPr>
              <a:t>#</a:t>
            </a:r>
            <a:r>
              <a:rPr sz="650" spc="71" dirty="0">
                <a:solidFill>
                  <a:srgbClr val="F7B8CF"/>
                </a:solidFill>
                <a:latin typeface="Calibri"/>
                <a:cs typeface="Calibri"/>
              </a:rPr>
              <a:t>E</a:t>
            </a:r>
            <a:r>
              <a:rPr sz="650" spc="53" dirty="0">
                <a:solidFill>
                  <a:srgbClr val="F7B8CF"/>
                </a:solidFill>
                <a:latin typeface="Calibri"/>
                <a:cs typeface="Calibri"/>
              </a:rPr>
              <a:t>F</a:t>
            </a:r>
            <a:r>
              <a:rPr sz="650" spc="62" dirty="0">
                <a:solidFill>
                  <a:srgbClr val="F7B8CF"/>
                </a:solidFill>
                <a:latin typeface="Calibri"/>
                <a:cs typeface="Calibri"/>
              </a:rPr>
              <a:t>5</a:t>
            </a:r>
            <a:r>
              <a:rPr sz="650" spc="65" dirty="0">
                <a:solidFill>
                  <a:srgbClr val="F7B8CF"/>
                </a:solidFill>
                <a:latin typeface="Calibri"/>
                <a:cs typeface="Calibri"/>
              </a:rPr>
              <a:t>58</a:t>
            </a:r>
            <a:r>
              <a:rPr sz="650" spc="67" dirty="0">
                <a:solidFill>
                  <a:srgbClr val="F7B8CF"/>
                </a:solidFill>
                <a:latin typeface="Calibri"/>
                <a:cs typeface="Calibri"/>
              </a:rPr>
              <a:t>8</a:t>
            </a:r>
            <a:endParaRPr sz="650">
              <a:latin typeface="Calibri"/>
              <a:cs typeface="Calibri"/>
            </a:endParaRPr>
          </a:p>
        </p:txBody>
      </p:sp>
      <p:sp>
        <p:nvSpPr>
          <p:cNvPr id="48" name="object 48"/>
          <p:cNvSpPr txBox="1"/>
          <p:nvPr/>
        </p:nvSpPr>
        <p:spPr>
          <a:xfrm>
            <a:off x="8685164" y="3963293"/>
            <a:ext cx="392207" cy="107600"/>
          </a:xfrm>
          <a:prstGeom prst="rect">
            <a:avLst/>
          </a:prstGeom>
        </p:spPr>
        <p:txBody>
          <a:bodyPr vert="horz" wrap="square" lIns="0" tIns="7499" rIns="0" bIns="0" rtlCol="0">
            <a:spAutoFit/>
          </a:bodyPr>
          <a:lstStyle/>
          <a:p>
            <a:pPr marL="7499">
              <a:spcBef>
                <a:spcPts val="59"/>
              </a:spcBef>
            </a:pPr>
            <a:r>
              <a:rPr sz="650" spc="47" dirty="0">
                <a:solidFill>
                  <a:srgbClr val="E0A9A9"/>
                </a:solidFill>
                <a:latin typeface="Calibri"/>
                <a:cs typeface="Calibri"/>
              </a:rPr>
              <a:t>PANTONE</a:t>
            </a:r>
            <a:endParaRPr sz="650">
              <a:latin typeface="Calibri"/>
              <a:cs typeface="Calibri"/>
            </a:endParaRPr>
          </a:p>
        </p:txBody>
      </p:sp>
      <p:sp>
        <p:nvSpPr>
          <p:cNvPr id="49" name="object 49"/>
          <p:cNvSpPr txBox="1"/>
          <p:nvPr/>
        </p:nvSpPr>
        <p:spPr>
          <a:xfrm>
            <a:off x="9264111" y="3963293"/>
            <a:ext cx="864280" cy="107600"/>
          </a:xfrm>
          <a:prstGeom prst="rect">
            <a:avLst/>
          </a:prstGeom>
        </p:spPr>
        <p:txBody>
          <a:bodyPr vert="horz" wrap="square" lIns="0" tIns="7499" rIns="0" bIns="0" rtlCol="0">
            <a:spAutoFit/>
          </a:bodyPr>
          <a:lstStyle/>
          <a:p>
            <a:pPr marL="7499">
              <a:spcBef>
                <a:spcPts val="59"/>
              </a:spcBef>
            </a:pPr>
            <a:r>
              <a:rPr sz="650" spc="59" dirty="0">
                <a:solidFill>
                  <a:srgbClr val="E0A9A9"/>
                </a:solidFill>
                <a:latin typeface="Calibri"/>
                <a:cs typeface="Calibri"/>
              </a:rPr>
              <a:t>CMYK:</a:t>
            </a:r>
            <a:r>
              <a:rPr sz="650" spc="3" dirty="0">
                <a:solidFill>
                  <a:srgbClr val="E0A9A9"/>
                </a:solidFill>
                <a:latin typeface="Calibri"/>
                <a:cs typeface="Calibri"/>
              </a:rPr>
              <a:t> </a:t>
            </a:r>
            <a:r>
              <a:rPr sz="650" spc="62" dirty="0">
                <a:solidFill>
                  <a:srgbClr val="E0A9A9"/>
                </a:solidFill>
                <a:latin typeface="Calibri"/>
                <a:cs typeface="Calibri"/>
              </a:rPr>
              <a:t>25</a:t>
            </a:r>
            <a:r>
              <a:rPr sz="650" spc="6" dirty="0">
                <a:solidFill>
                  <a:srgbClr val="E0A9A9"/>
                </a:solidFill>
                <a:latin typeface="Calibri"/>
                <a:cs typeface="Calibri"/>
              </a:rPr>
              <a:t> </a:t>
            </a:r>
            <a:r>
              <a:rPr sz="650" spc="53" dirty="0">
                <a:solidFill>
                  <a:srgbClr val="E0A9A9"/>
                </a:solidFill>
                <a:latin typeface="Calibri"/>
                <a:cs typeface="Calibri"/>
              </a:rPr>
              <a:t>-</a:t>
            </a:r>
            <a:r>
              <a:rPr sz="650" spc="3" dirty="0">
                <a:solidFill>
                  <a:srgbClr val="E0A9A9"/>
                </a:solidFill>
                <a:latin typeface="Calibri"/>
                <a:cs typeface="Calibri"/>
              </a:rPr>
              <a:t> </a:t>
            </a:r>
            <a:r>
              <a:rPr sz="650" spc="67" dirty="0">
                <a:solidFill>
                  <a:srgbClr val="E0A9A9"/>
                </a:solidFill>
                <a:latin typeface="Calibri"/>
                <a:cs typeface="Calibri"/>
              </a:rPr>
              <a:t>12</a:t>
            </a:r>
            <a:r>
              <a:rPr sz="650" spc="6" dirty="0">
                <a:solidFill>
                  <a:srgbClr val="E0A9A9"/>
                </a:solidFill>
                <a:latin typeface="Calibri"/>
                <a:cs typeface="Calibri"/>
              </a:rPr>
              <a:t> </a:t>
            </a:r>
            <a:r>
              <a:rPr sz="650" spc="53" dirty="0">
                <a:solidFill>
                  <a:srgbClr val="E0A9A9"/>
                </a:solidFill>
                <a:latin typeface="Calibri"/>
                <a:cs typeface="Calibri"/>
              </a:rPr>
              <a:t>-</a:t>
            </a:r>
            <a:r>
              <a:rPr sz="650" spc="6" dirty="0">
                <a:solidFill>
                  <a:srgbClr val="E0A9A9"/>
                </a:solidFill>
                <a:latin typeface="Calibri"/>
                <a:cs typeface="Calibri"/>
              </a:rPr>
              <a:t> </a:t>
            </a:r>
            <a:r>
              <a:rPr sz="650" spc="65" dirty="0">
                <a:solidFill>
                  <a:srgbClr val="E0A9A9"/>
                </a:solidFill>
                <a:latin typeface="Calibri"/>
                <a:cs typeface="Calibri"/>
              </a:rPr>
              <a:t>15</a:t>
            </a:r>
            <a:r>
              <a:rPr sz="650" spc="3" dirty="0">
                <a:solidFill>
                  <a:srgbClr val="E0A9A9"/>
                </a:solidFill>
                <a:latin typeface="Calibri"/>
                <a:cs typeface="Calibri"/>
              </a:rPr>
              <a:t> </a:t>
            </a:r>
            <a:r>
              <a:rPr sz="650" spc="53" dirty="0">
                <a:solidFill>
                  <a:srgbClr val="E0A9A9"/>
                </a:solidFill>
                <a:latin typeface="Calibri"/>
                <a:cs typeface="Calibri"/>
              </a:rPr>
              <a:t>-</a:t>
            </a:r>
            <a:r>
              <a:rPr sz="650" spc="6" dirty="0">
                <a:solidFill>
                  <a:srgbClr val="E0A9A9"/>
                </a:solidFill>
                <a:latin typeface="Calibri"/>
                <a:cs typeface="Calibri"/>
              </a:rPr>
              <a:t> </a:t>
            </a:r>
            <a:r>
              <a:rPr sz="650" spc="67" dirty="0">
                <a:solidFill>
                  <a:srgbClr val="E0A9A9"/>
                </a:solidFill>
                <a:latin typeface="Calibri"/>
                <a:cs typeface="Calibri"/>
              </a:rPr>
              <a:t>0</a:t>
            </a:r>
            <a:endParaRPr sz="650">
              <a:latin typeface="Calibri"/>
              <a:cs typeface="Calibri"/>
            </a:endParaRPr>
          </a:p>
        </p:txBody>
      </p:sp>
      <p:sp>
        <p:nvSpPr>
          <p:cNvPr id="50" name="object 50"/>
          <p:cNvSpPr txBox="1"/>
          <p:nvPr/>
        </p:nvSpPr>
        <p:spPr>
          <a:xfrm>
            <a:off x="10314756" y="3963293"/>
            <a:ext cx="707923" cy="107600"/>
          </a:xfrm>
          <a:prstGeom prst="rect">
            <a:avLst/>
          </a:prstGeom>
        </p:spPr>
        <p:txBody>
          <a:bodyPr vert="horz" wrap="square" lIns="0" tIns="7499" rIns="0" bIns="0" rtlCol="0">
            <a:spAutoFit/>
          </a:bodyPr>
          <a:lstStyle/>
          <a:p>
            <a:pPr marL="7499">
              <a:spcBef>
                <a:spcPts val="59"/>
              </a:spcBef>
            </a:pPr>
            <a:r>
              <a:rPr sz="650" spc="41" dirty="0">
                <a:solidFill>
                  <a:srgbClr val="E0A9A9"/>
                </a:solidFill>
                <a:latin typeface="Calibri"/>
                <a:cs typeface="Calibri"/>
              </a:rPr>
              <a:t>RGB:</a:t>
            </a:r>
            <a:r>
              <a:rPr sz="650" dirty="0">
                <a:solidFill>
                  <a:srgbClr val="E0A9A9"/>
                </a:solidFill>
                <a:latin typeface="Calibri"/>
                <a:cs typeface="Calibri"/>
              </a:rPr>
              <a:t> </a:t>
            </a:r>
            <a:r>
              <a:rPr sz="650" spc="50" dirty="0">
                <a:solidFill>
                  <a:srgbClr val="E0A9A9"/>
                </a:solidFill>
                <a:latin typeface="Calibri"/>
                <a:cs typeface="Calibri"/>
              </a:rPr>
              <a:t>178</a:t>
            </a:r>
            <a:r>
              <a:rPr sz="650" spc="3" dirty="0">
                <a:solidFill>
                  <a:srgbClr val="E0A9A9"/>
                </a:solidFill>
                <a:latin typeface="Calibri"/>
                <a:cs typeface="Calibri"/>
              </a:rPr>
              <a:t> </a:t>
            </a:r>
            <a:r>
              <a:rPr sz="650" spc="53" dirty="0">
                <a:solidFill>
                  <a:srgbClr val="E0A9A9"/>
                </a:solidFill>
                <a:latin typeface="Calibri"/>
                <a:cs typeface="Calibri"/>
              </a:rPr>
              <a:t>-</a:t>
            </a:r>
            <a:r>
              <a:rPr sz="650" spc="3" dirty="0">
                <a:solidFill>
                  <a:srgbClr val="E0A9A9"/>
                </a:solidFill>
                <a:latin typeface="Calibri"/>
                <a:cs typeface="Calibri"/>
              </a:rPr>
              <a:t> </a:t>
            </a:r>
            <a:r>
              <a:rPr sz="650" spc="53" dirty="0">
                <a:solidFill>
                  <a:srgbClr val="E0A9A9"/>
                </a:solidFill>
                <a:latin typeface="Calibri"/>
                <a:cs typeface="Calibri"/>
              </a:rPr>
              <a:t>41</a:t>
            </a:r>
            <a:r>
              <a:rPr sz="650" spc="3" dirty="0">
                <a:solidFill>
                  <a:srgbClr val="E0A9A9"/>
                </a:solidFill>
                <a:latin typeface="Calibri"/>
                <a:cs typeface="Calibri"/>
              </a:rPr>
              <a:t> </a:t>
            </a:r>
            <a:r>
              <a:rPr sz="650" spc="53" dirty="0">
                <a:solidFill>
                  <a:srgbClr val="E0A9A9"/>
                </a:solidFill>
                <a:latin typeface="Calibri"/>
                <a:cs typeface="Calibri"/>
              </a:rPr>
              <a:t>-</a:t>
            </a:r>
            <a:r>
              <a:rPr sz="650" spc="3" dirty="0">
                <a:solidFill>
                  <a:srgbClr val="E0A9A9"/>
                </a:solidFill>
                <a:latin typeface="Calibri"/>
                <a:cs typeface="Calibri"/>
              </a:rPr>
              <a:t> </a:t>
            </a:r>
            <a:r>
              <a:rPr sz="650" spc="53" dirty="0">
                <a:solidFill>
                  <a:srgbClr val="E0A9A9"/>
                </a:solidFill>
                <a:latin typeface="Calibri"/>
                <a:cs typeface="Calibri"/>
              </a:rPr>
              <a:t>41</a:t>
            </a:r>
            <a:endParaRPr sz="650">
              <a:latin typeface="Calibri"/>
              <a:cs typeface="Calibri"/>
            </a:endParaRPr>
          </a:p>
        </p:txBody>
      </p:sp>
      <p:sp>
        <p:nvSpPr>
          <p:cNvPr id="51" name="object 51"/>
          <p:cNvSpPr txBox="1"/>
          <p:nvPr/>
        </p:nvSpPr>
        <p:spPr>
          <a:xfrm>
            <a:off x="11208901" y="3963293"/>
            <a:ext cx="374584" cy="107600"/>
          </a:xfrm>
          <a:prstGeom prst="rect">
            <a:avLst/>
          </a:prstGeom>
        </p:spPr>
        <p:txBody>
          <a:bodyPr vert="horz" wrap="square" lIns="0" tIns="7499" rIns="0" bIns="0" rtlCol="0">
            <a:spAutoFit/>
          </a:bodyPr>
          <a:lstStyle/>
          <a:p>
            <a:pPr marL="7499">
              <a:spcBef>
                <a:spcPts val="59"/>
              </a:spcBef>
            </a:pPr>
            <a:r>
              <a:rPr sz="650" spc="97" dirty="0">
                <a:solidFill>
                  <a:srgbClr val="E0A9A9"/>
                </a:solidFill>
                <a:latin typeface="Calibri"/>
                <a:cs typeface="Calibri"/>
              </a:rPr>
              <a:t>#</a:t>
            </a:r>
            <a:r>
              <a:rPr sz="650" spc="65" dirty="0">
                <a:solidFill>
                  <a:srgbClr val="E0A9A9"/>
                </a:solidFill>
                <a:latin typeface="Calibri"/>
                <a:cs typeface="Calibri"/>
              </a:rPr>
              <a:t>B</a:t>
            </a:r>
            <a:r>
              <a:rPr sz="650" spc="62" dirty="0">
                <a:solidFill>
                  <a:srgbClr val="E0A9A9"/>
                </a:solidFill>
                <a:latin typeface="Calibri"/>
                <a:cs typeface="Calibri"/>
              </a:rPr>
              <a:t>2</a:t>
            </a:r>
            <a:r>
              <a:rPr sz="650" spc="65" dirty="0">
                <a:solidFill>
                  <a:srgbClr val="E0A9A9"/>
                </a:solidFill>
                <a:latin typeface="Calibri"/>
                <a:cs typeface="Calibri"/>
              </a:rPr>
              <a:t>2</a:t>
            </a:r>
            <a:r>
              <a:rPr sz="650" spc="62" dirty="0">
                <a:solidFill>
                  <a:srgbClr val="E0A9A9"/>
                </a:solidFill>
                <a:latin typeface="Calibri"/>
                <a:cs typeface="Calibri"/>
              </a:rPr>
              <a:t>9</a:t>
            </a:r>
            <a:r>
              <a:rPr sz="650" spc="65" dirty="0">
                <a:solidFill>
                  <a:srgbClr val="E0A9A9"/>
                </a:solidFill>
                <a:latin typeface="Calibri"/>
                <a:cs typeface="Calibri"/>
              </a:rPr>
              <a:t>2</a:t>
            </a:r>
            <a:r>
              <a:rPr sz="650" spc="67" dirty="0">
                <a:solidFill>
                  <a:srgbClr val="E0A9A9"/>
                </a:solidFill>
                <a:latin typeface="Calibri"/>
                <a:cs typeface="Calibri"/>
              </a:rPr>
              <a:t>9</a:t>
            </a:r>
            <a:endParaRPr sz="650">
              <a:latin typeface="Calibri"/>
              <a:cs typeface="Calibri"/>
            </a:endParaRPr>
          </a:p>
        </p:txBody>
      </p:sp>
      <p:sp>
        <p:nvSpPr>
          <p:cNvPr id="52" name="object 52"/>
          <p:cNvSpPr txBox="1"/>
          <p:nvPr/>
        </p:nvSpPr>
        <p:spPr>
          <a:xfrm>
            <a:off x="8560107" y="5021405"/>
            <a:ext cx="392207" cy="107600"/>
          </a:xfrm>
          <a:prstGeom prst="rect">
            <a:avLst/>
          </a:prstGeom>
        </p:spPr>
        <p:txBody>
          <a:bodyPr vert="horz" wrap="square" lIns="0" tIns="7499" rIns="0" bIns="0" rtlCol="0">
            <a:spAutoFit/>
          </a:bodyPr>
          <a:lstStyle/>
          <a:p>
            <a:pPr marL="7499">
              <a:spcBef>
                <a:spcPts val="59"/>
              </a:spcBef>
            </a:pPr>
            <a:r>
              <a:rPr sz="650" spc="47" dirty="0">
                <a:solidFill>
                  <a:srgbClr val="222424"/>
                </a:solidFill>
                <a:latin typeface="Calibri"/>
                <a:cs typeface="Calibri"/>
              </a:rPr>
              <a:t>PANTONE</a:t>
            </a:r>
            <a:endParaRPr sz="650">
              <a:latin typeface="Calibri"/>
              <a:cs typeface="Calibri"/>
            </a:endParaRPr>
          </a:p>
        </p:txBody>
      </p:sp>
      <p:sp>
        <p:nvSpPr>
          <p:cNvPr id="53" name="object 53"/>
          <p:cNvSpPr txBox="1"/>
          <p:nvPr/>
        </p:nvSpPr>
        <p:spPr>
          <a:xfrm>
            <a:off x="9139054" y="5021405"/>
            <a:ext cx="864280" cy="107600"/>
          </a:xfrm>
          <a:prstGeom prst="rect">
            <a:avLst/>
          </a:prstGeom>
        </p:spPr>
        <p:txBody>
          <a:bodyPr vert="horz" wrap="square" lIns="0" tIns="7499" rIns="0" bIns="0" rtlCol="0">
            <a:spAutoFit/>
          </a:bodyPr>
          <a:lstStyle/>
          <a:p>
            <a:pPr marL="7499">
              <a:spcBef>
                <a:spcPts val="59"/>
              </a:spcBef>
            </a:pPr>
            <a:r>
              <a:rPr sz="650" spc="59" dirty="0">
                <a:solidFill>
                  <a:srgbClr val="222424"/>
                </a:solidFill>
                <a:latin typeface="Calibri"/>
                <a:cs typeface="Calibri"/>
              </a:rPr>
              <a:t>CMYK:</a:t>
            </a:r>
            <a:r>
              <a:rPr sz="650" spc="3" dirty="0">
                <a:solidFill>
                  <a:srgbClr val="222424"/>
                </a:solidFill>
                <a:latin typeface="Calibri"/>
                <a:cs typeface="Calibri"/>
              </a:rPr>
              <a:t> </a:t>
            </a:r>
            <a:r>
              <a:rPr sz="650" spc="62" dirty="0">
                <a:solidFill>
                  <a:srgbClr val="222424"/>
                </a:solidFill>
                <a:latin typeface="Calibri"/>
                <a:cs typeface="Calibri"/>
              </a:rPr>
              <a:t>25</a:t>
            </a:r>
            <a:r>
              <a:rPr sz="650" spc="6" dirty="0">
                <a:solidFill>
                  <a:srgbClr val="222424"/>
                </a:solidFill>
                <a:latin typeface="Calibri"/>
                <a:cs typeface="Calibri"/>
              </a:rPr>
              <a:t> </a:t>
            </a:r>
            <a:r>
              <a:rPr sz="650" spc="53" dirty="0">
                <a:solidFill>
                  <a:srgbClr val="222424"/>
                </a:solidFill>
                <a:latin typeface="Calibri"/>
                <a:cs typeface="Calibri"/>
              </a:rPr>
              <a:t>-</a:t>
            </a:r>
            <a:r>
              <a:rPr sz="650" spc="3" dirty="0">
                <a:solidFill>
                  <a:srgbClr val="222424"/>
                </a:solidFill>
                <a:latin typeface="Calibri"/>
                <a:cs typeface="Calibri"/>
              </a:rPr>
              <a:t> </a:t>
            </a:r>
            <a:r>
              <a:rPr sz="650" spc="67" dirty="0">
                <a:solidFill>
                  <a:srgbClr val="222424"/>
                </a:solidFill>
                <a:latin typeface="Calibri"/>
                <a:cs typeface="Calibri"/>
              </a:rPr>
              <a:t>12</a:t>
            </a:r>
            <a:r>
              <a:rPr sz="650" spc="6" dirty="0">
                <a:solidFill>
                  <a:srgbClr val="222424"/>
                </a:solidFill>
                <a:latin typeface="Calibri"/>
                <a:cs typeface="Calibri"/>
              </a:rPr>
              <a:t> </a:t>
            </a:r>
            <a:r>
              <a:rPr sz="650" spc="53" dirty="0">
                <a:solidFill>
                  <a:srgbClr val="222424"/>
                </a:solidFill>
                <a:latin typeface="Calibri"/>
                <a:cs typeface="Calibri"/>
              </a:rPr>
              <a:t>-</a:t>
            </a:r>
            <a:r>
              <a:rPr sz="650" spc="6" dirty="0">
                <a:solidFill>
                  <a:srgbClr val="222424"/>
                </a:solidFill>
                <a:latin typeface="Calibri"/>
                <a:cs typeface="Calibri"/>
              </a:rPr>
              <a:t> </a:t>
            </a:r>
            <a:r>
              <a:rPr sz="650" spc="65" dirty="0">
                <a:solidFill>
                  <a:srgbClr val="222424"/>
                </a:solidFill>
                <a:latin typeface="Calibri"/>
                <a:cs typeface="Calibri"/>
              </a:rPr>
              <a:t>15</a:t>
            </a:r>
            <a:r>
              <a:rPr sz="650" spc="3" dirty="0">
                <a:solidFill>
                  <a:srgbClr val="222424"/>
                </a:solidFill>
                <a:latin typeface="Calibri"/>
                <a:cs typeface="Calibri"/>
              </a:rPr>
              <a:t> </a:t>
            </a:r>
            <a:r>
              <a:rPr sz="650" spc="53" dirty="0">
                <a:solidFill>
                  <a:srgbClr val="222424"/>
                </a:solidFill>
                <a:latin typeface="Calibri"/>
                <a:cs typeface="Calibri"/>
              </a:rPr>
              <a:t>-</a:t>
            </a:r>
            <a:r>
              <a:rPr sz="650" spc="6" dirty="0">
                <a:solidFill>
                  <a:srgbClr val="222424"/>
                </a:solidFill>
                <a:latin typeface="Calibri"/>
                <a:cs typeface="Calibri"/>
              </a:rPr>
              <a:t> </a:t>
            </a:r>
            <a:r>
              <a:rPr sz="650" spc="67" dirty="0">
                <a:solidFill>
                  <a:srgbClr val="222424"/>
                </a:solidFill>
                <a:latin typeface="Calibri"/>
                <a:cs typeface="Calibri"/>
              </a:rPr>
              <a:t>0</a:t>
            </a:r>
            <a:endParaRPr sz="650">
              <a:latin typeface="Calibri"/>
              <a:cs typeface="Calibri"/>
            </a:endParaRPr>
          </a:p>
        </p:txBody>
      </p:sp>
      <p:sp>
        <p:nvSpPr>
          <p:cNvPr id="54" name="object 54"/>
          <p:cNvSpPr txBox="1"/>
          <p:nvPr/>
        </p:nvSpPr>
        <p:spPr>
          <a:xfrm>
            <a:off x="10189700" y="5021405"/>
            <a:ext cx="818910" cy="107600"/>
          </a:xfrm>
          <a:prstGeom prst="rect">
            <a:avLst/>
          </a:prstGeom>
        </p:spPr>
        <p:txBody>
          <a:bodyPr vert="horz" wrap="square" lIns="0" tIns="7499" rIns="0" bIns="0" rtlCol="0">
            <a:spAutoFit/>
          </a:bodyPr>
          <a:lstStyle/>
          <a:p>
            <a:pPr marL="7499">
              <a:spcBef>
                <a:spcPts val="59"/>
              </a:spcBef>
            </a:pPr>
            <a:r>
              <a:rPr sz="650" spc="41" dirty="0">
                <a:solidFill>
                  <a:srgbClr val="222424"/>
                </a:solidFill>
                <a:latin typeface="Calibri"/>
                <a:cs typeface="Calibri"/>
              </a:rPr>
              <a:t>RGB:</a:t>
            </a:r>
            <a:r>
              <a:rPr sz="650" dirty="0">
                <a:solidFill>
                  <a:srgbClr val="222424"/>
                </a:solidFill>
                <a:latin typeface="Calibri"/>
                <a:cs typeface="Calibri"/>
              </a:rPr>
              <a:t> </a:t>
            </a:r>
            <a:r>
              <a:rPr sz="650" spc="62" dirty="0">
                <a:solidFill>
                  <a:srgbClr val="222424"/>
                </a:solidFill>
                <a:latin typeface="Calibri"/>
                <a:cs typeface="Calibri"/>
              </a:rPr>
              <a:t>211</a:t>
            </a:r>
            <a:r>
              <a:rPr sz="650" dirty="0">
                <a:solidFill>
                  <a:srgbClr val="222424"/>
                </a:solidFill>
                <a:latin typeface="Calibri"/>
                <a:cs typeface="Calibri"/>
              </a:rPr>
              <a:t> </a:t>
            </a:r>
            <a:r>
              <a:rPr sz="650" spc="53" dirty="0">
                <a:solidFill>
                  <a:srgbClr val="222424"/>
                </a:solidFill>
                <a:latin typeface="Calibri"/>
                <a:cs typeface="Calibri"/>
              </a:rPr>
              <a:t>-</a:t>
            </a:r>
            <a:r>
              <a:rPr sz="650" spc="3" dirty="0">
                <a:solidFill>
                  <a:srgbClr val="222424"/>
                </a:solidFill>
                <a:latin typeface="Calibri"/>
                <a:cs typeface="Calibri"/>
              </a:rPr>
              <a:t> </a:t>
            </a:r>
            <a:r>
              <a:rPr sz="650" spc="65" dirty="0">
                <a:solidFill>
                  <a:srgbClr val="222424"/>
                </a:solidFill>
                <a:latin typeface="Calibri"/>
                <a:cs typeface="Calibri"/>
              </a:rPr>
              <a:t>209</a:t>
            </a:r>
            <a:r>
              <a:rPr sz="650" dirty="0">
                <a:solidFill>
                  <a:srgbClr val="222424"/>
                </a:solidFill>
                <a:latin typeface="Calibri"/>
                <a:cs typeface="Calibri"/>
              </a:rPr>
              <a:t> </a:t>
            </a:r>
            <a:r>
              <a:rPr sz="650" spc="53" dirty="0">
                <a:solidFill>
                  <a:srgbClr val="222424"/>
                </a:solidFill>
                <a:latin typeface="Calibri"/>
                <a:cs typeface="Calibri"/>
              </a:rPr>
              <a:t>-</a:t>
            </a:r>
            <a:r>
              <a:rPr sz="650" spc="3" dirty="0">
                <a:solidFill>
                  <a:srgbClr val="222424"/>
                </a:solidFill>
                <a:latin typeface="Calibri"/>
                <a:cs typeface="Calibri"/>
              </a:rPr>
              <a:t> </a:t>
            </a:r>
            <a:r>
              <a:rPr sz="650" spc="67" dirty="0">
                <a:solidFill>
                  <a:srgbClr val="222424"/>
                </a:solidFill>
                <a:latin typeface="Calibri"/>
                <a:cs typeface="Calibri"/>
              </a:rPr>
              <a:t>203</a:t>
            </a:r>
            <a:endParaRPr sz="650">
              <a:latin typeface="Calibri"/>
              <a:cs typeface="Calibri"/>
            </a:endParaRPr>
          </a:p>
        </p:txBody>
      </p:sp>
      <p:sp>
        <p:nvSpPr>
          <p:cNvPr id="55" name="object 55"/>
          <p:cNvSpPr txBox="1"/>
          <p:nvPr/>
        </p:nvSpPr>
        <p:spPr>
          <a:xfrm>
            <a:off x="11194696" y="5021405"/>
            <a:ext cx="388083" cy="107600"/>
          </a:xfrm>
          <a:prstGeom prst="rect">
            <a:avLst/>
          </a:prstGeom>
        </p:spPr>
        <p:txBody>
          <a:bodyPr vert="horz" wrap="square" lIns="0" tIns="7499" rIns="0" bIns="0" rtlCol="0">
            <a:spAutoFit/>
          </a:bodyPr>
          <a:lstStyle/>
          <a:p>
            <a:pPr marL="7499">
              <a:spcBef>
                <a:spcPts val="59"/>
              </a:spcBef>
            </a:pPr>
            <a:r>
              <a:rPr sz="650" spc="62" dirty="0">
                <a:solidFill>
                  <a:srgbClr val="222424"/>
                </a:solidFill>
                <a:latin typeface="Calibri"/>
                <a:cs typeface="Calibri"/>
              </a:rPr>
              <a:t>#D3D1CB</a:t>
            </a:r>
            <a:endParaRPr sz="650">
              <a:latin typeface="Calibri"/>
              <a:cs typeface="Calibri"/>
            </a:endParaRPr>
          </a:p>
        </p:txBody>
      </p:sp>
      <p:sp>
        <p:nvSpPr>
          <p:cNvPr id="56" name="object 56"/>
          <p:cNvSpPr txBox="1"/>
          <p:nvPr/>
        </p:nvSpPr>
        <p:spPr>
          <a:xfrm>
            <a:off x="8730698" y="6084301"/>
            <a:ext cx="392207" cy="107600"/>
          </a:xfrm>
          <a:prstGeom prst="rect">
            <a:avLst/>
          </a:prstGeom>
        </p:spPr>
        <p:txBody>
          <a:bodyPr vert="horz" wrap="square" lIns="0" tIns="7499" rIns="0" bIns="0" rtlCol="0">
            <a:spAutoFit/>
          </a:bodyPr>
          <a:lstStyle/>
          <a:p>
            <a:pPr marL="7499">
              <a:spcBef>
                <a:spcPts val="59"/>
              </a:spcBef>
            </a:pPr>
            <a:r>
              <a:rPr sz="650" spc="47" dirty="0">
                <a:solidFill>
                  <a:srgbClr val="A7A7A7"/>
                </a:solidFill>
                <a:latin typeface="Calibri"/>
                <a:cs typeface="Calibri"/>
              </a:rPr>
              <a:t>PANTONE</a:t>
            </a:r>
            <a:endParaRPr sz="650">
              <a:latin typeface="Calibri"/>
              <a:cs typeface="Calibri"/>
            </a:endParaRPr>
          </a:p>
        </p:txBody>
      </p:sp>
      <p:sp>
        <p:nvSpPr>
          <p:cNvPr id="57" name="object 57"/>
          <p:cNvSpPr txBox="1"/>
          <p:nvPr/>
        </p:nvSpPr>
        <p:spPr>
          <a:xfrm>
            <a:off x="9309646" y="6084301"/>
            <a:ext cx="864280" cy="107600"/>
          </a:xfrm>
          <a:prstGeom prst="rect">
            <a:avLst/>
          </a:prstGeom>
        </p:spPr>
        <p:txBody>
          <a:bodyPr vert="horz" wrap="square" lIns="0" tIns="7499" rIns="0" bIns="0" rtlCol="0">
            <a:spAutoFit/>
          </a:bodyPr>
          <a:lstStyle/>
          <a:p>
            <a:pPr marL="7499">
              <a:spcBef>
                <a:spcPts val="59"/>
              </a:spcBef>
            </a:pPr>
            <a:r>
              <a:rPr sz="650" spc="59" dirty="0">
                <a:solidFill>
                  <a:srgbClr val="A7A7A7"/>
                </a:solidFill>
                <a:latin typeface="Calibri"/>
                <a:cs typeface="Calibri"/>
              </a:rPr>
              <a:t>CMYK:</a:t>
            </a:r>
            <a:r>
              <a:rPr sz="650" spc="3" dirty="0">
                <a:solidFill>
                  <a:srgbClr val="A7A7A7"/>
                </a:solidFill>
                <a:latin typeface="Calibri"/>
                <a:cs typeface="Calibri"/>
              </a:rPr>
              <a:t> </a:t>
            </a:r>
            <a:r>
              <a:rPr sz="650" spc="62" dirty="0">
                <a:solidFill>
                  <a:srgbClr val="A7A7A7"/>
                </a:solidFill>
                <a:latin typeface="Calibri"/>
                <a:cs typeface="Calibri"/>
              </a:rPr>
              <a:t>25</a:t>
            </a:r>
            <a:r>
              <a:rPr sz="650" spc="6" dirty="0">
                <a:solidFill>
                  <a:srgbClr val="A7A7A7"/>
                </a:solidFill>
                <a:latin typeface="Calibri"/>
                <a:cs typeface="Calibri"/>
              </a:rPr>
              <a:t> </a:t>
            </a:r>
            <a:r>
              <a:rPr sz="650" spc="53" dirty="0">
                <a:solidFill>
                  <a:srgbClr val="A7A7A7"/>
                </a:solidFill>
                <a:latin typeface="Calibri"/>
                <a:cs typeface="Calibri"/>
              </a:rPr>
              <a:t>-</a:t>
            </a:r>
            <a:r>
              <a:rPr sz="650" spc="3" dirty="0">
                <a:solidFill>
                  <a:srgbClr val="A7A7A7"/>
                </a:solidFill>
                <a:latin typeface="Calibri"/>
                <a:cs typeface="Calibri"/>
              </a:rPr>
              <a:t> </a:t>
            </a:r>
            <a:r>
              <a:rPr sz="650" spc="67" dirty="0">
                <a:solidFill>
                  <a:srgbClr val="A7A7A7"/>
                </a:solidFill>
                <a:latin typeface="Calibri"/>
                <a:cs typeface="Calibri"/>
              </a:rPr>
              <a:t>12</a:t>
            </a:r>
            <a:r>
              <a:rPr sz="650" spc="6" dirty="0">
                <a:solidFill>
                  <a:srgbClr val="A7A7A7"/>
                </a:solidFill>
                <a:latin typeface="Calibri"/>
                <a:cs typeface="Calibri"/>
              </a:rPr>
              <a:t> </a:t>
            </a:r>
            <a:r>
              <a:rPr sz="650" spc="53" dirty="0">
                <a:solidFill>
                  <a:srgbClr val="A7A7A7"/>
                </a:solidFill>
                <a:latin typeface="Calibri"/>
                <a:cs typeface="Calibri"/>
              </a:rPr>
              <a:t>-</a:t>
            </a:r>
            <a:r>
              <a:rPr sz="650" spc="6" dirty="0">
                <a:solidFill>
                  <a:srgbClr val="A7A7A7"/>
                </a:solidFill>
                <a:latin typeface="Calibri"/>
                <a:cs typeface="Calibri"/>
              </a:rPr>
              <a:t> </a:t>
            </a:r>
            <a:r>
              <a:rPr sz="650" spc="65" dirty="0">
                <a:solidFill>
                  <a:srgbClr val="A7A7A7"/>
                </a:solidFill>
                <a:latin typeface="Calibri"/>
                <a:cs typeface="Calibri"/>
              </a:rPr>
              <a:t>15</a:t>
            </a:r>
            <a:r>
              <a:rPr sz="650" spc="3" dirty="0">
                <a:solidFill>
                  <a:srgbClr val="A7A7A7"/>
                </a:solidFill>
                <a:latin typeface="Calibri"/>
                <a:cs typeface="Calibri"/>
              </a:rPr>
              <a:t> </a:t>
            </a:r>
            <a:r>
              <a:rPr sz="650" spc="53" dirty="0">
                <a:solidFill>
                  <a:srgbClr val="A7A7A7"/>
                </a:solidFill>
                <a:latin typeface="Calibri"/>
                <a:cs typeface="Calibri"/>
              </a:rPr>
              <a:t>-</a:t>
            </a:r>
            <a:r>
              <a:rPr sz="650" spc="6" dirty="0">
                <a:solidFill>
                  <a:srgbClr val="A7A7A7"/>
                </a:solidFill>
                <a:latin typeface="Calibri"/>
                <a:cs typeface="Calibri"/>
              </a:rPr>
              <a:t> </a:t>
            </a:r>
            <a:r>
              <a:rPr sz="650" spc="67" dirty="0">
                <a:solidFill>
                  <a:srgbClr val="A7A7A7"/>
                </a:solidFill>
                <a:latin typeface="Calibri"/>
                <a:cs typeface="Calibri"/>
              </a:rPr>
              <a:t>0</a:t>
            </a:r>
            <a:endParaRPr sz="650">
              <a:latin typeface="Calibri"/>
              <a:cs typeface="Calibri"/>
            </a:endParaRPr>
          </a:p>
        </p:txBody>
      </p:sp>
      <p:sp>
        <p:nvSpPr>
          <p:cNvPr id="58" name="object 58"/>
          <p:cNvSpPr txBox="1"/>
          <p:nvPr/>
        </p:nvSpPr>
        <p:spPr>
          <a:xfrm>
            <a:off x="10360291" y="6084301"/>
            <a:ext cx="670052" cy="107600"/>
          </a:xfrm>
          <a:prstGeom prst="rect">
            <a:avLst/>
          </a:prstGeom>
        </p:spPr>
        <p:txBody>
          <a:bodyPr vert="horz" wrap="square" lIns="0" tIns="7499" rIns="0" bIns="0" rtlCol="0">
            <a:spAutoFit/>
          </a:bodyPr>
          <a:lstStyle/>
          <a:p>
            <a:pPr marL="7499">
              <a:spcBef>
                <a:spcPts val="59"/>
              </a:spcBef>
            </a:pPr>
            <a:r>
              <a:rPr sz="650" spc="41" dirty="0">
                <a:solidFill>
                  <a:srgbClr val="A7A7A7"/>
                </a:solidFill>
                <a:latin typeface="Calibri"/>
                <a:cs typeface="Calibri"/>
              </a:rPr>
              <a:t>RGB:</a:t>
            </a:r>
            <a:r>
              <a:rPr sz="650" dirty="0">
                <a:solidFill>
                  <a:srgbClr val="A7A7A7"/>
                </a:solidFill>
                <a:latin typeface="Calibri"/>
                <a:cs typeface="Calibri"/>
              </a:rPr>
              <a:t> </a:t>
            </a:r>
            <a:r>
              <a:rPr sz="650" spc="71" dirty="0">
                <a:solidFill>
                  <a:srgbClr val="A7A7A7"/>
                </a:solidFill>
                <a:latin typeface="Calibri"/>
                <a:cs typeface="Calibri"/>
              </a:rPr>
              <a:t>34</a:t>
            </a:r>
            <a:r>
              <a:rPr sz="650" spc="3" dirty="0">
                <a:solidFill>
                  <a:srgbClr val="A7A7A7"/>
                </a:solidFill>
                <a:latin typeface="Calibri"/>
                <a:cs typeface="Calibri"/>
              </a:rPr>
              <a:t> </a:t>
            </a:r>
            <a:r>
              <a:rPr sz="650" spc="53" dirty="0">
                <a:solidFill>
                  <a:srgbClr val="A7A7A7"/>
                </a:solidFill>
                <a:latin typeface="Calibri"/>
                <a:cs typeface="Calibri"/>
              </a:rPr>
              <a:t>-</a:t>
            </a:r>
            <a:r>
              <a:rPr sz="650" dirty="0">
                <a:solidFill>
                  <a:srgbClr val="A7A7A7"/>
                </a:solidFill>
                <a:latin typeface="Calibri"/>
                <a:cs typeface="Calibri"/>
              </a:rPr>
              <a:t> </a:t>
            </a:r>
            <a:r>
              <a:rPr sz="650" spc="65" dirty="0">
                <a:solidFill>
                  <a:srgbClr val="A7A7A7"/>
                </a:solidFill>
                <a:latin typeface="Calibri"/>
                <a:cs typeface="Calibri"/>
              </a:rPr>
              <a:t>36</a:t>
            </a:r>
            <a:r>
              <a:rPr sz="650" spc="3" dirty="0">
                <a:solidFill>
                  <a:srgbClr val="A7A7A7"/>
                </a:solidFill>
                <a:latin typeface="Calibri"/>
                <a:cs typeface="Calibri"/>
              </a:rPr>
              <a:t> </a:t>
            </a:r>
            <a:r>
              <a:rPr sz="650" spc="53" dirty="0">
                <a:solidFill>
                  <a:srgbClr val="A7A7A7"/>
                </a:solidFill>
                <a:latin typeface="Calibri"/>
                <a:cs typeface="Calibri"/>
              </a:rPr>
              <a:t>-</a:t>
            </a:r>
            <a:r>
              <a:rPr sz="650" dirty="0">
                <a:solidFill>
                  <a:srgbClr val="A7A7A7"/>
                </a:solidFill>
                <a:latin typeface="Calibri"/>
                <a:cs typeface="Calibri"/>
              </a:rPr>
              <a:t> </a:t>
            </a:r>
            <a:r>
              <a:rPr sz="650" spc="65" dirty="0">
                <a:solidFill>
                  <a:srgbClr val="A7A7A7"/>
                </a:solidFill>
                <a:latin typeface="Calibri"/>
                <a:cs typeface="Calibri"/>
              </a:rPr>
              <a:t>36</a:t>
            </a:r>
            <a:endParaRPr sz="650">
              <a:latin typeface="Calibri"/>
              <a:cs typeface="Calibri"/>
            </a:endParaRPr>
          </a:p>
        </p:txBody>
      </p:sp>
      <p:sp>
        <p:nvSpPr>
          <p:cNvPr id="59" name="object 59"/>
          <p:cNvSpPr txBox="1"/>
          <p:nvPr/>
        </p:nvSpPr>
        <p:spPr>
          <a:xfrm>
            <a:off x="11216474" y="6084301"/>
            <a:ext cx="367085" cy="107600"/>
          </a:xfrm>
          <a:prstGeom prst="rect">
            <a:avLst/>
          </a:prstGeom>
        </p:spPr>
        <p:txBody>
          <a:bodyPr vert="horz" wrap="square" lIns="0" tIns="7499" rIns="0" bIns="0" rtlCol="0">
            <a:spAutoFit/>
          </a:bodyPr>
          <a:lstStyle/>
          <a:p>
            <a:pPr marL="7499">
              <a:spcBef>
                <a:spcPts val="59"/>
              </a:spcBef>
            </a:pPr>
            <a:r>
              <a:rPr sz="650" spc="100" dirty="0">
                <a:solidFill>
                  <a:srgbClr val="A7A7A7"/>
                </a:solidFill>
                <a:latin typeface="Calibri"/>
                <a:cs typeface="Calibri"/>
              </a:rPr>
              <a:t>#</a:t>
            </a:r>
            <a:r>
              <a:rPr sz="650" spc="62" dirty="0">
                <a:solidFill>
                  <a:srgbClr val="A7A7A7"/>
                </a:solidFill>
                <a:latin typeface="Calibri"/>
                <a:cs typeface="Calibri"/>
              </a:rPr>
              <a:t>22</a:t>
            </a:r>
            <a:r>
              <a:rPr sz="650" spc="50" dirty="0">
                <a:solidFill>
                  <a:srgbClr val="A7A7A7"/>
                </a:solidFill>
                <a:latin typeface="Calibri"/>
                <a:cs typeface="Calibri"/>
              </a:rPr>
              <a:t>2</a:t>
            </a:r>
            <a:r>
              <a:rPr sz="650" spc="53" dirty="0">
                <a:solidFill>
                  <a:srgbClr val="A7A7A7"/>
                </a:solidFill>
                <a:latin typeface="Calibri"/>
                <a:cs typeface="Calibri"/>
              </a:rPr>
              <a:t>4</a:t>
            </a:r>
            <a:r>
              <a:rPr sz="650" spc="50" dirty="0">
                <a:solidFill>
                  <a:srgbClr val="A7A7A7"/>
                </a:solidFill>
                <a:latin typeface="Calibri"/>
                <a:cs typeface="Calibri"/>
              </a:rPr>
              <a:t>2</a:t>
            </a:r>
            <a:r>
              <a:rPr sz="650" spc="67" dirty="0">
                <a:solidFill>
                  <a:srgbClr val="A7A7A7"/>
                </a:solidFill>
                <a:latin typeface="Calibri"/>
                <a:cs typeface="Calibri"/>
              </a:rPr>
              <a:t>4</a:t>
            </a:r>
            <a:endParaRPr sz="65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9421649" y="1168972"/>
            <a:ext cx="1413595" cy="1973034"/>
            <a:chOff x="15684098" y="1979675"/>
            <a:chExt cx="2393950" cy="3341370"/>
          </a:xfrm>
        </p:grpSpPr>
        <p:sp>
          <p:nvSpPr>
            <p:cNvPr id="3" name="object 3"/>
            <p:cNvSpPr/>
            <p:nvPr/>
          </p:nvSpPr>
          <p:spPr>
            <a:xfrm>
              <a:off x="15684550" y="3176993"/>
              <a:ext cx="2393950" cy="2144395"/>
            </a:xfrm>
            <a:custGeom>
              <a:avLst/>
              <a:gdLst/>
              <a:ahLst/>
              <a:cxnLst/>
              <a:rect l="l" t="t" r="r" b="b"/>
              <a:pathLst>
                <a:path w="2393950" h="2144395">
                  <a:moveTo>
                    <a:pt x="2393403" y="0"/>
                  </a:moveTo>
                  <a:lnTo>
                    <a:pt x="0" y="0"/>
                  </a:lnTo>
                  <a:lnTo>
                    <a:pt x="0" y="2143912"/>
                  </a:lnTo>
                  <a:lnTo>
                    <a:pt x="2393403" y="2143912"/>
                  </a:lnTo>
                  <a:lnTo>
                    <a:pt x="2393403" y="0"/>
                  </a:lnTo>
                  <a:close/>
                </a:path>
              </a:pathLst>
            </a:custGeom>
            <a:solidFill>
              <a:srgbClr val="245AA8"/>
            </a:solidFill>
          </p:spPr>
          <p:txBody>
            <a:bodyPr wrap="square" lIns="0" tIns="0" rIns="0" bIns="0" rtlCol="0"/>
            <a:lstStyle/>
            <a:p>
              <a:endParaRPr sz="1063"/>
            </a:p>
          </p:txBody>
        </p:sp>
        <p:sp>
          <p:nvSpPr>
            <p:cNvPr id="4" name="object 4"/>
            <p:cNvSpPr/>
            <p:nvPr/>
          </p:nvSpPr>
          <p:spPr>
            <a:xfrm>
              <a:off x="15684550" y="1979675"/>
              <a:ext cx="2393950" cy="1197610"/>
            </a:xfrm>
            <a:custGeom>
              <a:avLst/>
              <a:gdLst/>
              <a:ahLst/>
              <a:cxnLst/>
              <a:rect l="l" t="t" r="r" b="b"/>
              <a:pathLst>
                <a:path w="2393950" h="1197610">
                  <a:moveTo>
                    <a:pt x="2393403" y="0"/>
                  </a:moveTo>
                  <a:lnTo>
                    <a:pt x="0" y="0"/>
                  </a:lnTo>
                  <a:lnTo>
                    <a:pt x="0" y="1197330"/>
                  </a:lnTo>
                  <a:lnTo>
                    <a:pt x="2393403" y="1197330"/>
                  </a:lnTo>
                  <a:lnTo>
                    <a:pt x="2393403" y="0"/>
                  </a:lnTo>
                  <a:close/>
                </a:path>
              </a:pathLst>
            </a:custGeom>
            <a:solidFill>
              <a:srgbClr val="EF5588"/>
            </a:solidFill>
          </p:spPr>
          <p:txBody>
            <a:bodyPr wrap="square" lIns="0" tIns="0" rIns="0" bIns="0" rtlCol="0"/>
            <a:lstStyle/>
            <a:p>
              <a:endParaRPr sz="1063"/>
            </a:p>
          </p:txBody>
        </p:sp>
        <p:sp>
          <p:nvSpPr>
            <p:cNvPr id="5" name="object 5"/>
            <p:cNvSpPr/>
            <p:nvPr/>
          </p:nvSpPr>
          <p:spPr>
            <a:xfrm>
              <a:off x="15684098" y="3637471"/>
              <a:ext cx="2393950" cy="1668780"/>
            </a:xfrm>
            <a:custGeom>
              <a:avLst/>
              <a:gdLst/>
              <a:ahLst/>
              <a:cxnLst/>
              <a:rect l="l" t="t" r="r" b="b"/>
              <a:pathLst>
                <a:path w="2393950" h="1668779">
                  <a:moveTo>
                    <a:pt x="0" y="0"/>
                  </a:moveTo>
                  <a:lnTo>
                    <a:pt x="0" y="1668449"/>
                  </a:lnTo>
                  <a:lnTo>
                    <a:pt x="2393848" y="1668449"/>
                  </a:lnTo>
                  <a:lnTo>
                    <a:pt x="2393848" y="1032268"/>
                  </a:lnTo>
                  <a:lnTo>
                    <a:pt x="598017" y="1032268"/>
                  </a:lnTo>
                  <a:lnTo>
                    <a:pt x="0" y="0"/>
                  </a:lnTo>
                  <a:close/>
                </a:path>
                <a:path w="2393950" h="1668779">
                  <a:moveTo>
                    <a:pt x="2393848" y="0"/>
                  </a:moveTo>
                  <a:lnTo>
                    <a:pt x="1795830" y="1032268"/>
                  </a:lnTo>
                  <a:lnTo>
                    <a:pt x="2393848" y="1032268"/>
                  </a:lnTo>
                  <a:lnTo>
                    <a:pt x="2393848" y="0"/>
                  </a:lnTo>
                  <a:close/>
                </a:path>
              </a:pathLst>
            </a:custGeom>
            <a:solidFill>
              <a:srgbClr val="245AA8"/>
            </a:solidFill>
          </p:spPr>
          <p:txBody>
            <a:bodyPr wrap="square" lIns="0" tIns="0" rIns="0" bIns="0" rtlCol="0"/>
            <a:lstStyle/>
            <a:p>
              <a:endParaRPr sz="1063"/>
            </a:p>
          </p:txBody>
        </p:sp>
        <p:sp>
          <p:nvSpPr>
            <p:cNvPr id="6" name="object 6"/>
            <p:cNvSpPr/>
            <p:nvPr/>
          </p:nvSpPr>
          <p:spPr>
            <a:xfrm>
              <a:off x="15684098" y="1981218"/>
              <a:ext cx="2393950" cy="1668780"/>
            </a:xfrm>
            <a:custGeom>
              <a:avLst/>
              <a:gdLst/>
              <a:ahLst/>
              <a:cxnLst/>
              <a:rect l="l" t="t" r="r" b="b"/>
              <a:pathLst>
                <a:path w="2393950" h="1668779">
                  <a:moveTo>
                    <a:pt x="0" y="0"/>
                  </a:moveTo>
                  <a:lnTo>
                    <a:pt x="0" y="1668449"/>
                  </a:lnTo>
                  <a:lnTo>
                    <a:pt x="2393848" y="1668449"/>
                  </a:lnTo>
                  <a:lnTo>
                    <a:pt x="2393848" y="1032268"/>
                  </a:lnTo>
                  <a:lnTo>
                    <a:pt x="598017" y="1032268"/>
                  </a:lnTo>
                  <a:lnTo>
                    <a:pt x="0" y="0"/>
                  </a:lnTo>
                  <a:close/>
                </a:path>
                <a:path w="2393950" h="1668779">
                  <a:moveTo>
                    <a:pt x="2393848" y="0"/>
                  </a:moveTo>
                  <a:lnTo>
                    <a:pt x="1795830" y="1032268"/>
                  </a:lnTo>
                  <a:lnTo>
                    <a:pt x="2393848" y="1032268"/>
                  </a:lnTo>
                  <a:lnTo>
                    <a:pt x="2393848" y="0"/>
                  </a:lnTo>
                  <a:close/>
                </a:path>
              </a:pathLst>
            </a:custGeom>
            <a:solidFill>
              <a:srgbClr val="1C2E40"/>
            </a:solidFill>
          </p:spPr>
          <p:txBody>
            <a:bodyPr wrap="square" lIns="0" tIns="0" rIns="0" bIns="0" rtlCol="0"/>
            <a:lstStyle/>
            <a:p>
              <a:endParaRPr sz="1063"/>
            </a:p>
          </p:txBody>
        </p:sp>
      </p:grpSp>
      <p:grpSp>
        <p:nvGrpSpPr>
          <p:cNvPr id="7" name="object 7"/>
          <p:cNvGrpSpPr/>
          <p:nvPr/>
        </p:nvGrpSpPr>
        <p:grpSpPr>
          <a:xfrm>
            <a:off x="5973456" y="3413251"/>
            <a:ext cx="1414720" cy="1973784"/>
            <a:chOff x="9844519" y="5780404"/>
            <a:chExt cx="2395855" cy="3342640"/>
          </a:xfrm>
        </p:grpSpPr>
        <p:sp>
          <p:nvSpPr>
            <p:cNvPr id="8" name="object 8"/>
            <p:cNvSpPr/>
            <p:nvPr/>
          </p:nvSpPr>
          <p:spPr>
            <a:xfrm>
              <a:off x="9844519" y="5780404"/>
              <a:ext cx="2395855" cy="3342640"/>
            </a:xfrm>
            <a:custGeom>
              <a:avLst/>
              <a:gdLst/>
              <a:ahLst/>
              <a:cxnLst/>
              <a:rect l="l" t="t" r="r" b="b"/>
              <a:pathLst>
                <a:path w="2395854" h="3342640">
                  <a:moveTo>
                    <a:pt x="2395639" y="0"/>
                  </a:moveTo>
                  <a:lnTo>
                    <a:pt x="0" y="0"/>
                  </a:lnTo>
                  <a:lnTo>
                    <a:pt x="0" y="3342474"/>
                  </a:lnTo>
                  <a:lnTo>
                    <a:pt x="2395639" y="3342474"/>
                  </a:lnTo>
                  <a:lnTo>
                    <a:pt x="2395639" y="0"/>
                  </a:lnTo>
                  <a:close/>
                </a:path>
              </a:pathLst>
            </a:custGeom>
            <a:solidFill>
              <a:srgbClr val="1C2E40"/>
            </a:solidFill>
          </p:spPr>
          <p:txBody>
            <a:bodyPr wrap="square" lIns="0" tIns="0" rIns="0" bIns="0" rtlCol="0"/>
            <a:lstStyle/>
            <a:p>
              <a:endParaRPr sz="1063"/>
            </a:p>
          </p:txBody>
        </p:sp>
        <p:sp>
          <p:nvSpPr>
            <p:cNvPr id="9" name="object 9"/>
            <p:cNvSpPr/>
            <p:nvPr/>
          </p:nvSpPr>
          <p:spPr>
            <a:xfrm>
              <a:off x="11539783" y="5786629"/>
              <a:ext cx="700405" cy="3334385"/>
            </a:xfrm>
            <a:custGeom>
              <a:avLst/>
              <a:gdLst/>
              <a:ahLst/>
              <a:cxnLst/>
              <a:rect l="l" t="t" r="r" b="b"/>
              <a:pathLst>
                <a:path w="700404" h="3334384">
                  <a:moveTo>
                    <a:pt x="372452" y="0"/>
                  </a:moveTo>
                  <a:lnTo>
                    <a:pt x="0" y="0"/>
                  </a:lnTo>
                  <a:lnTo>
                    <a:pt x="0" y="3333775"/>
                  </a:lnTo>
                  <a:lnTo>
                    <a:pt x="369163" y="3333775"/>
                  </a:lnTo>
                  <a:lnTo>
                    <a:pt x="700366" y="1658581"/>
                  </a:lnTo>
                  <a:lnTo>
                    <a:pt x="372452" y="0"/>
                  </a:lnTo>
                  <a:close/>
                </a:path>
              </a:pathLst>
            </a:custGeom>
            <a:solidFill>
              <a:srgbClr val="245AA8"/>
            </a:solidFill>
          </p:spPr>
          <p:txBody>
            <a:bodyPr wrap="square" lIns="0" tIns="0" rIns="0" bIns="0" rtlCol="0"/>
            <a:lstStyle/>
            <a:p>
              <a:endParaRPr sz="1063"/>
            </a:p>
          </p:txBody>
        </p:sp>
      </p:grpSp>
      <p:grpSp>
        <p:nvGrpSpPr>
          <p:cNvPr id="10" name="object 10"/>
          <p:cNvGrpSpPr/>
          <p:nvPr/>
        </p:nvGrpSpPr>
        <p:grpSpPr>
          <a:xfrm>
            <a:off x="7697157" y="1163497"/>
            <a:ext cx="1414720" cy="1973784"/>
            <a:chOff x="12763639" y="1970404"/>
            <a:chExt cx="2395855" cy="3342640"/>
          </a:xfrm>
        </p:grpSpPr>
        <p:sp>
          <p:nvSpPr>
            <p:cNvPr id="11" name="object 11"/>
            <p:cNvSpPr/>
            <p:nvPr/>
          </p:nvSpPr>
          <p:spPr>
            <a:xfrm>
              <a:off x="12763639" y="1970404"/>
              <a:ext cx="2395855" cy="1665605"/>
            </a:xfrm>
            <a:custGeom>
              <a:avLst/>
              <a:gdLst/>
              <a:ahLst/>
              <a:cxnLst/>
              <a:rect l="l" t="t" r="r" b="b"/>
              <a:pathLst>
                <a:path w="2395855" h="1665604">
                  <a:moveTo>
                    <a:pt x="0" y="1665516"/>
                  </a:moveTo>
                  <a:lnTo>
                    <a:pt x="2395639" y="1665516"/>
                  </a:lnTo>
                  <a:lnTo>
                    <a:pt x="2395639" y="0"/>
                  </a:lnTo>
                  <a:lnTo>
                    <a:pt x="0" y="0"/>
                  </a:lnTo>
                  <a:lnTo>
                    <a:pt x="0" y="1665516"/>
                  </a:lnTo>
                  <a:close/>
                </a:path>
              </a:pathLst>
            </a:custGeom>
            <a:solidFill>
              <a:srgbClr val="1C2E40"/>
            </a:solidFill>
          </p:spPr>
          <p:txBody>
            <a:bodyPr wrap="square" lIns="0" tIns="0" rIns="0" bIns="0" rtlCol="0"/>
            <a:lstStyle/>
            <a:p>
              <a:endParaRPr sz="1063"/>
            </a:p>
          </p:txBody>
        </p:sp>
        <p:sp>
          <p:nvSpPr>
            <p:cNvPr id="12" name="object 12"/>
            <p:cNvSpPr/>
            <p:nvPr/>
          </p:nvSpPr>
          <p:spPr>
            <a:xfrm>
              <a:off x="12763639" y="3635920"/>
              <a:ext cx="2395855" cy="1677035"/>
            </a:xfrm>
            <a:custGeom>
              <a:avLst/>
              <a:gdLst/>
              <a:ahLst/>
              <a:cxnLst/>
              <a:rect l="l" t="t" r="r" b="b"/>
              <a:pathLst>
                <a:path w="2395855" h="1677035">
                  <a:moveTo>
                    <a:pt x="2395639" y="0"/>
                  </a:moveTo>
                  <a:lnTo>
                    <a:pt x="0" y="0"/>
                  </a:lnTo>
                  <a:lnTo>
                    <a:pt x="0" y="1676958"/>
                  </a:lnTo>
                  <a:lnTo>
                    <a:pt x="2395639" y="1676958"/>
                  </a:lnTo>
                  <a:lnTo>
                    <a:pt x="2395639" y="0"/>
                  </a:lnTo>
                  <a:close/>
                </a:path>
              </a:pathLst>
            </a:custGeom>
            <a:solidFill>
              <a:srgbClr val="245AA8"/>
            </a:solidFill>
          </p:spPr>
          <p:txBody>
            <a:bodyPr wrap="square" lIns="0" tIns="0" rIns="0" bIns="0" rtlCol="0"/>
            <a:lstStyle/>
            <a:p>
              <a:endParaRPr sz="1063"/>
            </a:p>
          </p:txBody>
        </p:sp>
      </p:grpSp>
      <p:sp>
        <p:nvSpPr>
          <p:cNvPr id="13" name="object 13"/>
          <p:cNvSpPr/>
          <p:nvPr/>
        </p:nvSpPr>
        <p:spPr>
          <a:xfrm>
            <a:off x="7697157" y="3411782"/>
            <a:ext cx="1414720" cy="1978659"/>
          </a:xfrm>
          <a:custGeom>
            <a:avLst/>
            <a:gdLst/>
            <a:ahLst/>
            <a:cxnLst/>
            <a:rect l="l" t="t" r="r" b="b"/>
            <a:pathLst>
              <a:path w="2395855" h="3350895">
                <a:moveTo>
                  <a:pt x="2395639" y="0"/>
                </a:moveTo>
                <a:lnTo>
                  <a:pt x="0" y="0"/>
                </a:lnTo>
                <a:lnTo>
                  <a:pt x="0" y="3350679"/>
                </a:lnTo>
                <a:lnTo>
                  <a:pt x="2395639" y="3350679"/>
                </a:lnTo>
                <a:lnTo>
                  <a:pt x="2395639" y="0"/>
                </a:lnTo>
                <a:close/>
              </a:path>
            </a:pathLst>
          </a:custGeom>
          <a:solidFill>
            <a:srgbClr val="EF5588"/>
          </a:solidFill>
        </p:spPr>
        <p:txBody>
          <a:bodyPr wrap="square" lIns="0" tIns="0" rIns="0" bIns="0" rtlCol="0"/>
          <a:lstStyle/>
          <a:p>
            <a:endParaRPr sz="1063"/>
          </a:p>
        </p:txBody>
      </p:sp>
      <p:sp>
        <p:nvSpPr>
          <p:cNvPr id="14" name="object 14"/>
          <p:cNvSpPr/>
          <p:nvPr/>
        </p:nvSpPr>
        <p:spPr>
          <a:xfrm>
            <a:off x="7697155" y="2149651"/>
            <a:ext cx="1414720" cy="992516"/>
          </a:xfrm>
          <a:custGeom>
            <a:avLst/>
            <a:gdLst/>
            <a:ahLst/>
            <a:cxnLst/>
            <a:rect l="l" t="t" r="r" b="b"/>
            <a:pathLst>
              <a:path w="2395855" h="1680845">
                <a:moveTo>
                  <a:pt x="1197825" y="0"/>
                </a:moveTo>
                <a:lnTo>
                  <a:pt x="0" y="1680438"/>
                </a:lnTo>
                <a:lnTo>
                  <a:pt x="2395639" y="1680438"/>
                </a:lnTo>
                <a:lnTo>
                  <a:pt x="1197825" y="0"/>
                </a:lnTo>
                <a:close/>
              </a:path>
            </a:pathLst>
          </a:custGeom>
          <a:solidFill>
            <a:srgbClr val="D3D1CB"/>
          </a:solidFill>
        </p:spPr>
        <p:txBody>
          <a:bodyPr wrap="square" lIns="0" tIns="0" rIns="0" bIns="0" rtlCol="0"/>
          <a:lstStyle/>
          <a:p>
            <a:endParaRPr sz="1063"/>
          </a:p>
        </p:txBody>
      </p:sp>
      <p:sp>
        <p:nvSpPr>
          <p:cNvPr id="15" name="object 15"/>
          <p:cNvSpPr/>
          <p:nvPr/>
        </p:nvSpPr>
        <p:spPr>
          <a:xfrm>
            <a:off x="7697150" y="3416933"/>
            <a:ext cx="1414720" cy="1978284"/>
          </a:xfrm>
          <a:custGeom>
            <a:avLst/>
            <a:gdLst/>
            <a:ahLst/>
            <a:cxnLst/>
            <a:rect l="l" t="t" r="r" b="b"/>
            <a:pathLst>
              <a:path w="2395855" h="3350259">
                <a:moveTo>
                  <a:pt x="2395639" y="1684985"/>
                </a:moveTo>
                <a:lnTo>
                  <a:pt x="1197825" y="575322"/>
                </a:lnTo>
                <a:lnTo>
                  <a:pt x="0" y="1684985"/>
                </a:lnTo>
                <a:lnTo>
                  <a:pt x="1186815" y="1684985"/>
                </a:lnTo>
                <a:lnTo>
                  <a:pt x="0" y="3349993"/>
                </a:lnTo>
                <a:lnTo>
                  <a:pt x="2395639" y="3349993"/>
                </a:lnTo>
                <a:lnTo>
                  <a:pt x="1208824" y="1684985"/>
                </a:lnTo>
                <a:lnTo>
                  <a:pt x="2395639" y="1684985"/>
                </a:lnTo>
                <a:close/>
              </a:path>
              <a:path w="2395855" h="3350259">
                <a:moveTo>
                  <a:pt x="2395639" y="575310"/>
                </a:moveTo>
                <a:lnTo>
                  <a:pt x="1197825" y="0"/>
                </a:lnTo>
                <a:lnTo>
                  <a:pt x="0" y="575310"/>
                </a:lnTo>
                <a:lnTo>
                  <a:pt x="2395639" y="575310"/>
                </a:lnTo>
                <a:close/>
              </a:path>
            </a:pathLst>
          </a:custGeom>
          <a:solidFill>
            <a:srgbClr val="B22929"/>
          </a:solidFill>
        </p:spPr>
        <p:txBody>
          <a:bodyPr wrap="square" lIns="0" tIns="0" rIns="0" bIns="0" rtlCol="0"/>
          <a:lstStyle/>
          <a:p>
            <a:endParaRPr sz="1063"/>
          </a:p>
        </p:txBody>
      </p:sp>
      <p:grpSp>
        <p:nvGrpSpPr>
          <p:cNvPr id="16" name="object 16"/>
          <p:cNvGrpSpPr/>
          <p:nvPr/>
        </p:nvGrpSpPr>
        <p:grpSpPr>
          <a:xfrm>
            <a:off x="4247640" y="3411789"/>
            <a:ext cx="1414720" cy="1973784"/>
            <a:chOff x="6921817" y="5777928"/>
            <a:chExt cx="2395855" cy="3342640"/>
          </a:xfrm>
        </p:grpSpPr>
        <p:sp>
          <p:nvSpPr>
            <p:cNvPr id="17" name="object 17"/>
            <p:cNvSpPr/>
            <p:nvPr/>
          </p:nvSpPr>
          <p:spPr>
            <a:xfrm>
              <a:off x="6921817" y="5777928"/>
              <a:ext cx="2395855" cy="835660"/>
            </a:xfrm>
            <a:custGeom>
              <a:avLst/>
              <a:gdLst/>
              <a:ahLst/>
              <a:cxnLst/>
              <a:rect l="l" t="t" r="r" b="b"/>
              <a:pathLst>
                <a:path w="2395854" h="835659">
                  <a:moveTo>
                    <a:pt x="2395639" y="0"/>
                  </a:moveTo>
                  <a:lnTo>
                    <a:pt x="0" y="0"/>
                  </a:lnTo>
                  <a:lnTo>
                    <a:pt x="0" y="835621"/>
                  </a:lnTo>
                  <a:lnTo>
                    <a:pt x="2395639" y="835621"/>
                  </a:lnTo>
                  <a:lnTo>
                    <a:pt x="2395639" y="0"/>
                  </a:lnTo>
                  <a:close/>
                </a:path>
              </a:pathLst>
            </a:custGeom>
            <a:solidFill>
              <a:srgbClr val="B22929"/>
            </a:solidFill>
          </p:spPr>
          <p:txBody>
            <a:bodyPr wrap="square" lIns="0" tIns="0" rIns="0" bIns="0" rtlCol="0"/>
            <a:lstStyle/>
            <a:p>
              <a:endParaRPr sz="1063"/>
            </a:p>
          </p:txBody>
        </p:sp>
        <p:sp>
          <p:nvSpPr>
            <p:cNvPr id="18" name="object 18"/>
            <p:cNvSpPr/>
            <p:nvPr/>
          </p:nvSpPr>
          <p:spPr>
            <a:xfrm>
              <a:off x="6921818" y="6059614"/>
              <a:ext cx="2395855" cy="1390015"/>
            </a:xfrm>
            <a:custGeom>
              <a:avLst/>
              <a:gdLst/>
              <a:ahLst/>
              <a:cxnLst/>
              <a:rect l="l" t="t" r="r" b="b"/>
              <a:pathLst>
                <a:path w="2395854" h="1390015">
                  <a:moveTo>
                    <a:pt x="2395639" y="553935"/>
                  </a:moveTo>
                  <a:lnTo>
                    <a:pt x="2395626" y="0"/>
                  </a:lnTo>
                  <a:lnTo>
                    <a:pt x="1197813" y="442595"/>
                  </a:lnTo>
                  <a:lnTo>
                    <a:pt x="0" y="0"/>
                  </a:lnTo>
                  <a:lnTo>
                    <a:pt x="0" y="553935"/>
                  </a:lnTo>
                  <a:lnTo>
                    <a:pt x="0" y="1107884"/>
                  </a:lnTo>
                  <a:lnTo>
                    <a:pt x="0" y="1389545"/>
                  </a:lnTo>
                  <a:lnTo>
                    <a:pt x="2395639" y="1389545"/>
                  </a:lnTo>
                  <a:lnTo>
                    <a:pt x="2395639" y="553935"/>
                  </a:lnTo>
                  <a:close/>
                </a:path>
              </a:pathLst>
            </a:custGeom>
            <a:solidFill>
              <a:srgbClr val="EF5588"/>
            </a:solidFill>
          </p:spPr>
          <p:txBody>
            <a:bodyPr wrap="square" lIns="0" tIns="0" rIns="0" bIns="0" rtlCol="0"/>
            <a:lstStyle/>
            <a:p>
              <a:endParaRPr sz="1063"/>
            </a:p>
          </p:txBody>
        </p:sp>
        <p:sp>
          <p:nvSpPr>
            <p:cNvPr id="19" name="object 19"/>
            <p:cNvSpPr/>
            <p:nvPr/>
          </p:nvSpPr>
          <p:spPr>
            <a:xfrm>
              <a:off x="6921819" y="6613546"/>
              <a:ext cx="2395855" cy="554355"/>
            </a:xfrm>
            <a:custGeom>
              <a:avLst/>
              <a:gdLst/>
              <a:ahLst/>
              <a:cxnLst/>
              <a:rect l="l" t="t" r="r" b="b"/>
              <a:pathLst>
                <a:path w="2395854" h="554354">
                  <a:moveTo>
                    <a:pt x="2395639" y="0"/>
                  </a:moveTo>
                  <a:lnTo>
                    <a:pt x="0" y="0"/>
                  </a:lnTo>
                  <a:lnTo>
                    <a:pt x="0" y="553935"/>
                  </a:lnTo>
                  <a:lnTo>
                    <a:pt x="1197813" y="111340"/>
                  </a:lnTo>
                  <a:lnTo>
                    <a:pt x="2395639" y="553935"/>
                  </a:lnTo>
                  <a:lnTo>
                    <a:pt x="2395639" y="0"/>
                  </a:lnTo>
                  <a:close/>
                </a:path>
              </a:pathLst>
            </a:custGeom>
            <a:solidFill>
              <a:srgbClr val="B22929"/>
            </a:solidFill>
          </p:spPr>
          <p:txBody>
            <a:bodyPr wrap="square" lIns="0" tIns="0" rIns="0" bIns="0" rtlCol="0"/>
            <a:lstStyle/>
            <a:p>
              <a:endParaRPr sz="1063"/>
            </a:p>
          </p:txBody>
        </p:sp>
        <p:sp>
          <p:nvSpPr>
            <p:cNvPr id="20" name="object 20"/>
            <p:cNvSpPr/>
            <p:nvPr/>
          </p:nvSpPr>
          <p:spPr>
            <a:xfrm>
              <a:off x="6921817" y="7449159"/>
              <a:ext cx="2395855" cy="835660"/>
            </a:xfrm>
            <a:custGeom>
              <a:avLst/>
              <a:gdLst/>
              <a:ahLst/>
              <a:cxnLst/>
              <a:rect l="l" t="t" r="r" b="b"/>
              <a:pathLst>
                <a:path w="2395854" h="835659">
                  <a:moveTo>
                    <a:pt x="2395639" y="0"/>
                  </a:moveTo>
                  <a:lnTo>
                    <a:pt x="0" y="0"/>
                  </a:lnTo>
                  <a:lnTo>
                    <a:pt x="0" y="835609"/>
                  </a:lnTo>
                  <a:lnTo>
                    <a:pt x="2395639" y="835609"/>
                  </a:lnTo>
                  <a:lnTo>
                    <a:pt x="2395639" y="0"/>
                  </a:lnTo>
                  <a:close/>
                </a:path>
              </a:pathLst>
            </a:custGeom>
            <a:solidFill>
              <a:srgbClr val="1C2E40"/>
            </a:solidFill>
          </p:spPr>
          <p:txBody>
            <a:bodyPr wrap="square" lIns="0" tIns="0" rIns="0" bIns="0" rtlCol="0"/>
            <a:lstStyle/>
            <a:p>
              <a:endParaRPr sz="1063"/>
            </a:p>
          </p:txBody>
        </p:sp>
        <p:sp>
          <p:nvSpPr>
            <p:cNvPr id="21" name="object 21"/>
            <p:cNvSpPr/>
            <p:nvPr/>
          </p:nvSpPr>
          <p:spPr>
            <a:xfrm>
              <a:off x="6921818" y="7730845"/>
              <a:ext cx="2395855" cy="1390015"/>
            </a:xfrm>
            <a:custGeom>
              <a:avLst/>
              <a:gdLst/>
              <a:ahLst/>
              <a:cxnLst/>
              <a:rect l="l" t="t" r="r" b="b"/>
              <a:pathLst>
                <a:path w="2395854" h="1390015">
                  <a:moveTo>
                    <a:pt x="2395639" y="553923"/>
                  </a:moveTo>
                  <a:lnTo>
                    <a:pt x="2395626" y="0"/>
                  </a:lnTo>
                  <a:lnTo>
                    <a:pt x="1197813" y="442607"/>
                  </a:lnTo>
                  <a:lnTo>
                    <a:pt x="0" y="0"/>
                  </a:lnTo>
                  <a:lnTo>
                    <a:pt x="0" y="553923"/>
                  </a:lnTo>
                  <a:lnTo>
                    <a:pt x="0" y="1107884"/>
                  </a:lnTo>
                  <a:lnTo>
                    <a:pt x="0" y="1389557"/>
                  </a:lnTo>
                  <a:lnTo>
                    <a:pt x="2395639" y="1389557"/>
                  </a:lnTo>
                  <a:lnTo>
                    <a:pt x="2395639" y="553923"/>
                  </a:lnTo>
                  <a:close/>
                </a:path>
              </a:pathLst>
            </a:custGeom>
            <a:solidFill>
              <a:srgbClr val="245AA8"/>
            </a:solidFill>
          </p:spPr>
          <p:txBody>
            <a:bodyPr wrap="square" lIns="0" tIns="0" rIns="0" bIns="0" rtlCol="0"/>
            <a:lstStyle/>
            <a:p>
              <a:endParaRPr sz="1063"/>
            </a:p>
          </p:txBody>
        </p:sp>
        <p:sp>
          <p:nvSpPr>
            <p:cNvPr id="22" name="object 22"/>
            <p:cNvSpPr/>
            <p:nvPr/>
          </p:nvSpPr>
          <p:spPr>
            <a:xfrm>
              <a:off x="6921819" y="8284776"/>
              <a:ext cx="2395855" cy="554355"/>
            </a:xfrm>
            <a:custGeom>
              <a:avLst/>
              <a:gdLst/>
              <a:ahLst/>
              <a:cxnLst/>
              <a:rect l="l" t="t" r="r" b="b"/>
              <a:pathLst>
                <a:path w="2395854" h="554354">
                  <a:moveTo>
                    <a:pt x="2395639" y="0"/>
                  </a:moveTo>
                  <a:lnTo>
                    <a:pt x="0" y="0"/>
                  </a:lnTo>
                  <a:lnTo>
                    <a:pt x="0" y="553948"/>
                  </a:lnTo>
                  <a:lnTo>
                    <a:pt x="1197813" y="111340"/>
                  </a:lnTo>
                  <a:lnTo>
                    <a:pt x="2395639" y="553948"/>
                  </a:lnTo>
                  <a:lnTo>
                    <a:pt x="2395639" y="0"/>
                  </a:lnTo>
                  <a:close/>
                </a:path>
              </a:pathLst>
            </a:custGeom>
            <a:solidFill>
              <a:srgbClr val="1C2E40"/>
            </a:solidFill>
          </p:spPr>
          <p:txBody>
            <a:bodyPr wrap="square" lIns="0" tIns="0" rIns="0" bIns="0" rtlCol="0"/>
            <a:lstStyle/>
            <a:p>
              <a:endParaRPr sz="1063"/>
            </a:p>
          </p:txBody>
        </p:sp>
      </p:grpSp>
      <p:grpSp>
        <p:nvGrpSpPr>
          <p:cNvPr id="23" name="object 23"/>
          <p:cNvGrpSpPr/>
          <p:nvPr/>
        </p:nvGrpSpPr>
        <p:grpSpPr>
          <a:xfrm>
            <a:off x="9422441" y="3413251"/>
            <a:ext cx="1413595" cy="1975659"/>
            <a:chOff x="15685439" y="5780403"/>
            <a:chExt cx="2393950" cy="3345815"/>
          </a:xfrm>
        </p:grpSpPr>
        <p:sp>
          <p:nvSpPr>
            <p:cNvPr id="24" name="object 24"/>
            <p:cNvSpPr/>
            <p:nvPr/>
          </p:nvSpPr>
          <p:spPr>
            <a:xfrm>
              <a:off x="16902042" y="5780403"/>
              <a:ext cx="1177290" cy="1677670"/>
            </a:xfrm>
            <a:custGeom>
              <a:avLst/>
              <a:gdLst/>
              <a:ahLst/>
              <a:cxnLst/>
              <a:rect l="l" t="t" r="r" b="b"/>
              <a:pathLst>
                <a:path w="1177290" h="1677670">
                  <a:moveTo>
                    <a:pt x="1177239" y="0"/>
                  </a:moveTo>
                  <a:lnTo>
                    <a:pt x="486244" y="0"/>
                  </a:lnTo>
                  <a:lnTo>
                    <a:pt x="0" y="842213"/>
                  </a:lnTo>
                  <a:lnTo>
                    <a:pt x="482231" y="1677466"/>
                  </a:lnTo>
                  <a:lnTo>
                    <a:pt x="1177239" y="1677466"/>
                  </a:lnTo>
                  <a:lnTo>
                    <a:pt x="1177239" y="0"/>
                  </a:lnTo>
                  <a:close/>
                </a:path>
              </a:pathLst>
            </a:custGeom>
            <a:solidFill>
              <a:srgbClr val="245AA8"/>
            </a:solidFill>
          </p:spPr>
          <p:txBody>
            <a:bodyPr wrap="square" lIns="0" tIns="0" rIns="0" bIns="0" rtlCol="0"/>
            <a:lstStyle/>
            <a:p>
              <a:endParaRPr sz="1063"/>
            </a:p>
          </p:txBody>
        </p:sp>
        <p:sp>
          <p:nvSpPr>
            <p:cNvPr id="25" name="object 25"/>
            <p:cNvSpPr/>
            <p:nvPr/>
          </p:nvSpPr>
          <p:spPr>
            <a:xfrm>
              <a:off x="16390445" y="5780403"/>
              <a:ext cx="1689100" cy="1677670"/>
            </a:xfrm>
            <a:custGeom>
              <a:avLst/>
              <a:gdLst/>
              <a:ahLst/>
              <a:cxnLst/>
              <a:rect l="l" t="t" r="r" b="b"/>
              <a:pathLst>
                <a:path w="1689100" h="1677670">
                  <a:moveTo>
                    <a:pt x="1458747" y="0"/>
                  </a:moveTo>
                  <a:lnTo>
                    <a:pt x="486244" y="0"/>
                  </a:lnTo>
                  <a:lnTo>
                    <a:pt x="0" y="842213"/>
                  </a:lnTo>
                  <a:lnTo>
                    <a:pt x="482231" y="1677466"/>
                  </a:lnTo>
                  <a:lnTo>
                    <a:pt x="1462760" y="1677466"/>
                  </a:lnTo>
                  <a:lnTo>
                    <a:pt x="1688833" y="1285900"/>
                  </a:lnTo>
                  <a:lnTo>
                    <a:pt x="1688833" y="398526"/>
                  </a:lnTo>
                  <a:lnTo>
                    <a:pt x="1458747" y="0"/>
                  </a:lnTo>
                  <a:close/>
                </a:path>
              </a:pathLst>
            </a:custGeom>
            <a:solidFill>
              <a:srgbClr val="1C2E40"/>
            </a:solidFill>
          </p:spPr>
          <p:txBody>
            <a:bodyPr wrap="square" lIns="0" tIns="0" rIns="0" bIns="0" rtlCol="0"/>
            <a:lstStyle/>
            <a:p>
              <a:endParaRPr sz="1063"/>
            </a:p>
          </p:txBody>
        </p:sp>
        <p:sp>
          <p:nvSpPr>
            <p:cNvPr id="26" name="object 26"/>
            <p:cNvSpPr/>
            <p:nvPr/>
          </p:nvSpPr>
          <p:spPr>
            <a:xfrm>
              <a:off x="15878845" y="5780403"/>
              <a:ext cx="1945639" cy="1677670"/>
            </a:xfrm>
            <a:custGeom>
              <a:avLst/>
              <a:gdLst/>
              <a:ahLst/>
              <a:cxnLst/>
              <a:rect l="l" t="t" r="r" b="b"/>
              <a:pathLst>
                <a:path w="1945640" h="1677670">
                  <a:moveTo>
                    <a:pt x="1458760" y="0"/>
                  </a:moveTo>
                  <a:lnTo>
                    <a:pt x="486257" y="0"/>
                  </a:lnTo>
                  <a:lnTo>
                    <a:pt x="0" y="842213"/>
                  </a:lnTo>
                  <a:lnTo>
                    <a:pt x="482244" y="1677466"/>
                  </a:lnTo>
                  <a:lnTo>
                    <a:pt x="1462773" y="1677466"/>
                  </a:lnTo>
                  <a:lnTo>
                    <a:pt x="1945017" y="842213"/>
                  </a:lnTo>
                  <a:lnTo>
                    <a:pt x="1458760" y="0"/>
                  </a:lnTo>
                  <a:close/>
                </a:path>
              </a:pathLst>
            </a:custGeom>
            <a:solidFill>
              <a:srgbClr val="245AA8"/>
            </a:solidFill>
          </p:spPr>
          <p:txBody>
            <a:bodyPr wrap="square" lIns="0" tIns="0" rIns="0" bIns="0" rtlCol="0"/>
            <a:lstStyle/>
            <a:p>
              <a:endParaRPr sz="1063"/>
            </a:p>
          </p:txBody>
        </p:sp>
        <p:sp>
          <p:nvSpPr>
            <p:cNvPr id="27" name="object 27"/>
            <p:cNvSpPr/>
            <p:nvPr/>
          </p:nvSpPr>
          <p:spPr>
            <a:xfrm>
              <a:off x="15695194" y="5780403"/>
              <a:ext cx="1617345" cy="1677670"/>
            </a:xfrm>
            <a:custGeom>
              <a:avLst/>
              <a:gdLst/>
              <a:ahLst/>
              <a:cxnLst/>
              <a:rect l="l" t="t" r="r" b="b"/>
              <a:pathLst>
                <a:path w="1617344" h="1677670">
                  <a:moveTo>
                    <a:pt x="1130820" y="0"/>
                  </a:moveTo>
                  <a:lnTo>
                    <a:pt x="158318" y="0"/>
                  </a:lnTo>
                  <a:lnTo>
                    <a:pt x="0" y="274218"/>
                  </a:lnTo>
                  <a:lnTo>
                    <a:pt x="0" y="1410208"/>
                  </a:lnTo>
                  <a:lnTo>
                    <a:pt x="154304" y="1677466"/>
                  </a:lnTo>
                  <a:lnTo>
                    <a:pt x="1134833" y="1677466"/>
                  </a:lnTo>
                  <a:lnTo>
                    <a:pt x="1617078" y="842213"/>
                  </a:lnTo>
                  <a:lnTo>
                    <a:pt x="1130820" y="0"/>
                  </a:lnTo>
                  <a:close/>
                </a:path>
              </a:pathLst>
            </a:custGeom>
            <a:solidFill>
              <a:srgbClr val="1C2E40"/>
            </a:solidFill>
          </p:spPr>
          <p:txBody>
            <a:bodyPr wrap="square" lIns="0" tIns="0" rIns="0" bIns="0" rtlCol="0"/>
            <a:lstStyle/>
            <a:p>
              <a:endParaRPr sz="1063"/>
            </a:p>
          </p:txBody>
        </p:sp>
        <p:sp>
          <p:nvSpPr>
            <p:cNvPr id="28" name="object 28"/>
            <p:cNvSpPr/>
            <p:nvPr/>
          </p:nvSpPr>
          <p:spPr>
            <a:xfrm>
              <a:off x="15695191" y="5780403"/>
              <a:ext cx="1105535" cy="1677670"/>
            </a:xfrm>
            <a:custGeom>
              <a:avLst/>
              <a:gdLst/>
              <a:ahLst/>
              <a:cxnLst/>
              <a:rect l="l" t="t" r="r" b="b"/>
              <a:pathLst>
                <a:path w="1105534" h="1677670">
                  <a:moveTo>
                    <a:pt x="619226" y="0"/>
                  </a:moveTo>
                  <a:lnTo>
                    <a:pt x="0" y="0"/>
                  </a:lnTo>
                  <a:lnTo>
                    <a:pt x="0" y="1677466"/>
                  </a:lnTo>
                  <a:lnTo>
                    <a:pt x="623239" y="1677466"/>
                  </a:lnTo>
                  <a:lnTo>
                    <a:pt x="1105471" y="842213"/>
                  </a:lnTo>
                  <a:lnTo>
                    <a:pt x="619226" y="0"/>
                  </a:lnTo>
                  <a:close/>
                </a:path>
              </a:pathLst>
            </a:custGeom>
            <a:solidFill>
              <a:srgbClr val="245AA8"/>
            </a:solidFill>
          </p:spPr>
          <p:txBody>
            <a:bodyPr wrap="square" lIns="0" tIns="0" rIns="0" bIns="0" rtlCol="0"/>
            <a:lstStyle/>
            <a:p>
              <a:endParaRPr sz="1063"/>
            </a:p>
          </p:txBody>
        </p:sp>
        <p:sp>
          <p:nvSpPr>
            <p:cNvPr id="29" name="object 29"/>
            <p:cNvSpPr/>
            <p:nvPr/>
          </p:nvSpPr>
          <p:spPr>
            <a:xfrm>
              <a:off x="15685439" y="5780403"/>
              <a:ext cx="603885" cy="1677670"/>
            </a:xfrm>
            <a:custGeom>
              <a:avLst/>
              <a:gdLst/>
              <a:ahLst/>
              <a:cxnLst/>
              <a:rect l="l" t="t" r="r" b="b"/>
              <a:pathLst>
                <a:path w="603884" h="1677670">
                  <a:moveTo>
                    <a:pt x="117386" y="0"/>
                  </a:moveTo>
                  <a:lnTo>
                    <a:pt x="0" y="0"/>
                  </a:lnTo>
                  <a:lnTo>
                    <a:pt x="0" y="1677466"/>
                  </a:lnTo>
                  <a:lnTo>
                    <a:pt x="121412" y="1677466"/>
                  </a:lnTo>
                  <a:lnTo>
                    <a:pt x="603643" y="842213"/>
                  </a:lnTo>
                  <a:lnTo>
                    <a:pt x="117386" y="0"/>
                  </a:lnTo>
                  <a:close/>
                </a:path>
              </a:pathLst>
            </a:custGeom>
            <a:solidFill>
              <a:srgbClr val="1C2E40"/>
            </a:solidFill>
          </p:spPr>
          <p:txBody>
            <a:bodyPr wrap="square" lIns="0" tIns="0" rIns="0" bIns="0" rtlCol="0"/>
            <a:lstStyle/>
            <a:p>
              <a:endParaRPr sz="1063"/>
            </a:p>
          </p:txBody>
        </p:sp>
        <p:sp>
          <p:nvSpPr>
            <p:cNvPr id="30" name="object 30"/>
            <p:cNvSpPr/>
            <p:nvPr/>
          </p:nvSpPr>
          <p:spPr>
            <a:xfrm>
              <a:off x="15695191" y="7454597"/>
              <a:ext cx="1181735" cy="1671320"/>
            </a:xfrm>
            <a:custGeom>
              <a:avLst/>
              <a:gdLst/>
              <a:ahLst/>
              <a:cxnLst/>
              <a:rect l="l" t="t" r="r" b="b"/>
              <a:pathLst>
                <a:path w="1181734" h="1671320">
                  <a:moveTo>
                    <a:pt x="696480" y="0"/>
                  </a:moveTo>
                  <a:lnTo>
                    <a:pt x="0" y="0"/>
                  </a:lnTo>
                  <a:lnTo>
                    <a:pt x="0" y="1671205"/>
                  </a:lnTo>
                  <a:lnTo>
                    <a:pt x="701294" y="1671205"/>
                  </a:lnTo>
                  <a:lnTo>
                    <a:pt x="1181328" y="839762"/>
                  </a:lnTo>
                  <a:lnTo>
                    <a:pt x="696480" y="0"/>
                  </a:lnTo>
                  <a:close/>
                </a:path>
              </a:pathLst>
            </a:custGeom>
            <a:solidFill>
              <a:srgbClr val="D3D1CB"/>
            </a:solidFill>
          </p:spPr>
          <p:txBody>
            <a:bodyPr wrap="square" lIns="0" tIns="0" rIns="0" bIns="0" rtlCol="0"/>
            <a:lstStyle/>
            <a:p>
              <a:endParaRPr sz="1063"/>
            </a:p>
          </p:txBody>
        </p:sp>
        <p:sp>
          <p:nvSpPr>
            <p:cNvPr id="31" name="object 31"/>
            <p:cNvSpPr/>
            <p:nvPr/>
          </p:nvSpPr>
          <p:spPr>
            <a:xfrm>
              <a:off x="15695194" y="7454597"/>
              <a:ext cx="1693545" cy="1671320"/>
            </a:xfrm>
            <a:custGeom>
              <a:avLst/>
              <a:gdLst/>
              <a:ahLst/>
              <a:cxnLst/>
              <a:rect l="l" t="t" r="r" b="b"/>
              <a:pathLst>
                <a:path w="1693544" h="1671320">
                  <a:moveTo>
                    <a:pt x="1208074" y="0"/>
                  </a:moveTo>
                  <a:lnTo>
                    <a:pt x="232752" y="0"/>
                  </a:lnTo>
                  <a:lnTo>
                    <a:pt x="0" y="403148"/>
                  </a:lnTo>
                  <a:lnTo>
                    <a:pt x="0" y="1276388"/>
                  </a:lnTo>
                  <a:lnTo>
                    <a:pt x="227939" y="1671205"/>
                  </a:lnTo>
                  <a:lnTo>
                    <a:pt x="1212888" y="1671205"/>
                  </a:lnTo>
                  <a:lnTo>
                    <a:pt x="1692922" y="839762"/>
                  </a:lnTo>
                  <a:lnTo>
                    <a:pt x="1208074" y="0"/>
                  </a:lnTo>
                  <a:close/>
                </a:path>
              </a:pathLst>
            </a:custGeom>
            <a:solidFill>
              <a:srgbClr val="1C2E40"/>
            </a:solidFill>
          </p:spPr>
          <p:txBody>
            <a:bodyPr wrap="square" lIns="0" tIns="0" rIns="0" bIns="0" rtlCol="0"/>
            <a:lstStyle/>
            <a:p>
              <a:endParaRPr sz="1063"/>
            </a:p>
          </p:txBody>
        </p:sp>
        <p:sp>
          <p:nvSpPr>
            <p:cNvPr id="32" name="object 32"/>
            <p:cNvSpPr/>
            <p:nvPr/>
          </p:nvSpPr>
          <p:spPr>
            <a:xfrm>
              <a:off x="15954702" y="7454597"/>
              <a:ext cx="1945005" cy="1671320"/>
            </a:xfrm>
            <a:custGeom>
              <a:avLst/>
              <a:gdLst/>
              <a:ahLst/>
              <a:cxnLst/>
              <a:rect l="l" t="t" r="r" b="b"/>
              <a:pathLst>
                <a:path w="1945005" h="1671320">
                  <a:moveTo>
                    <a:pt x="1460169" y="0"/>
                  </a:moveTo>
                  <a:lnTo>
                    <a:pt x="484835" y="0"/>
                  </a:lnTo>
                  <a:lnTo>
                    <a:pt x="0" y="839762"/>
                  </a:lnTo>
                  <a:lnTo>
                    <a:pt x="480021" y="1671205"/>
                  </a:lnTo>
                  <a:lnTo>
                    <a:pt x="1464983" y="1671205"/>
                  </a:lnTo>
                  <a:lnTo>
                    <a:pt x="1944992" y="839762"/>
                  </a:lnTo>
                  <a:lnTo>
                    <a:pt x="1460169" y="0"/>
                  </a:lnTo>
                  <a:close/>
                </a:path>
              </a:pathLst>
            </a:custGeom>
            <a:solidFill>
              <a:srgbClr val="D3D1CB"/>
            </a:solidFill>
          </p:spPr>
          <p:txBody>
            <a:bodyPr wrap="square" lIns="0" tIns="0" rIns="0" bIns="0" rtlCol="0"/>
            <a:lstStyle/>
            <a:p>
              <a:endParaRPr sz="1063"/>
            </a:p>
          </p:txBody>
        </p:sp>
        <p:sp>
          <p:nvSpPr>
            <p:cNvPr id="33" name="object 33"/>
            <p:cNvSpPr/>
            <p:nvPr/>
          </p:nvSpPr>
          <p:spPr>
            <a:xfrm>
              <a:off x="16466293" y="7454597"/>
              <a:ext cx="1613535" cy="1671320"/>
            </a:xfrm>
            <a:custGeom>
              <a:avLst/>
              <a:gdLst/>
              <a:ahLst/>
              <a:cxnLst/>
              <a:rect l="l" t="t" r="r" b="b"/>
              <a:pathLst>
                <a:path w="1613534" h="1671320">
                  <a:moveTo>
                    <a:pt x="1460157" y="0"/>
                  </a:moveTo>
                  <a:lnTo>
                    <a:pt x="484835" y="0"/>
                  </a:lnTo>
                  <a:lnTo>
                    <a:pt x="0" y="839762"/>
                  </a:lnTo>
                  <a:lnTo>
                    <a:pt x="480021" y="1671205"/>
                  </a:lnTo>
                  <a:lnTo>
                    <a:pt x="1464970" y="1671205"/>
                  </a:lnTo>
                  <a:lnTo>
                    <a:pt x="1612988" y="1414818"/>
                  </a:lnTo>
                  <a:lnTo>
                    <a:pt x="1612988" y="264718"/>
                  </a:lnTo>
                  <a:lnTo>
                    <a:pt x="1460157" y="0"/>
                  </a:lnTo>
                  <a:close/>
                </a:path>
              </a:pathLst>
            </a:custGeom>
            <a:solidFill>
              <a:srgbClr val="1C2E40"/>
            </a:solidFill>
          </p:spPr>
          <p:txBody>
            <a:bodyPr wrap="square" lIns="0" tIns="0" rIns="0" bIns="0" rtlCol="0"/>
            <a:lstStyle/>
            <a:p>
              <a:endParaRPr sz="1063"/>
            </a:p>
          </p:txBody>
        </p:sp>
        <p:sp>
          <p:nvSpPr>
            <p:cNvPr id="34" name="object 34"/>
            <p:cNvSpPr/>
            <p:nvPr/>
          </p:nvSpPr>
          <p:spPr>
            <a:xfrm>
              <a:off x="16977877" y="7454597"/>
              <a:ext cx="1101725" cy="1671320"/>
            </a:xfrm>
            <a:custGeom>
              <a:avLst/>
              <a:gdLst/>
              <a:ahLst/>
              <a:cxnLst/>
              <a:rect l="l" t="t" r="r" b="b"/>
              <a:pathLst>
                <a:path w="1101725" h="1671320">
                  <a:moveTo>
                    <a:pt x="1101407" y="0"/>
                  </a:moveTo>
                  <a:lnTo>
                    <a:pt x="484847" y="0"/>
                  </a:lnTo>
                  <a:lnTo>
                    <a:pt x="0" y="839762"/>
                  </a:lnTo>
                  <a:lnTo>
                    <a:pt x="480034" y="1671205"/>
                  </a:lnTo>
                  <a:lnTo>
                    <a:pt x="1101407" y="1671205"/>
                  </a:lnTo>
                  <a:lnTo>
                    <a:pt x="1101407" y="0"/>
                  </a:lnTo>
                  <a:close/>
                </a:path>
              </a:pathLst>
            </a:custGeom>
            <a:solidFill>
              <a:srgbClr val="D3D1CB"/>
            </a:solidFill>
          </p:spPr>
          <p:txBody>
            <a:bodyPr wrap="square" lIns="0" tIns="0" rIns="0" bIns="0" rtlCol="0"/>
            <a:lstStyle/>
            <a:p>
              <a:endParaRPr sz="1063"/>
            </a:p>
          </p:txBody>
        </p:sp>
        <p:sp>
          <p:nvSpPr>
            <p:cNvPr id="35" name="object 35"/>
            <p:cNvSpPr/>
            <p:nvPr/>
          </p:nvSpPr>
          <p:spPr>
            <a:xfrm>
              <a:off x="17489468" y="7454597"/>
              <a:ext cx="589915" cy="1671320"/>
            </a:xfrm>
            <a:custGeom>
              <a:avLst/>
              <a:gdLst/>
              <a:ahLst/>
              <a:cxnLst/>
              <a:rect l="l" t="t" r="r" b="b"/>
              <a:pathLst>
                <a:path w="589915" h="1671320">
                  <a:moveTo>
                    <a:pt x="589813" y="0"/>
                  </a:moveTo>
                  <a:lnTo>
                    <a:pt x="484847" y="0"/>
                  </a:lnTo>
                  <a:lnTo>
                    <a:pt x="0" y="839762"/>
                  </a:lnTo>
                  <a:lnTo>
                    <a:pt x="480034" y="1671205"/>
                  </a:lnTo>
                  <a:lnTo>
                    <a:pt x="589813" y="1671205"/>
                  </a:lnTo>
                  <a:lnTo>
                    <a:pt x="589813" y="0"/>
                  </a:lnTo>
                  <a:close/>
                </a:path>
              </a:pathLst>
            </a:custGeom>
            <a:solidFill>
              <a:srgbClr val="1C2E40"/>
            </a:solidFill>
          </p:spPr>
          <p:txBody>
            <a:bodyPr wrap="square" lIns="0" tIns="0" rIns="0" bIns="0" rtlCol="0"/>
            <a:lstStyle/>
            <a:p>
              <a:endParaRPr sz="1063"/>
            </a:p>
          </p:txBody>
        </p:sp>
      </p:grpSp>
      <p:sp>
        <p:nvSpPr>
          <p:cNvPr id="36" name="object 36"/>
          <p:cNvSpPr/>
          <p:nvPr/>
        </p:nvSpPr>
        <p:spPr>
          <a:xfrm>
            <a:off x="5973453" y="3416926"/>
            <a:ext cx="1001141" cy="1968910"/>
          </a:xfrm>
          <a:custGeom>
            <a:avLst/>
            <a:gdLst/>
            <a:ahLst/>
            <a:cxnLst/>
            <a:rect l="l" t="t" r="r" b="b"/>
            <a:pathLst>
              <a:path w="1695450" h="3334384">
                <a:moveTo>
                  <a:pt x="901534" y="0"/>
                </a:moveTo>
                <a:lnTo>
                  <a:pt x="0" y="0"/>
                </a:lnTo>
                <a:lnTo>
                  <a:pt x="0" y="3333775"/>
                </a:lnTo>
                <a:lnTo>
                  <a:pt x="893572" y="3333775"/>
                </a:lnTo>
                <a:lnTo>
                  <a:pt x="1695272" y="1658581"/>
                </a:lnTo>
                <a:lnTo>
                  <a:pt x="901534" y="0"/>
                </a:lnTo>
                <a:close/>
              </a:path>
            </a:pathLst>
          </a:custGeom>
          <a:solidFill>
            <a:srgbClr val="245AA8"/>
          </a:solidFill>
        </p:spPr>
        <p:txBody>
          <a:bodyPr wrap="square" lIns="0" tIns="0" rIns="0" bIns="0" rtlCol="0"/>
          <a:lstStyle/>
          <a:p>
            <a:endParaRPr sz="1063"/>
          </a:p>
        </p:txBody>
      </p:sp>
      <p:sp>
        <p:nvSpPr>
          <p:cNvPr id="37" name="object 37"/>
          <p:cNvSpPr/>
          <p:nvPr/>
        </p:nvSpPr>
        <p:spPr>
          <a:xfrm>
            <a:off x="9421917" y="1168971"/>
            <a:ext cx="1413595" cy="707173"/>
          </a:xfrm>
          <a:custGeom>
            <a:avLst/>
            <a:gdLst/>
            <a:ahLst/>
            <a:cxnLst/>
            <a:rect l="l" t="t" r="r" b="b"/>
            <a:pathLst>
              <a:path w="2393950" h="1197610">
                <a:moveTo>
                  <a:pt x="2393403" y="0"/>
                </a:moveTo>
                <a:lnTo>
                  <a:pt x="0" y="0"/>
                </a:lnTo>
                <a:lnTo>
                  <a:pt x="0" y="1197330"/>
                </a:lnTo>
                <a:lnTo>
                  <a:pt x="2393403" y="1197330"/>
                </a:lnTo>
                <a:lnTo>
                  <a:pt x="2393403" y="0"/>
                </a:lnTo>
                <a:close/>
              </a:path>
            </a:pathLst>
          </a:custGeom>
          <a:solidFill>
            <a:srgbClr val="EF5588"/>
          </a:solidFill>
        </p:spPr>
        <p:txBody>
          <a:bodyPr wrap="square" lIns="0" tIns="0" rIns="0" bIns="0" rtlCol="0"/>
          <a:lstStyle/>
          <a:p>
            <a:endParaRPr sz="1063"/>
          </a:p>
        </p:txBody>
      </p:sp>
      <p:grpSp>
        <p:nvGrpSpPr>
          <p:cNvPr id="38" name="object 38"/>
          <p:cNvGrpSpPr/>
          <p:nvPr/>
        </p:nvGrpSpPr>
        <p:grpSpPr>
          <a:xfrm>
            <a:off x="9421649" y="1169883"/>
            <a:ext cx="1413595" cy="1974159"/>
            <a:chOff x="15684098" y="1981218"/>
            <a:chExt cx="2393950" cy="3343275"/>
          </a:xfrm>
        </p:grpSpPr>
        <p:sp>
          <p:nvSpPr>
            <p:cNvPr id="39" name="object 39"/>
            <p:cNvSpPr/>
            <p:nvPr/>
          </p:nvSpPr>
          <p:spPr>
            <a:xfrm>
              <a:off x="15684098" y="3637471"/>
              <a:ext cx="2393950" cy="1686560"/>
            </a:xfrm>
            <a:custGeom>
              <a:avLst/>
              <a:gdLst/>
              <a:ahLst/>
              <a:cxnLst/>
              <a:rect l="l" t="t" r="r" b="b"/>
              <a:pathLst>
                <a:path w="2393950" h="1686560">
                  <a:moveTo>
                    <a:pt x="0" y="0"/>
                  </a:moveTo>
                  <a:lnTo>
                    <a:pt x="0" y="1686458"/>
                  </a:lnTo>
                  <a:lnTo>
                    <a:pt x="2393848" y="1686458"/>
                  </a:lnTo>
                  <a:lnTo>
                    <a:pt x="2393848" y="1032268"/>
                  </a:lnTo>
                  <a:lnTo>
                    <a:pt x="598017" y="1032268"/>
                  </a:lnTo>
                  <a:lnTo>
                    <a:pt x="0" y="0"/>
                  </a:lnTo>
                  <a:close/>
                </a:path>
                <a:path w="2393950" h="1686560">
                  <a:moveTo>
                    <a:pt x="2393848" y="0"/>
                  </a:moveTo>
                  <a:lnTo>
                    <a:pt x="1795830" y="1032268"/>
                  </a:lnTo>
                  <a:lnTo>
                    <a:pt x="2393848" y="1032268"/>
                  </a:lnTo>
                  <a:lnTo>
                    <a:pt x="2393848" y="0"/>
                  </a:lnTo>
                  <a:close/>
                </a:path>
              </a:pathLst>
            </a:custGeom>
            <a:solidFill>
              <a:srgbClr val="1C2E40"/>
            </a:solidFill>
          </p:spPr>
          <p:txBody>
            <a:bodyPr wrap="square" lIns="0" tIns="0" rIns="0" bIns="0" rtlCol="0"/>
            <a:lstStyle/>
            <a:p>
              <a:endParaRPr sz="1063"/>
            </a:p>
          </p:txBody>
        </p:sp>
        <p:sp>
          <p:nvSpPr>
            <p:cNvPr id="40" name="object 40"/>
            <p:cNvSpPr/>
            <p:nvPr/>
          </p:nvSpPr>
          <p:spPr>
            <a:xfrm>
              <a:off x="15684098" y="1981218"/>
              <a:ext cx="2393950" cy="1668780"/>
            </a:xfrm>
            <a:custGeom>
              <a:avLst/>
              <a:gdLst/>
              <a:ahLst/>
              <a:cxnLst/>
              <a:rect l="l" t="t" r="r" b="b"/>
              <a:pathLst>
                <a:path w="2393950" h="1668779">
                  <a:moveTo>
                    <a:pt x="0" y="0"/>
                  </a:moveTo>
                  <a:lnTo>
                    <a:pt x="0" y="1668449"/>
                  </a:lnTo>
                  <a:lnTo>
                    <a:pt x="2393848" y="1668449"/>
                  </a:lnTo>
                  <a:lnTo>
                    <a:pt x="2393848" y="1032268"/>
                  </a:lnTo>
                  <a:lnTo>
                    <a:pt x="598017" y="1032268"/>
                  </a:lnTo>
                  <a:lnTo>
                    <a:pt x="0" y="0"/>
                  </a:lnTo>
                  <a:close/>
                </a:path>
                <a:path w="2393950" h="1668779">
                  <a:moveTo>
                    <a:pt x="2393848" y="0"/>
                  </a:moveTo>
                  <a:lnTo>
                    <a:pt x="1795830" y="1032268"/>
                  </a:lnTo>
                  <a:lnTo>
                    <a:pt x="2393848" y="1032268"/>
                  </a:lnTo>
                  <a:lnTo>
                    <a:pt x="2393848" y="0"/>
                  </a:lnTo>
                  <a:close/>
                </a:path>
              </a:pathLst>
            </a:custGeom>
            <a:solidFill>
              <a:srgbClr val="D3D1CB"/>
            </a:solidFill>
          </p:spPr>
          <p:txBody>
            <a:bodyPr wrap="square" lIns="0" tIns="0" rIns="0" bIns="0" rtlCol="0"/>
            <a:lstStyle/>
            <a:p>
              <a:endParaRPr sz="1063"/>
            </a:p>
          </p:txBody>
        </p:sp>
      </p:grpSp>
      <p:sp>
        <p:nvSpPr>
          <p:cNvPr id="41" name="object 41"/>
          <p:cNvSpPr/>
          <p:nvPr/>
        </p:nvSpPr>
        <p:spPr>
          <a:xfrm>
            <a:off x="4247640" y="4892050"/>
            <a:ext cx="1414720" cy="327339"/>
          </a:xfrm>
          <a:custGeom>
            <a:avLst/>
            <a:gdLst/>
            <a:ahLst/>
            <a:cxnLst/>
            <a:rect l="l" t="t" r="r" b="b"/>
            <a:pathLst>
              <a:path w="2395854" h="554354">
                <a:moveTo>
                  <a:pt x="2395639" y="0"/>
                </a:moveTo>
                <a:lnTo>
                  <a:pt x="0" y="0"/>
                </a:lnTo>
                <a:lnTo>
                  <a:pt x="0" y="553948"/>
                </a:lnTo>
                <a:lnTo>
                  <a:pt x="1197813" y="111340"/>
                </a:lnTo>
                <a:lnTo>
                  <a:pt x="2395639" y="553948"/>
                </a:lnTo>
                <a:lnTo>
                  <a:pt x="2395639" y="0"/>
                </a:lnTo>
                <a:close/>
              </a:path>
            </a:pathLst>
          </a:custGeom>
          <a:solidFill>
            <a:srgbClr val="1C2E40"/>
          </a:solidFill>
        </p:spPr>
        <p:txBody>
          <a:bodyPr wrap="square" lIns="0" tIns="0" rIns="0" bIns="0" rtlCol="0"/>
          <a:lstStyle/>
          <a:p>
            <a:endParaRPr sz="1063"/>
          </a:p>
        </p:txBody>
      </p:sp>
      <p:grpSp>
        <p:nvGrpSpPr>
          <p:cNvPr id="42" name="object 42"/>
          <p:cNvGrpSpPr/>
          <p:nvPr/>
        </p:nvGrpSpPr>
        <p:grpSpPr>
          <a:xfrm>
            <a:off x="5973981" y="1160850"/>
            <a:ext cx="1413595" cy="1972284"/>
            <a:chOff x="9845408" y="1965921"/>
            <a:chExt cx="2393950" cy="3340100"/>
          </a:xfrm>
        </p:grpSpPr>
        <p:sp>
          <p:nvSpPr>
            <p:cNvPr id="43" name="object 43"/>
            <p:cNvSpPr/>
            <p:nvPr/>
          </p:nvSpPr>
          <p:spPr>
            <a:xfrm>
              <a:off x="9845408" y="3635933"/>
              <a:ext cx="2393950" cy="1670050"/>
            </a:xfrm>
            <a:custGeom>
              <a:avLst/>
              <a:gdLst/>
              <a:ahLst/>
              <a:cxnLst/>
              <a:rect l="l" t="t" r="r" b="b"/>
              <a:pathLst>
                <a:path w="2393950" h="1670050">
                  <a:moveTo>
                    <a:pt x="2393848" y="0"/>
                  </a:moveTo>
                  <a:lnTo>
                    <a:pt x="0" y="0"/>
                  </a:lnTo>
                  <a:lnTo>
                    <a:pt x="0" y="1669999"/>
                  </a:lnTo>
                  <a:lnTo>
                    <a:pt x="2393848" y="1669999"/>
                  </a:lnTo>
                  <a:lnTo>
                    <a:pt x="2393848" y="0"/>
                  </a:lnTo>
                  <a:close/>
                </a:path>
              </a:pathLst>
            </a:custGeom>
            <a:solidFill>
              <a:srgbClr val="D3D1CB"/>
            </a:solidFill>
          </p:spPr>
          <p:txBody>
            <a:bodyPr wrap="square" lIns="0" tIns="0" rIns="0" bIns="0" rtlCol="0"/>
            <a:lstStyle/>
            <a:p>
              <a:endParaRPr sz="1063"/>
            </a:p>
          </p:txBody>
        </p:sp>
        <p:sp>
          <p:nvSpPr>
            <p:cNvPr id="44" name="object 44"/>
            <p:cNvSpPr/>
            <p:nvPr/>
          </p:nvSpPr>
          <p:spPr>
            <a:xfrm>
              <a:off x="9845408" y="1965921"/>
              <a:ext cx="2393950" cy="1670050"/>
            </a:xfrm>
            <a:custGeom>
              <a:avLst/>
              <a:gdLst/>
              <a:ahLst/>
              <a:cxnLst/>
              <a:rect l="l" t="t" r="r" b="b"/>
              <a:pathLst>
                <a:path w="2393950" h="1670050">
                  <a:moveTo>
                    <a:pt x="2393848" y="0"/>
                  </a:moveTo>
                  <a:lnTo>
                    <a:pt x="0" y="0"/>
                  </a:lnTo>
                  <a:lnTo>
                    <a:pt x="0" y="1670011"/>
                  </a:lnTo>
                  <a:lnTo>
                    <a:pt x="2393848" y="1670011"/>
                  </a:lnTo>
                  <a:lnTo>
                    <a:pt x="2393848" y="0"/>
                  </a:lnTo>
                  <a:close/>
                </a:path>
              </a:pathLst>
            </a:custGeom>
            <a:solidFill>
              <a:srgbClr val="245AA8"/>
            </a:solidFill>
          </p:spPr>
          <p:txBody>
            <a:bodyPr wrap="square" lIns="0" tIns="0" rIns="0" bIns="0" rtlCol="0"/>
            <a:lstStyle/>
            <a:p>
              <a:endParaRPr sz="1063"/>
            </a:p>
          </p:txBody>
        </p:sp>
        <p:sp>
          <p:nvSpPr>
            <p:cNvPr id="45" name="object 45"/>
            <p:cNvSpPr/>
            <p:nvPr/>
          </p:nvSpPr>
          <p:spPr>
            <a:xfrm>
              <a:off x="9845409" y="2249126"/>
              <a:ext cx="1196975" cy="2773680"/>
            </a:xfrm>
            <a:custGeom>
              <a:avLst/>
              <a:gdLst/>
              <a:ahLst/>
              <a:cxnLst/>
              <a:rect l="l" t="t" r="r" b="b"/>
              <a:pathLst>
                <a:path w="1196975" h="2773679">
                  <a:moveTo>
                    <a:pt x="1196924" y="0"/>
                  </a:moveTo>
                  <a:lnTo>
                    <a:pt x="0" y="693407"/>
                  </a:lnTo>
                  <a:lnTo>
                    <a:pt x="0" y="2080209"/>
                  </a:lnTo>
                  <a:lnTo>
                    <a:pt x="1196924" y="2773616"/>
                  </a:lnTo>
                  <a:lnTo>
                    <a:pt x="1196924" y="0"/>
                  </a:lnTo>
                  <a:close/>
                </a:path>
              </a:pathLst>
            </a:custGeom>
            <a:solidFill>
              <a:srgbClr val="B22929"/>
            </a:solidFill>
          </p:spPr>
          <p:txBody>
            <a:bodyPr wrap="square" lIns="0" tIns="0" rIns="0" bIns="0" rtlCol="0"/>
            <a:lstStyle/>
            <a:p>
              <a:endParaRPr sz="1063"/>
            </a:p>
          </p:txBody>
        </p:sp>
        <p:sp>
          <p:nvSpPr>
            <p:cNvPr id="46" name="object 46"/>
            <p:cNvSpPr/>
            <p:nvPr/>
          </p:nvSpPr>
          <p:spPr>
            <a:xfrm>
              <a:off x="11042333" y="2249117"/>
              <a:ext cx="1196975" cy="2773680"/>
            </a:xfrm>
            <a:custGeom>
              <a:avLst/>
              <a:gdLst/>
              <a:ahLst/>
              <a:cxnLst/>
              <a:rect l="l" t="t" r="r" b="b"/>
              <a:pathLst>
                <a:path w="1196975" h="2773679">
                  <a:moveTo>
                    <a:pt x="0" y="0"/>
                  </a:moveTo>
                  <a:lnTo>
                    <a:pt x="0" y="2773616"/>
                  </a:lnTo>
                  <a:lnTo>
                    <a:pt x="1196924" y="2080209"/>
                  </a:lnTo>
                  <a:lnTo>
                    <a:pt x="1196924" y="693407"/>
                  </a:lnTo>
                  <a:lnTo>
                    <a:pt x="0" y="0"/>
                  </a:lnTo>
                  <a:close/>
                </a:path>
              </a:pathLst>
            </a:custGeom>
            <a:solidFill>
              <a:srgbClr val="EF5588"/>
            </a:solidFill>
          </p:spPr>
          <p:txBody>
            <a:bodyPr wrap="square" lIns="0" tIns="0" rIns="0" bIns="0" rtlCol="0"/>
            <a:lstStyle/>
            <a:p>
              <a:endParaRPr sz="1063"/>
            </a:p>
          </p:txBody>
        </p:sp>
      </p:grpSp>
      <p:grpSp>
        <p:nvGrpSpPr>
          <p:cNvPr id="47" name="object 47"/>
          <p:cNvGrpSpPr/>
          <p:nvPr/>
        </p:nvGrpSpPr>
        <p:grpSpPr>
          <a:xfrm>
            <a:off x="4247637" y="1160850"/>
            <a:ext cx="1414720" cy="1972284"/>
            <a:chOff x="6921812" y="1965921"/>
            <a:chExt cx="2395855" cy="3340100"/>
          </a:xfrm>
        </p:grpSpPr>
        <p:sp>
          <p:nvSpPr>
            <p:cNvPr id="48" name="object 48"/>
            <p:cNvSpPr/>
            <p:nvPr/>
          </p:nvSpPr>
          <p:spPr>
            <a:xfrm>
              <a:off x="6922706" y="1965921"/>
              <a:ext cx="2393950" cy="1670050"/>
            </a:xfrm>
            <a:custGeom>
              <a:avLst/>
              <a:gdLst/>
              <a:ahLst/>
              <a:cxnLst/>
              <a:rect l="l" t="t" r="r" b="b"/>
              <a:pathLst>
                <a:path w="2393950" h="1670050">
                  <a:moveTo>
                    <a:pt x="2393848" y="0"/>
                  </a:moveTo>
                  <a:lnTo>
                    <a:pt x="0" y="0"/>
                  </a:lnTo>
                  <a:lnTo>
                    <a:pt x="0" y="1669999"/>
                  </a:lnTo>
                  <a:lnTo>
                    <a:pt x="2393848" y="1669999"/>
                  </a:lnTo>
                  <a:lnTo>
                    <a:pt x="2393848" y="0"/>
                  </a:lnTo>
                  <a:close/>
                </a:path>
              </a:pathLst>
            </a:custGeom>
            <a:solidFill>
              <a:srgbClr val="1C2E40"/>
            </a:solidFill>
          </p:spPr>
          <p:txBody>
            <a:bodyPr wrap="square" lIns="0" tIns="0" rIns="0" bIns="0" rtlCol="0"/>
            <a:lstStyle/>
            <a:p>
              <a:endParaRPr sz="1063"/>
            </a:p>
          </p:txBody>
        </p:sp>
        <p:sp>
          <p:nvSpPr>
            <p:cNvPr id="49" name="object 49"/>
            <p:cNvSpPr/>
            <p:nvPr/>
          </p:nvSpPr>
          <p:spPr>
            <a:xfrm>
              <a:off x="6922706" y="3635908"/>
              <a:ext cx="2393950" cy="1670050"/>
            </a:xfrm>
            <a:custGeom>
              <a:avLst/>
              <a:gdLst/>
              <a:ahLst/>
              <a:cxnLst/>
              <a:rect l="l" t="t" r="r" b="b"/>
              <a:pathLst>
                <a:path w="2393950" h="1670050">
                  <a:moveTo>
                    <a:pt x="2393848" y="0"/>
                  </a:moveTo>
                  <a:lnTo>
                    <a:pt x="0" y="0"/>
                  </a:lnTo>
                  <a:lnTo>
                    <a:pt x="0" y="1670011"/>
                  </a:lnTo>
                  <a:lnTo>
                    <a:pt x="2393848" y="1670011"/>
                  </a:lnTo>
                  <a:lnTo>
                    <a:pt x="2393848" y="0"/>
                  </a:lnTo>
                  <a:close/>
                </a:path>
              </a:pathLst>
            </a:custGeom>
            <a:solidFill>
              <a:srgbClr val="245AA8"/>
            </a:solidFill>
          </p:spPr>
          <p:txBody>
            <a:bodyPr wrap="square" lIns="0" tIns="0" rIns="0" bIns="0" rtlCol="0"/>
            <a:lstStyle/>
            <a:p>
              <a:endParaRPr sz="1063"/>
            </a:p>
          </p:txBody>
        </p:sp>
        <p:sp>
          <p:nvSpPr>
            <p:cNvPr id="50" name="object 50"/>
            <p:cNvSpPr/>
            <p:nvPr/>
          </p:nvSpPr>
          <p:spPr>
            <a:xfrm>
              <a:off x="6921821" y="3635917"/>
              <a:ext cx="2395855" cy="1034415"/>
            </a:xfrm>
            <a:custGeom>
              <a:avLst/>
              <a:gdLst/>
              <a:ahLst/>
              <a:cxnLst/>
              <a:rect l="l" t="t" r="r" b="b"/>
              <a:pathLst>
                <a:path w="2395854" h="1034414">
                  <a:moveTo>
                    <a:pt x="2395639" y="0"/>
                  </a:moveTo>
                  <a:lnTo>
                    <a:pt x="0" y="0"/>
                  </a:lnTo>
                  <a:lnTo>
                    <a:pt x="598906" y="1033818"/>
                  </a:lnTo>
                  <a:lnTo>
                    <a:pt x="1796719" y="1033818"/>
                  </a:lnTo>
                  <a:lnTo>
                    <a:pt x="2395639" y="0"/>
                  </a:lnTo>
                  <a:close/>
                </a:path>
              </a:pathLst>
            </a:custGeom>
            <a:solidFill>
              <a:srgbClr val="1C2E40"/>
            </a:solidFill>
          </p:spPr>
          <p:txBody>
            <a:bodyPr wrap="square" lIns="0" tIns="0" rIns="0" bIns="0" rtlCol="0"/>
            <a:lstStyle/>
            <a:p>
              <a:endParaRPr sz="1063"/>
            </a:p>
          </p:txBody>
        </p:sp>
        <p:sp>
          <p:nvSpPr>
            <p:cNvPr id="51" name="object 51"/>
            <p:cNvSpPr/>
            <p:nvPr/>
          </p:nvSpPr>
          <p:spPr>
            <a:xfrm>
              <a:off x="6921821" y="3635917"/>
              <a:ext cx="2395855" cy="1034415"/>
            </a:xfrm>
            <a:custGeom>
              <a:avLst/>
              <a:gdLst/>
              <a:ahLst/>
              <a:cxnLst/>
              <a:rect l="l" t="t" r="r" b="b"/>
              <a:pathLst>
                <a:path w="2395854" h="1034414">
                  <a:moveTo>
                    <a:pt x="2395639" y="0"/>
                  </a:moveTo>
                  <a:lnTo>
                    <a:pt x="0" y="0"/>
                  </a:lnTo>
                  <a:lnTo>
                    <a:pt x="598906" y="1033818"/>
                  </a:lnTo>
                  <a:lnTo>
                    <a:pt x="1796719" y="1033818"/>
                  </a:lnTo>
                  <a:lnTo>
                    <a:pt x="2395639" y="0"/>
                  </a:lnTo>
                  <a:close/>
                </a:path>
              </a:pathLst>
            </a:custGeom>
            <a:solidFill>
              <a:srgbClr val="D3D1CB"/>
            </a:solidFill>
          </p:spPr>
          <p:txBody>
            <a:bodyPr wrap="square" lIns="0" tIns="0" rIns="0" bIns="0" rtlCol="0"/>
            <a:lstStyle/>
            <a:p>
              <a:endParaRPr sz="1063"/>
            </a:p>
          </p:txBody>
        </p:sp>
        <p:sp>
          <p:nvSpPr>
            <p:cNvPr id="52" name="object 52"/>
            <p:cNvSpPr/>
            <p:nvPr/>
          </p:nvSpPr>
          <p:spPr>
            <a:xfrm>
              <a:off x="6921812" y="2602098"/>
              <a:ext cx="2395855" cy="1034415"/>
            </a:xfrm>
            <a:custGeom>
              <a:avLst/>
              <a:gdLst/>
              <a:ahLst/>
              <a:cxnLst/>
              <a:rect l="l" t="t" r="r" b="b"/>
              <a:pathLst>
                <a:path w="2395854" h="1034414">
                  <a:moveTo>
                    <a:pt x="1796732" y="0"/>
                  </a:moveTo>
                  <a:lnTo>
                    <a:pt x="598919" y="0"/>
                  </a:lnTo>
                  <a:lnTo>
                    <a:pt x="0" y="1033818"/>
                  </a:lnTo>
                  <a:lnTo>
                    <a:pt x="2395639" y="1033818"/>
                  </a:lnTo>
                  <a:lnTo>
                    <a:pt x="1796732" y="0"/>
                  </a:lnTo>
                  <a:close/>
                </a:path>
              </a:pathLst>
            </a:custGeom>
            <a:solidFill>
              <a:srgbClr val="EF5588"/>
            </a:solidFill>
          </p:spPr>
          <p:txBody>
            <a:bodyPr wrap="square" lIns="0" tIns="0" rIns="0" bIns="0" rtlCol="0"/>
            <a:lstStyle/>
            <a:p>
              <a:endParaRPr sz="1063"/>
            </a:p>
          </p:txBody>
        </p:sp>
      </p:grpSp>
      <p:sp>
        <p:nvSpPr>
          <p:cNvPr id="53" name="object 53"/>
          <p:cNvSpPr txBox="1"/>
          <p:nvPr/>
        </p:nvSpPr>
        <p:spPr>
          <a:xfrm>
            <a:off x="3254565" y="286093"/>
            <a:ext cx="972643" cy="107600"/>
          </a:xfrm>
          <a:prstGeom prst="rect">
            <a:avLst/>
          </a:prstGeom>
        </p:spPr>
        <p:txBody>
          <a:bodyPr vert="horz" wrap="square" lIns="0" tIns="7499" rIns="0" bIns="0" rtlCol="0">
            <a:spAutoFit/>
          </a:bodyPr>
          <a:lstStyle/>
          <a:p>
            <a:pPr marL="7499">
              <a:spcBef>
                <a:spcPts val="59"/>
              </a:spcBef>
            </a:pPr>
            <a:r>
              <a:rPr sz="650" spc="47" dirty="0">
                <a:latin typeface="Calibri"/>
                <a:cs typeface="Calibri"/>
              </a:rPr>
              <a:t>A</a:t>
            </a:r>
            <a:r>
              <a:rPr sz="650" dirty="0">
                <a:latin typeface="Calibri"/>
                <a:cs typeface="Calibri"/>
              </a:rPr>
              <a:t> </a:t>
            </a:r>
            <a:r>
              <a:rPr sz="650" spc="53" dirty="0">
                <a:latin typeface="Calibri"/>
                <a:cs typeface="Calibri"/>
              </a:rPr>
              <a:t>Place</a:t>
            </a:r>
            <a:r>
              <a:rPr sz="650" spc="3" dirty="0">
                <a:latin typeface="Calibri"/>
                <a:cs typeface="Calibri"/>
              </a:rPr>
              <a:t> </a:t>
            </a:r>
            <a:r>
              <a:rPr sz="650" spc="62" dirty="0">
                <a:latin typeface="Calibri"/>
                <a:cs typeface="Calibri"/>
              </a:rPr>
              <a:t>Brand</a:t>
            </a:r>
            <a:r>
              <a:rPr sz="650" dirty="0">
                <a:latin typeface="Calibri"/>
                <a:cs typeface="Calibri"/>
              </a:rPr>
              <a:t> </a:t>
            </a:r>
            <a:r>
              <a:rPr sz="650" spc="44" dirty="0">
                <a:latin typeface="Calibri"/>
                <a:cs typeface="Calibri"/>
              </a:rPr>
              <a:t>for</a:t>
            </a:r>
            <a:r>
              <a:rPr sz="650" spc="3" dirty="0">
                <a:latin typeface="Calibri"/>
                <a:cs typeface="Calibri"/>
              </a:rPr>
              <a:t> </a:t>
            </a:r>
            <a:r>
              <a:rPr sz="650" spc="62" dirty="0">
                <a:latin typeface="Calibri"/>
                <a:cs typeface="Calibri"/>
              </a:rPr>
              <a:t>Crewe</a:t>
            </a:r>
            <a:endParaRPr sz="650">
              <a:latin typeface="Calibri"/>
              <a:cs typeface="Calibri"/>
            </a:endParaRPr>
          </a:p>
        </p:txBody>
      </p:sp>
      <p:sp>
        <p:nvSpPr>
          <p:cNvPr id="54" name="object 54"/>
          <p:cNvSpPr txBox="1"/>
          <p:nvPr/>
        </p:nvSpPr>
        <p:spPr>
          <a:xfrm>
            <a:off x="5718488" y="286093"/>
            <a:ext cx="638930" cy="107600"/>
          </a:xfrm>
          <a:prstGeom prst="rect">
            <a:avLst/>
          </a:prstGeom>
        </p:spPr>
        <p:txBody>
          <a:bodyPr vert="horz" wrap="square" lIns="0" tIns="7499" rIns="0" bIns="0" rtlCol="0">
            <a:spAutoFit/>
          </a:bodyPr>
          <a:lstStyle/>
          <a:p>
            <a:pPr marL="7499">
              <a:spcBef>
                <a:spcPts val="59"/>
              </a:spcBef>
            </a:pPr>
            <a:r>
              <a:rPr sz="650" spc="35" dirty="0">
                <a:latin typeface="Calibri"/>
                <a:cs typeface="Calibri"/>
              </a:rPr>
              <a:t>Guidelines</a:t>
            </a:r>
            <a:r>
              <a:rPr sz="650" spc="-9" dirty="0">
                <a:latin typeface="Calibri"/>
                <a:cs typeface="Calibri"/>
              </a:rPr>
              <a:t> </a:t>
            </a:r>
            <a:r>
              <a:rPr sz="650" spc="62" dirty="0">
                <a:latin typeface="Calibri"/>
                <a:cs typeface="Calibri"/>
              </a:rPr>
              <a:t>2020</a:t>
            </a:r>
            <a:endParaRPr sz="650">
              <a:latin typeface="Calibri"/>
              <a:cs typeface="Calibri"/>
            </a:endParaRPr>
          </a:p>
        </p:txBody>
      </p:sp>
      <p:sp>
        <p:nvSpPr>
          <p:cNvPr id="55" name="object 55"/>
          <p:cNvSpPr/>
          <p:nvPr/>
        </p:nvSpPr>
        <p:spPr>
          <a:xfrm>
            <a:off x="798125" y="1388472"/>
            <a:ext cx="2186011" cy="0"/>
          </a:xfrm>
          <a:custGeom>
            <a:avLst/>
            <a:gdLst/>
            <a:ahLst/>
            <a:cxnLst/>
            <a:rect l="l" t="t" r="r" b="b"/>
            <a:pathLst>
              <a:path w="3702050">
                <a:moveTo>
                  <a:pt x="0" y="0"/>
                </a:moveTo>
                <a:lnTo>
                  <a:pt x="3701453" y="0"/>
                </a:lnTo>
              </a:path>
            </a:pathLst>
          </a:custGeom>
          <a:ln w="12700">
            <a:solidFill>
              <a:srgbClr val="000000"/>
            </a:solidFill>
          </a:ln>
        </p:spPr>
        <p:txBody>
          <a:bodyPr wrap="square" lIns="0" tIns="0" rIns="0" bIns="0" rtlCol="0"/>
          <a:lstStyle/>
          <a:p>
            <a:endParaRPr sz="1063"/>
          </a:p>
        </p:txBody>
      </p:sp>
      <p:sp>
        <p:nvSpPr>
          <p:cNvPr id="56" name="object 56"/>
          <p:cNvSpPr txBox="1"/>
          <p:nvPr/>
        </p:nvSpPr>
        <p:spPr>
          <a:xfrm>
            <a:off x="1283413" y="1509929"/>
            <a:ext cx="1686191" cy="1820313"/>
          </a:xfrm>
          <a:prstGeom prst="rect">
            <a:avLst/>
          </a:prstGeom>
        </p:spPr>
        <p:txBody>
          <a:bodyPr vert="horz" wrap="square" lIns="0" tIns="7499" rIns="0" bIns="0" rtlCol="0">
            <a:spAutoFit/>
          </a:bodyPr>
          <a:lstStyle/>
          <a:p>
            <a:pPr marL="7499" marR="32622">
              <a:lnSpc>
                <a:spcPct val="113700"/>
              </a:lnSpc>
              <a:spcBef>
                <a:spcPts val="59"/>
              </a:spcBef>
            </a:pPr>
            <a:r>
              <a:rPr sz="650" spc="53" dirty="0">
                <a:latin typeface="Calibri"/>
                <a:cs typeface="Calibri"/>
              </a:rPr>
              <a:t>Our </a:t>
            </a:r>
            <a:r>
              <a:rPr sz="650" spc="47" dirty="0">
                <a:latin typeface="Calibri"/>
                <a:cs typeface="Calibri"/>
              </a:rPr>
              <a:t>patterns </a:t>
            </a:r>
            <a:r>
              <a:rPr sz="650" spc="67" dirty="0">
                <a:latin typeface="Calibri"/>
                <a:cs typeface="Calibri"/>
              </a:rPr>
              <a:t>are </a:t>
            </a:r>
            <a:r>
              <a:rPr sz="650" spc="44" dirty="0">
                <a:latin typeface="Calibri"/>
                <a:cs typeface="Calibri"/>
              </a:rPr>
              <a:t>inspired </a:t>
            </a:r>
            <a:r>
              <a:rPr sz="650" spc="35" dirty="0">
                <a:latin typeface="Calibri"/>
                <a:cs typeface="Calibri"/>
              </a:rPr>
              <a:t>by </a:t>
            </a:r>
            <a:r>
              <a:rPr sz="650" spc="47" dirty="0">
                <a:latin typeface="Calibri"/>
                <a:cs typeface="Calibri"/>
              </a:rPr>
              <a:t>industrious  </a:t>
            </a:r>
            <a:r>
              <a:rPr sz="650" spc="41" dirty="0">
                <a:latin typeface="Calibri"/>
                <a:cs typeface="Calibri"/>
              </a:rPr>
              <a:t>machinery,</a:t>
            </a:r>
            <a:r>
              <a:rPr sz="650" spc="3" dirty="0">
                <a:latin typeface="Calibri"/>
                <a:cs typeface="Calibri"/>
              </a:rPr>
              <a:t> </a:t>
            </a:r>
            <a:r>
              <a:rPr sz="650" spc="65" dirty="0">
                <a:latin typeface="Calibri"/>
                <a:cs typeface="Calibri"/>
              </a:rPr>
              <a:t>cogs</a:t>
            </a:r>
            <a:r>
              <a:rPr sz="650" spc="6" dirty="0">
                <a:latin typeface="Calibri"/>
                <a:cs typeface="Calibri"/>
              </a:rPr>
              <a:t> </a:t>
            </a:r>
            <a:r>
              <a:rPr sz="650" spc="47" dirty="0">
                <a:latin typeface="Calibri"/>
                <a:cs typeface="Calibri"/>
              </a:rPr>
              <a:t>and</a:t>
            </a:r>
            <a:r>
              <a:rPr sz="650" spc="3" dirty="0">
                <a:latin typeface="Calibri"/>
                <a:cs typeface="Calibri"/>
              </a:rPr>
              <a:t> </a:t>
            </a:r>
            <a:r>
              <a:rPr sz="650" spc="30" dirty="0">
                <a:latin typeface="Calibri"/>
                <a:cs typeface="Calibri"/>
              </a:rPr>
              <a:t>bolts,</a:t>
            </a:r>
            <a:r>
              <a:rPr sz="650" spc="6" dirty="0">
                <a:latin typeface="Calibri"/>
                <a:cs typeface="Calibri"/>
              </a:rPr>
              <a:t> </a:t>
            </a:r>
            <a:r>
              <a:rPr sz="650" spc="35" dirty="0">
                <a:latin typeface="Calibri"/>
                <a:cs typeface="Calibri"/>
              </a:rPr>
              <a:t>all</a:t>
            </a:r>
            <a:r>
              <a:rPr sz="650" spc="6" dirty="0">
                <a:latin typeface="Calibri"/>
                <a:cs typeface="Calibri"/>
              </a:rPr>
              <a:t> </a:t>
            </a:r>
            <a:r>
              <a:rPr sz="650" spc="21" dirty="0">
                <a:latin typeface="Calibri"/>
                <a:cs typeface="Calibri"/>
              </a:rPr>
              <a:t>of</a:t>
            </a:r>
            <a:r>
              <a:rPr sz="650" spc="3" dirty="0">
                <a:latin typeface="Calibri"/>
                <a:cs typeface="Calibri"/>
              </a:rPr>
              <a:t> </a:t>
            </a:r>
            <a:r>
              <a:rPr sz="650" spc="47" dirty="0">
                <a:latin typeface="Calibri"/>
                <a:cs typeface="Calibri"/>
              </a:rPr>
              <a:t>which</a:t>
            </a:r>
            <a:r>
              <a:rPr sz="650" spc="6" dirty="0">
                <a:latin typeface="Calibri"/>
                <a:cs typeface="Calibri"/>
              </a:rPr>
              <a:t> </a:t>
            </a:r>
            <a:r>
              <a:rPr sz="650" spc="67" dirty="0">
                <a:latin typeface="Calibri"/>
                <a:cs typeface="Calibri"/>
              </a:rPr>
              <a:t>are  </a:t>
            </a:r>
            <a:r>
              <a:rPr sz="650" spc="38" dirty="0">
                <a:latin typeface="Calibri"/>
                <a:cs typeface="Calibri"/>
              </a:rPr>
              <a:t>commonly</a:t>
            </a:r>
            <a:r>
              <a:rPr sz="650" spc="6" dirty="0">
                <a:latin typeface="Calibri"/>
                <a:cs typeface="Calibri"/>
              </a:rPr>
              <a:t> </a:t>
            </a:r>
            <a:r>
              <a:rPr sz="650" spc="59" dirty="0">
                <a:latin typeface="Calibri"/>
                <a:cs typeface="Calibri"/>
              </a:rPr>
              <a:t>used</a:t>
            </a:r>
            <a:r>
              <a:rPr sz="650" spc="9" dirty="0">
                <a:latin typeface="Calibri"/>
                <a:cs typeface="Calibri"/>
              </a:rPr>
              <a:t> </a:t>
            </a:r>
            <a:r>
              <a:rPr sz="650" spc="15" dirty="0">
                <a:latin typeface="Calibri"/>
                <a:cs typeface="Calibri"/>
              </a:rPr>
              <a:t>to</a:t>
            </a:r>
            <a:r>
              <a:rPr sz="650" spc="9" dirty="0">
                <a:latin typeface="Calibri"/>
                <a:cs typeface="Calibri"/>
              </a:rPr>
              <a:t> </a:t>
            </a:r>
            <a:r>
              <a:rPr sz="650" spc="41" dirty="0">
                <a:latin typeface="Calibri"/>
                <a:cs typeface="Calibri"/>
              </a:rPr>
              <a:t>connect</a:t>
            </a:r>
            <a:r>
              <a:rPr sz="650" spc="9" dirty="0">
                <a:latin typeface="Calibri"/>
                <a:cs typeface="Calibri"/>
              </a:rPr>
              <a:t> </a:t>
            </a:r>
            <a:r>
              <a:rPr sz="650" spc="47" dirty="0">
                <a:latin typeface="Calibri"/>
                <a:cs typeface="Calibri"/>
              </a:rPr>
              <a:t>and</a:t>
            </a:r>
            <a:r>
              <a:rPr sz="650" spc="6" dirty="0">
                <a:latin typeface="Calibri"/>
                <a:cs typeface="Calibri"/>
              </a:rPr>
              <a:t> </a:t>
            </a:r>
            <a:r>
              <a:rPr sz="650" spc="47" dirty="0">
                <a:latin typeface="Calibri"/>
                <a:cs typeface="Calibri"/>
              </a:rPr>
              <a:t>construct.</a:t>
            </a:r>
            <a:endParaRPr sz="650">
              <a:latin typeface="Calibri"/>
              <a:cs typeface="Calibri"/>
            </a:endParaRPr>
          </a:p>
          <a:p>
            <a:pPr>
              <a:spcBef>
                <a:spcPts val="18"/>
              </a:spcBef>
            </a:pPr>
            <a:endParaRPr sz="709">
              <a:latin typeface="Calibri"/>
              <a:cs typeface="Calibri"/>
            </a:endParaRPr>
          </a:p>
          <a:p>
            <a:pPr marL="7499" marR="3000">
              <a:lnSpc>
                <a:spcPct val="113700"/>
              </a:lnSpc>
            </a:pPr>
            <a:r>
              <a:rPr sz="650" spc="41" dirty="0">
                <a:latin typeface="Calibri"/>
                <a:cs typeface="Calibri"/>
              </a:rPr>
              <a:t>Elements </a:t>
            </a:r>
            <a:r>
              <a:rPr sz="650" spc="21" dirty="0">
                <a:latin typeface="Calibri"/>
                <a:cs typeface="Calibri"/>
              </a:rPr>
              <a:t>of </a:t>
            </a:r>
            <a:r>
              <a:rPr sz="650" spc="67" dirty="0">
                <a:latin typeface="Calibri"/>
                <a:cs typeface="Calibri"/>
              </a:rPr>
              <a:t>a </a:t>
            </a:r>
            <a:r>
              <a:rPr sz="650" spc="47" dirty="0">
                <a:latin typeface="Calibri"/>
                <a:cs typeface="Calibri"/>
              </a:rPr>
              <a:t>hexagon </a:t>
            </a:r>
            <a:r>
              <a:rPr sz="650" spc="35" dirty="0">
                <a:latin typeface="Calibri"/>
                <a:cs typeface="Calibri"/>
              </a:rPr>
              <a:t>play </a:t>
            </a:r>
            <a:r>
              <a:rPr sz="650" spc="27" dirty="0">
                <a:latin typeface="Calibri"/>
                <a:cs typeface="Calibri"/>
              </a:rPr>
              <a:t>the </a:t>
            </a:r>
            <a:r>
              <a:rPr sz="650" spc="56" dirty="0">
                <a:latin typeface="Calibri"/>
                <a:cs typeface="Calibri"/>
              </a:rPr>
              <a:t>primary  </a:t>
            </a:r>
            <a:r>
              <a:rPr sz="650" spc="44" dirty="0">
                <a:latin typeface="Calibri"/>
                <a:cs typeface="Calibri"/>
              </a:rPr>
              <a:t>role </a:t>
            </a:r>
            <a:r>
              <a:rPr sz="650" spc="27" dirty="0">
                <a:latin typeface="Calibri"/>
                <a:cs typeface="Calibri"/>
              </a:rPr>
              <a:t>in the </a:t>
            </a:r>
            <a:r>
              <a:rPr sz="650" spc="44" dirty="0">
                <a:latin typeface="Calibri"/>
                <a:cs typeface="Calibri"/>
              </a:rPr>
              <a:t>creation </a:t>
            </a:r>
            <a:r>
              <a:rPr sz="650" spc="21" dirty="0">
                <a:latin typeface="Calibri"/>
                <a:cs typeface="Calibri"/>
              </a:rPr>
              <a:t>of </a:t>
            </a:r>
            <a:r>
              <a:rPr sz="650" spc="56" dirty="0">
                <a:latin typeface="Calibri"/>
                <a:cs typeface="Calibri"/>
              </a:rPr>
              <a:t>our </a:t>
            </a:r>
            <a:r>
              <a:rPr sz="650" spc="41" dirty="0">
                <a:latin typeface="Calibri"/>
                <a:cs typeface="Calibri"/>
              </a:rPr>
              <a:t>patterns,  whether </a:t>
            </a:r>
            <a:r>
              <a:rPr sz="650" spc="27" dirty="0">
                <a:latin typeface="Calibri"/>
                <a:cs typeface="Calibri"/>
              </a:rPr>
              <a:t>that </a:t>
            </a:r>
            <a:r>
              <a:rPr sz="650" spc="38" dirty="0">
                <a:latin typeface="Calibri"/>
                <a:cs typeface="Calibri"/>
              </a:rPr>
              <a:t>be </a:t>
            </a:r>
            <a:r>
              <a:rPr sz="650" spc="67" dirty="0">
                <a:latin typeface="Calibri"/>
                <a:cs typeface="Calibri"/>
              </a:rPr>
              <a:t>a </a:t>
            </a:r>
            <a:r>
              <a:rPr sz="650" spc="41" dirty="0">
                <a:latin typeface="Calibri"/>
                <a:cs typeface="Calibri"/>
              </a:rPr>
              <a:t>perfectly formed  </a:t>
            </a:r>
            <a:r>
              <a:rPr sz="650" spc="47" dirty="0">
                <a:latin typeface="Calibri"/>
                <a:cs typeface="Calibri"/>
              </a:rPr>
              <a:t>hexagon </a:t>
            </a:r>
            <a:r>
              <a:rPr sz="650" spc="59" dirty="0">
                <a:latin typeface="Calibri"/>
                <a:cs typeface="Calibri"/>
              </a:rPr>
              <a:t>or </a:t>
            </a:r>
            <a:r>
              <a:rPr sz="650" spc="50" dirty="0">
                <a:latin typeface="Calibri"/>
                <a:cs typeface="Calibri"/>
              </a:rPr>
              <a:t>some </a:t>
            </a:r>
            <a:r>
              <a:rPr sz="650" spc="53" dirty="0">
                <a:latin typeface="Calibri"/>
                <a:cs typeface="Calibri"/>
              </a:rPr>
              <a:t>part </a:t>
            </a:r>
            <a:r>
              <a:rPr sz="650" spc="21" dirty="0">
                <a:latin typeface="Calibri"/>
                <a:cs typeface="Calibri"/>
              </a:rPr>
              <a:t>of </a:t>
            </a:r>
            <a:r>
              <a:rPr sz="650" spc="27" dirty="0">
                <a:latin typeface="Calibri"/>
                <a:cs typeface="Calibri"/>
              </a:rPr>
              <a:t>the </a:t>
            </a:r>
            <a:r>
              <a:rPr sz="650" spc="38" dirty="0">
                <a:latin typeface="Calibri"/>
                <a:cs typeface="Calibri"/>
              </a:rPr>
              <a:t>hexagon,  </a:t>
            </a:r>
            <a:r>
              <a:rPr sz="650" spc="53" dirty="0">
                <a:latin typeface="Calibri"/>
                <a:cs typeface="Calibri"/>
              </a:rPr>
              <a:t>warped </a:t>
            </a:r>
            <a:r>
              <a:rPr sz="650" spc="47" dirty="0">
                <a:latin typeface="Calibri"/>
                <a:cs typeface="Calibri"/>
              </a:rPr>
              <a:t>and </a:t>
            </a:r>
            <a:r>
              <a:rPr sz="650" spc="41" dirty="0">
                <a:latin typeface="Calibri"/>
                <a:cs typeface="Calibri"/>
              </a:rPr>
              <a:t>tesselated </a:t>
            </a:r>
            <a:r>
              <a:rPr sz="650" spc="15" dirty="0">
                <a:latin typeface="Calibri"/>
                <a:cs typeface="Calibri"/>
              </a:rPr>
              <a:t>to </a:t>
            </a:r>
            <a:r>
              <a:rPr sz="650" spc="53" dirty="0">
                <a:latin typeface="Calibri"/>
                <a:cs typeface="Calibri"/>
              </a:rPr>
              <a:t>create </a:t>
            </a:r>
            <a:r>
              <a:rPr sz="650" spc="67" dirty="0">
                <a:latin typeface="Calibri"/>
                <a:cs typeface="Calibri"/>
              </a:rPr>
              <a:t>a </a:t>
            </a:r>
            <a:r>
              <a:rPr sz="650" spc="44" dirty="0">
                <a:latin typeface="Calibri"/>
                <a:cs typeface="Calibri"/>
              </a:rPr>
              <a:t>new  </a:t>
            </a:r>
            <a:r>
              <a:rPr sz="650" spc="32" dirty="0">
                <a:latin typeface="Calibri"/>
                <a:cs typeface="Calibri"/>
              </a:rPr>
              <a:t>pattern. </a:t>
            </a:r>
            <a:r>
              <a:rPr sz="650" spc="53" dirty="0">
                <a:latin typeface="Calibri"/>
                <a:cs typeface="Calibri"/>
              </a:rPr>
              <a:t>These angles </a:t>
            </a:r>
            <a:r>
              <a:rPr sz="650" spc="30" dirty="0">
                <a:latin typeface="Calibri"/>
                <a:cs typeface="Calibri"/>
              </a:rPr>
              <a:t>help </a:t>
            </a:r>
            <a:r>
              <a:rPr sz="650" spc="15" dirty="0">
                <a:latin typeface="Calibri"/>
                <a:cs typeface="Calibri"/>
              </a:rPr>
              <a:t>to </a:t>
            </a:r>
            <a:r>
              <a:rPr sz="650" spc="53" dirty="0">
                <a:latin typeface="Calibri"/>
                <a:cs typeface="Calibri"/>
              </a:rPr>
              <a:t>create </a:t>
            </a:r>
            <a:r>
              <a:rPr sz="650" spc="67" dirty="0">
                <a:latin typeface="Calibri"/>
                <a:cs typeface="Calibri"/>
              </a:rPr>
              <a:t>a  </a:t>
            </a:r>
            <a:r>
              <a:rPr sz="650" spc="38" dirty="0">
                <a:latin typeface="Calibri"/>
                <a:cs typeface="Calibri"/>
              </a:rPr>
              <a:t>directional </a:t>
            </a:r>
            <a:r>
              <a:rPr sz="650" spc="30" dirty="0">
                <a:latin typeface="Calibri"/>
                <a:cs typeface="Calibri"/>
              </a:rPr>
              <a:t>effect, </a:t>
            </a:r>
            <a:r>
              <a:rPr sz="650" spc="35" dirty="0">
                <a:latin typeface="Calibri"/>
                <a:cs typeface="Calibri"/>
              </a:rPr>
              <a:t>tying </a:t>
            </a:r>
            <a:r>
              <a:rPr sz="650" spc="27" dirty="0">
                <a:latin typeface="Calibri"/>
                <a:cs typeface="Calibri"/>
              </a:rPr>
              <a:t>in the </a:t>
            </a:r>
            <a:r>
              <a:rPr sz="650" spc="53" dirty="0">
                <a:latin typeface="Calibri"/>
                <a:cs typeface="Calibri"/>
              </a:rPr>
              <a:t>pace </a:t>
            </a:r>
            <a:r>
              <a:rPr sz="650" spc="47" dirty="0">
                <a:latin typeface="Calibri"/>
                <a:cs typeface="Calibri"/>
              </a:rPr>
              <a:t>and  </a:t>
            </a:r>
            <a:r>
              <a:rPr sz="650" spc="53" dirty="0">
                <a:latin typeface="Calibri"/>
                <a:cs typeface="Calibri"/>
              </a:rPr>
              <a:t>energy </a:t>
            </a:r>
            <a:r>
              <a:rPr sz="650" spc="21" dirty="0">
                <a:latin typeface="Calibri"/>
                <a:cs typeface="Calibri"/>
              </a:rPr>
              <a:t>of </a:t>
            </a:r>
            <a:r>
              <a:rPr sz="650" spc="47" dirty="0">
                <a:latin typeface="Calibri"/>
                <a:cs typeface="Calibri"/>
              </a:rPr>
              <a:t>industry and </a:t>
            </a:r>
            <a:r>
              <a:rPr sz="650" spc="27" dirty="0">
                <a:latin typeface="Calibri"/>
                <a:cs typeface="Calibri"/>
              </a:rPr>
              <a:t>the </a:t>
            </a:r>
            <a:r>
              <a:rPr sz="650" spc="32" dirty="0">
                <a:latin typeface="Calibri"/>
                <a:cs typeface="Calibri"/>
              </a:rPr>
              <a:t>people </a:t>
            </a:r>
            <a:r>
              <a:rPr sz="650" spc="27" dirty="0">
                <a:latin typeface="Calibri"/>
                <a:cs typeface="Calibri"/>
              </a:rPr>
              <a:t>that  </a:t>
            </a:r>
            <a:r>
              <a:rPr sz="650" spc="47" dirty="0">
                <a:latin typeface="Calibri"/>
                <a:cs typeface="Calibri"/>
              </a:rPr>
              <a:t>power </a:t>
            </a:r>
            <a:r>
              <a:rPr sz="650" spc="50" dirty="0">
                <a:latin typeface="Calibri"/>
                <a:cs typeface="Calibri"/>
              </a:rPr>
              <a:t>Crewe. </a:t>
            </a:r>
            <a:r>
              <a:rPr sz="650" spc="53" dirty="0">
                <a:latin typeface="Calibri"/>
                <a:cs typeface="Calibri"/>
              </a:rPr>
              <a:t>Chevron </a:t>
            </a:r>
            <a:r>
              <a:rPr sz="650" spc="71" dirty="0">
                <a:latin typeface="Calibri"/>
                <a:cs typeface="Calibri"/>
              </a:rPr>
              <a:t>arrows </a:t>
            </a:r>
            <a:r>
              <a:rPr sz="650" spc="53" dirty="0">
                <a:latin typeface="Calibri"/>
                <a:cs typeface="Calibri"/>
              </a:rPr>
              <a:t>reference  </a:t>
            </a:r>
            <a:r>
              <a:rPr sz="650" spc="50" dirty="0">
                <a:latin typeface="Calibri"/>
                <a:cs typeface="Calibri"/>
              </a:rPr>
              <a:t>transport </a:t>
            </a:r>
            <a:r>
              <a:rPr sz="650" spc="47" dirty="0">
                <a:latin typeface="Calibri"/>
                <a:cs typeface="Calibri"/>
              </a:rPr>
              <a:t>and </a:t>
            </a:r>
            <a:r>
              <a:rPr sz="650" spc="35" dirty="0">
                <a:latin typeface="Calibri"/>
                <a:cs typeface="Calibri"/>
              </a:rPr>
              <a:t>connectivity </a:t>
            </a:r>
            <a:r>
              <a:rPr sz="650" spc="50" dirty="0">
                <a:latin typeface="Calibri"/>
                <a:cs typeface="Calibri"/>
              </a:rPr>
              <a:t>-and </a:t>
            </a:r>
            <a:r>
              <a:rPr sz="650" spc="44" dirty="0">
                <a:latin typeface="Calibri"/>
                <a:cs typeface="Calibri"/>
              </a:rPr>
              <a:t>form </a:t>
            </a:r>
            <a:r>
              <a:rPr sz="650" spc="53" dirty="0">
                <a:latin typeface="Calibri"/>
                <a:cs typeface="Calibri"/>
              </a:rPr>
              <a:t>part  </a:t>
            </a:r>
            <a:r>
              <a:rPr sz="650" spc="21" dirty="0">
                <a:latin typeface="Calibri"/>
                <a:cs typeface="Calibri"/>
              </a:rPr>
              <a:t>of</a:t>
            </a:r>
            <a:r>
              <a:rPr sz="650" spc="6" dirty="0">
                <a:latin typeface="Calibri"/>
                <a:cs typeface="Calibri"/>
              </a:rPr>
              <a:t> </a:t>
            </a:r>
            <a:r>
              <a:rPr sz="650" spc="67" dirty="0">
                <a:latin typeface="Calibri"/>
                <a:cs typeface="Calibri"/>
              </a:rPr>
              <a:t>a</a:t>
            </a:r>
            <a:r>
              <a:rPr sz="650" spc="9" dirty="0">
                <a:latin typeface="Calibri"/>
                <a:cs typeface="Calibri"/>
              </a:rPr>
              <a:t> </a:t>
            </a:r>
            <a:r>
              <a:rPr sz="650" spc="50" dirty="0">
                <a:latin typeface="Calibri"/>
                <a:cs typeface="Calibri"/>
              </a:rPr>
              <a:t>universal</a:t>
            </a:r>
            <a:r>
              <a:rPr sz="650" spc="9" dirty="0">
                <a:latin typeface="Calibri"/>
                <a:cs typeface="Calibri"/>
              </a:rPr>
              <a:t> </a:t>
            </a:r>
            <a:r>
              <a:rPr sz="650" spc="56" dirty="0">
                <a:latin typeface="Calibri"/>
                <a:cs typeface="Calibri"/>
              </a:rPr>
              <a:t>graphic</a:t>
            </a:r>
            <a:r>
              <a:rPr sz="650" spc="9" dirty="0">
                <a:latin typeface="Calibri"/>
                <a:cs typeface="Calibri"/>
              </a:rPr>
              <a:t> </a:t>
            </a:r>
            <a:r>
              <a:rPr sz="650" spc="50" dirty="0">
                <a:latin typeface="Calibri"/>
                <a:cs typeface="Calibri"/>
              </a:rPr>
              <a:t>system</a:t>
            </a:r>
            <a:r>
              <a:rPr sz="650" spc="9" dirty="0">
                <a:latin typeface="Calibri"/>
                <a:cs typeface="Calibri"/>
              </a:rPr>
              <a:t> </a:t>
            </a:r>
            <a:r>
              <a:rPr sz="650" spc="47" dirty="0">
                <a:latin typeface="Calibri"/>
                <a:cs typeface="Calibri"/>
              </a:rPr>
              <a:t>we</a:t>
            </a:r>
            <a:r>
              <a:rPr sz="650" spc="9" dirty="0">
                <a:latin typeface="Calibri"/>
                <a:cs typeface="Calibri"/>
              </a:rPr>
              <a:t> </a:t>
            </a:r>
            <a:r>
              <a:rPr sz="650" spc="53" dirty="0">
                <a:latin typeface="Calibri"/>
                <a:cs typeface="Calibri"/>
              </a:rPr>
              <a:t>associate  </a:t>
            </a:r>
            <a:r>
              <a:rPr sz="650" spc="30" dirty="0">
                <a:latin typeface="Calibri"/>
                <a:cs typeface="Calibri"/>
              </a:rPr>
              <a:t>with </a:t>
            </a:r>
            <a:r>
              <a:rPr sz="650" spc="41" dirty="0">
                <a:latin typeface="Calibri"/>
                <a:cs typeface="Calibri"/>
              </a:rPr>
              <a:t>journeying </a:t>
            </a:r>
            <a:r>
              <a:rPr sz="650" spc="47" dirty="0">
                <a:latin typeface="Calibri"/>
                <a:cs typeface="Calibri"/>
              </a:rPr>
              <a:t>and</a:t>
            </a:r>
            <a:r>
              <a:rPr sz="650" spc="-50" dirty="0">
                <a:latin typeface="Calibri"/>
                <a:cs typeface="Calibri"/>
              </a:rPr>
              <a:t> </a:t>
            </a:r>
            <a:r>
              <a:rPr sz="650" spc="35" dirty="0">
                <a:latin typeface="Calibri"/>
                <a:cs typeface="Calibri"/>
              </a:rPr>
              <a:t>wayfinding.</a:t>
            </a:r>
            <a:endParaRPr sz="650">
              <a:latin typeface="Calibri"/>
              <a:cs typeface="Calibri"/>
            </a:endParaRPr>
          </a:p>
        </p:txBody>
      </p:sp>
      <p:sp>
        <p:nvSpPr>
          <p:cNvPr id="59" name="object 59"/>
          <p:cNvSpPr txBox="1"/>
          <p:nvPr/>
        </p:nvSpPr>
        <p:spPr>
          <a:xfrm>
            <a:off x="790626" y="6027915"/>
            <a:ext cx="116237" cy="102678"/>
          </a:xfrm>
          <a:prstGeom prst="rect">
            <a:avLst/>
          </a:prstGeom>
        </p:spPr>
        <p:txBody>
          <a:bodyPr vert="horz" wrap="square" lIns="0" tIns="2625" rIns="0" bIns="0" rtlCol="0">
            <a:spAutoFit/>
          </a:bodyPr>
          <a:lstStyle/>
          <a:p>
            <a:pPr marL="7499">
              <a:spcBef>
                <a:spcPts val="21"/>
              </a:spcBef>
            </a:pPr>
            <a:r>
              <a:rPr sz="650" b="1" spc="67" dirty="0">
                <a:latin typeface="Calibri"/>
                <a:cs typeface="Calibri"/>
              </a:rPr>
              <a:t>23</a:t>
            </a:r>
            <a:endParaRPr sz="650">
              <a:latin typeface="Calibri"/>
              <a:cs typeface="Calibri"/>
            </a:endParaRPr>
          </a:p>
        </p:txBody>
      </p:sp>
      <p:sp>
        <p:nvSpPr>
          <p:cNvPr id="57" name="object 57"/>
          <p:cNvSpPr txBox="1"/>
          <p:nvPr/>
        </p:nvSpPr>
        <p:spPr>
          <a:xfrm>
            <a:off x="790567" y="1118502"/>
            <a:ext cx="1401222" cy="189289"/>
          </a:xfrm>
          <a:prstGeom prst="rect">
            <a:avLst/>
          </a:prstGeom>
        </p:spPr>
        <p:txBody>
          <a:bodyPr vert="horz" wrap="square" lIns="0" tIns="7499" rIns="0" bIns="0" rtlCol="0">
            <a:spAutoFit/>
          </a:bodyPr>
          <a:lstStyle/>
          <a:p>
            <a:pPr marL="7499">
              <a:spcBef>
                <a:spcPts val="59"/>
              </a:spcBef>
              <a:tabLst>
                <a:tab pos="500207" algn="l"/>
              </a:tabLst>
            </a:pPr>
            <a:r>
              <a:rPr sz="1181" b="1" spc="92" dirty="0">
                <a:latin typeface="Calibri"/>
                <a:cs typeface="Calibri"/>
              </a:rPr>
              <a:t>02.4	</a:t>
            </a:r>
            <a:r>
              <a:rPr sz="1181" b="1" spc="71" dirty="0">
                <a:latin typeface="Calibri"/>
                <a:cs typeface="Calibri"/>
              </a:rPr>
              <a:t>Bold</a:t>
            </a:r>
            <a:r>
              <a:rPr sz="1181" b="1" spc="-41" dirty="0">
                <a:latin typeface="Calibri"/>
                <a:cs typeface="Calibri"/>
              </a:rPr>
              <a:t> </a:t>
            </a:r>
            <a:r>
              <a:rPr sz="1181" b="1" spc="80" dirty="0">
                <a:latin typeface="Calibri"/>
                <a:cs typeface="Calibri"/>
              </a:rPr>
              <a:t>pattern</a:t>
            </a:r>
            <a:endParaRPr sz="1181">
              <a:latin typeface="Calibri"/>
              <a:cs typeface="Calibri"/>
            </a:endParaRPr>
          </a:p>
        </p:txBody>
      </p:sp>
      <p:sp>
        <p:nvSpPr>
          <p:cNvPr id="58" name="object 58"/>
          <p:cNvSpPr txBox="1"/>
          <p:nvPr/>
        </p:nvSpPr>
        <p:spPr>
          <a:xfrm>
            <a:off x="1283413" y="286093"/>
            <a:ext cx="860531" cy="107600"/>
          </a:xfrm>
          <a:prstGeom prst="rect">
            <a:avLst/>
          </a:prstGeom>
        </p:spPr>
        <p:txBody>
          <a:bodyPr vert="horz" wrap="square" lIns="0" tIns="7499" rIns="0" bIns="0" rtlCol="0">
            <a:spAutoFit/>
          </a:bodyPr>
          <a:lstStyle/>
          <a:p>
            <a:pPr marL="7499">
              <a:spcBef>
                <a:spcPts val="59"/>
              </a:spcBef>
            </a:pPr>
            <a:r>
              <a:rPr sz="650" b="1" spc="56" dirty="0">
                <a:latin typeface="Calibri"/>
                <a:cs typeface="Calibri"/>
              </a:rPr>
              <a:t>02.00 </a:t>
            </a:r>
            <a:r>
              <a:rPr sz="650" b="1" spc="53" dirty="0">
                <a:latin typeface="Calibri"/>
                <a:cs typeface="Calibri"/>
              </a:rPr>
              <a:t>Visual</a:t>
            </a:r>
            <a:r>
              <a:rPr sz="650" b="1" spc="38" dirty="0">
                <a:latin typeface="Calibri"/>
                <a:cs typeface="Calibri"/>
              </a:rPr>
              <a:t> </a:t>
            </a:r>
            <a:r>
              <a:rPr sz="650" b="1" spc="44" dirty="0">
                <a:latin typeface="Calibri"/>
                <a:cs typeface="Calibri"/>
              </a:rPr>
              <a:t>Identity</a:t>
            </a:r>
            <a:endParaRPr sz="65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238266" y="1154131"/>
            <a:ext cx="1926164" cy="468699"/>
            <a:chOff x="6905942" y="1954542"/>
            <a:chExt cx="3261995" cy="793750"/>
          </a:xfrm>
        </p:grpSpPr>
        <p:sp>
          <p:nvSpPr>
            <p:cNvPr id="3" name="object 3"/>
            <p:cNvSpPr/>
            <p:nvPr/>
          </p:nvSpPr>
          <p:spPr>
            <a:xfrm>
              <a:off x="6921817" y="1970404"/>
              <a:ext cx="3230245" cy="762000"/>
            </a:xfrm>
            <a:custGeom>
              <a:avLst/>
              <a:gdLst/>
              <a:ahLst/>
              <a:cxnLst/>
              <a:rect l="l" t="t" r="r" b="b"/>
              <a:pathLst>
                <a:path w="3230245"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4" name="object 4"/>
            <p:cNvSpPr/>
            <p:nvPr/>
          </p:nvSpPr>
          <p:spPr>
            <a:xfrm>
              <a:off x="6921817" y="2597592"/>
              <a:ext cx="79375" cy="135255"/>
            </a:xfrm>
            <a:custGeom>
              <a:avLst/>
              <a:gdLst/>
              <a:ahLst/>
              <a:cxnLst/>
              <a:rect l="l" t="t" r="r" b="b"/>
              <a:pathLst>
                <a:path w="79375" h="135255">
                  <a:moveTo>
                    <a:pt x="0" y="0"/>
                  </a:moveTo>
                  <a:lnTo>
                    <a:pt x="78805" y="134812"/>
                  </a:lnTo>
                </a:path>
              </a:pathLst>
            </a:custGeom>
            <a:ln w="31750">
              <a:solidFill>
                <a:srgbClr val="EF5588"/>
              </a:solidFill>
            </a:ln>
          </p:spPr>
          <p:txBody>
            <a:bodyPr wrap="square" lIns="0" tIns="0" rIns="0" bIns="0" rtlCol="0"/>
            <a:lstStyle/>
            <a:p>
              <a:endParaRPr sz="1063"/>
            </a:p>
          </p:txBody>
        </p:sp>
        <p:sp>
          <p:nvSpPr>
            <p:cNvPr id="5" name="object 5"/>
            <p:cNvSpPr/>
            <p:nvPr/>
          </p:nvSpPr>
          <p:spPr>
            <a:xfrm>
              <a:off x="6921817" y="2356863"/>
              <a:ext cx="219710" cy="375920"/>
            </a:xfrm>
            <a:custGeom>
              <a:avLst/>
              <a:gdLst/>
              <a:ahLst/>
              <a:cxnLst/>
              <a:rect l="l" t="t" r="r" b="b"/>
              <a:pathLst>
                <a:path w="219709" h="375919">
                  <a:moveTo>
                    <a:pt x="0" y="0"/>
                  </a:moveTo>
                  <a:lnTo>
                    <a:pt x="219527" y="375541"/>
                  </a:lnTo>
                </a:path>
              </a:pathLst>
            </a:custGeom>
            <a:ln w="31750">
              <a:solidFill>
                <a:srgbClr val="EF5588"/>
              </a:solidFill>
            </a:ln>
          </p:spPr>
          <p:txBody>
            <a:bodyPr wrap="square" lIns="0" tIns="0" rIns="0" bIns="0" rtlCol="0"/>
            <a:lstStyle/>
            <a:p>
              <a:endParaRPr sz="1063"/>
            </a:p>
          </p:txBody>
        </p:sp>
        <p:sp>
          <p:nvSpPr>
            <p:cNvPr id="6" name="object 6"/>
            <p:cNvSpPr/>
            <p:nvPr/>
          </p:nvSpPr>
          <p:spPr>
            <a:xfrm>
              <a:off x="6921817" y="2116133"/>
              <a:ext cx="360680" cy="616585"/>
            </a:xfrm>
            <a:custGeom>
              <a:avLst/>
              <a:gdLst/>
              <a:ahLst/>
              <a:cxnLst/>
              <a:rect l="l" t="t" r="r" b="b"/>
              <a:pathLst>
                <a:path w="360679" h="616585">
                  <a:moveTo>
                    <a:pt x="0" y="0"/>
                  </a:moveTo>
                  <a:lnTo>
                    <a:pt x="360247" y="616271"/>
                  </a:lnTo>
                </a:path>
              </a:pathLst>
            </a:custGeom>
            <a:ln w="31750">
              <a:solidFill>
                <a:srgbClr val="EF5588"/>
              </a:solidFill>
            </a:ln>
          </p:spPr>
          <p:txBody>
            <a:bodyPr wrap="square" lIns="0" tIns="0" rIns="0" bIns="0" rtlCol="0"/>
            <a:lstStyle/>
            <a:p>
              <a:endParaRPr sz="1063"/>
            </a:p>
          </p:txBody>
        </p:sp>
        <p:sp>
          <p:nvSpPr>
            <p:cNvPr id="7" name="object 7"/>
            <p:cNvSpPr/>
            <p:nvPr/>
          </p:nvSpPr>
          <p:spPr>
            <a:xfrm>
              <a:off x="6977357"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8" name="object 8"/>
            <p:cNvSpPr/>
            <p:nvPr/>
          </p:nvSpPr>
          <p:spPr>
            <a:xfrm>
              <a:off x="7118079"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9" name="object 9"/>
            <p:cNvSpPr/>
            <p:nvPr/>
          </p:nvSpPr>
          <p:spPr>
            <a:xfrm>
              <a:off x="7258800"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0" name="object 10"/>
            <p:cNvSpPr/>
            <p:nvPr/>
          </p:nvSpPr>
          <p:spPr>
            <a:xfrm>
              <a:off x="7399521"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1" name="object 11"/>
            <p:cNvSpPr/>
            <p:nvPr/>
          </p:nvSpPr>
          <p:spPr>
            <a:xfrm>
              <a:off x="7540242"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2" name="object 12"/>
            <p:cNvSpPr/>
            <p:nvPr/>
          </p:nvSpPr>
          <p:spPr>
            <a:xfrm>
              <a:off x="7680963"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3" name="object 13"/>
            <p:cNvSpPr/>
            <p:nvPr/>
          </p:nvSpPr>
          <p:spPr>
            <a:xfrm>
              <a:off x="7821684"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4" name="object 14"/>
            <p:cNvSpPr/>
            <p:nvPr/>
          </p:nvSpPr>
          <p:spPr>
            <a:xfrm>
              <a:off x="7962406"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5" name="object 15"/>
            <p:cNvSpPr/>
            <p:nvPr/>
          </p:nvSpPr>
          <p:spPr>
            <a:xfrm>
              <a:off x="8103128"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6" name="object 16"/>
            <p:cNvSpPr/>
            <p:nvPr/>
          </p:nvSpPr>
          <p:spPr>
            <a:xfrm>
              <a:off x="8243848"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7" name="object 17"/>
            <p:cNvSpPr/>
            <p:nvPr/>
          </p:nvSpPr>
          <p:spPr>
            <a:xfrm>
              <a:off x="8384569"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8" name="object 18"/>
            <p:cNvSpPr/>
            <p:nvPr/>
          </p:nvSpPr>
          <p:spPr>
            <a:xfrm>
              <a:off x="8525291"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19" name="object 19"/>
            <p:cNvSpPr/>
            <p:nvPr/>
          </p:nvSpPr>
          <p:spPr>
            <a:xfrm>
              <a:off x="8666011"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0" name="object 20"/>
            <p:cNvSpPr/>
            <p:nvPr/>
          </p:nvSpPr>
          <p:spPr>
            <a:xfrm>
              <a:off x="8806732"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1" name="object 21"/>
            <p:cNvSpPr/>
            <p:nvPr/>
          </p:nvSpPr>
          <p:spPr>
            <a:xfrm>
              <a:off x="8947453"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2" name="object 22"/>
            <p:cNvSpPr/>
            <p:nvPr/>
          </p:nvSpPr>
          <p:spPr>
            <a:xfrm>
              <a:off x="9088174"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3" name="object 23"/>
            <p:cNvSpPr/>
            <p:nvPr/>
          </p:nvSpPr>
          <p:spPr>
            <a:xfrm>
              <a:off x="9228895"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4" name="object 24"/>
            <p:cNvSpPr/>
            <p:nvPr/>
          </p:nvSpPr>
          <p:spPr>
            <a:xfrm>
              <a:off x="9369616"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5" name="object 25"/>
            <p:cNvSpPr/>
            <p:nvPr/>
          </p:nvSpPr>
          <p:spPr>
            <a:xfrm>
              <a:off x="9510337"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6" name="object 26"/>
            <p:cNvSpPr/>
            <p:nvPr/>
          </p:nvSpPr>
          <p:spPr>
            <a:xfrm>
              <a:off x="9651060" y="1970417"/>
              <a:ext cx="445770" cy="762000"/>
            </a:xfrm>
            <a:custGeom>
              <a:avLst/>
              <a:gdLst/>
              <a:ahLst/>
              <a:cxnLst/>
              <a:rect l="l" t="t" r="r" b="b"/>
              <a:pathLst>
                <a:path w="445770" h="762000">
                  <a:moveTo>
                    <a:pt x="0" y="0"/>
                  </a:moveTo>
                  <a:lnTo>
                    <a:pt x="445427" y="761987"/>
                  </a:lnTo>
                </a:path>
              </a:pathLst>
            </a:custGeom>
            <a:ln w="31750">
              <a:solidFill>
                <a:srgbClr val="EF5588"/>
              </a:solidFill>
            </a:ln>
          </p:spPr>
          <p:txBody>
            <a:bodyPr wrap="square" lIns="0" tIns="0" rIns="0" bIns="0" rtlCol="0"/>
            <a:lstStyle/>
            <a:p>
              <a:endParaRPr sz="1063"/>
            </a:p>
          </p:txBody>
        </p:sp>
        <p:sp>
          <p:nvSpPr>
            <p:cNvPr id="27" name="object 27"/>
            <p:cNvSpPr/>
            <p:nvPr/>
          </p:nvSpPr>
          <p:spPr>
            <a:xfrm>
              <a:off x="9791780" y="1970417"/>
              <a:ext cx="360680" cy="616585"/>
            </a:xfrm>
            <a:custGeom>
              <a:avLst/>
              <a:gdLst/>
              <a:ahLst/>
              <a:cxnLst/>
              <a:rect l="l" t="t" r="r" b="b"/>
              <a:pathLst>
                <a:path w="360679" h="616585">
                  <a:moveTo>
                    <a:pt x="0" y="0"/>
                  </a:moveTo>
                  <a:lnTo>
                    <a:pt x="360218" y="616221"/>
                  </a:lnTo>
                </a:path>
              </a:pathLst>
            </a:custGeom>
            <a:ln w="31750">
              <a:solidFill>
                <a:srgbClr val="EF5588"/>
              </a:solidFill>
            </a:ln>
          </p:spPr>
          <p:txBody>
            <a:bodyPr wrap="square" lIns="0" tIns="0" rIns="0" bIns="0" rtlCol="0"/>
            <a:lstStyle/>
            <a:p>
              <a:endParaRPr sz="1063"/>
            </a:p>
          </p:txBody>
        </p:sp>
        <p:sp>
          <p:nvSpPr>
            <p:cNvPr id="28" name="object 28"/>
            <p:cNvSpPr/>
            <p:nvPr/>
          </p:nvSpPr>
          <p:spPr>
            <a:xfrm>
              <a:off x="9932501" y="1970417"/>
              <a:ext cx="219710" cy="375920"/>
            </a:xfrm>
            <a:custGeom>
              <a:avLst/>
              <a:gdLst/>
              <a:ahLst/>
              <a:cxnLst/>
              <a:rect l="l" t="t" r="r" b="b"/>
              <a:pathLst>
                <a:path w="219709" h="375919">
                  <a:moveTo>
                    <a:pt x="0" y="0"/>
                  </a:moveTo>
                  <a:lnTo>
                    <a:pt x="219497" y="375490"/>
                  </a:lnTo>
                </a:path>
              </a:pathLst>
            </a:custGeom>
            <a:ln w="31749">
              <a:solidFill>
                <a:srgbClr val="EF5588"/>
              </a:solidFill>
            </a:ln>
          </p:spPr>
          <p:txBody>
            <a:bodyPr wrap="square" lIns="0" tIns="0" rIns="0" bIns="0" rtlCol="0"/>
            <a:lstStyle/>
            <a:p>
              <a:endParaRPr sz="1063"/>
            </a:p>
          </p:txBody>
        </p:sp>
        <p:sp>
          <p:nvSpPr>
            <p:cNvPr id="29" name="object 29"/>
            <p:cNvSpPr/>
            <p:nvPr/>
          </p:nvSpPr>
          <p:spPr>
            <a:xfrm>
              <a:off x="10073223" y="1970417"/>
              <a:ext cx="79375" cy="135255"/>
            </a:xfrm>
            <a:custGeom>
              <a:avLst/>
              <a:gdLst/>
              <a:ahLst/>
              <a:cxnLst/>
              <a:rect l="l" t="t" r="r" b="b"/>
              <a:pathLst>
                <a:path w="79375" h="135255">
                  <a:moveTo>
                    <a:pt x="0" y="0"/>
                  </a:moveTo>
                  <a:lnTo>
                    <a:pt x="78774" y="134758"/>
                  </a:lnTo>
                </a:path>
              </a:pathLst>
            </a:custGeom>
            <a:ln w="31750">
              <a:solidFill>
                <a:srgbClr val="EF5588"/>
              </a:solidFill>
            </a:ln>
          </p:spPr>
          <p:txBody>
            <a:bodyPr wrap="square" lIns="0" tIns="0" rIns="0" bIns="0" rtlCol="0"/>
            <a:lstStyle/>
            <a:p>
              <a:endParaRPr sz="1063"/>
            </a:p>
          </p:txBody>
        </p:sp>
      </p:grpSp>
      <p:grpSp>
        <p:nvGrpSpPr>
          <p:cNvPr id="30" name="object 30"/>
          <p:cNvGrpSpPr/>
          <p:nvPr/>
        </p:nvGrpSpPr>
        <p:grpSpPr>
          <a:xfrm>
            <a:off x="6442687" y="1141007"/>
            <a:ext cx="1952411" cy="494946"/>
            <a:chOff x="10639170" y="1932317"/>
            <a:chExt cx="3306445" cy="838200"/>
          </a:xfrm>
        </p:grpSpPr>
        <p:sp>
          <p:nvSpPr>
            <p:cNvPr id="31" name="object 31"/>
            <p:cNvSpPr/>
            <p:nvPr/>
          </p:nvSpPr>
          <p:spPr>
            <a:xfrm>
              <a:off x="10677271" y="1970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32" name="object 32"/>
            <p:cNvSpPr/>
            <p:nvPr/>
          </p:nvSpPr>
          <p:spPr>
            <a:xfrm>
              <a:off x="13804694" y="1970417"/>
              <a:ext cx="102870" cy="176530"/>
            </a:xfrm>
            <a:custGeom>
              <a:avLst/>
              <a:gdLst/>
              <a:ahLst/>
              <a:cxnLst/>
              <a:rect l="l" t="t" r="r" b="b"/>
              <a:pathLst>
                <a:path w="102869" h="176530">
                  <a:moveTo>
                    <a:pt x="0" y="0"/>
                  </a:moveTo>
                  <a:lnTo>
                    <a:pt x="102745" y="176019"/>
                  </a:lnTo>
                </a:path>
              </a:pathLst>
            </a:custGeom>
            <a:ln w="76200">
              <a:solidFill>
                <a:srgbClr val="EF5588"/>
              </a:solidFill>
            </a:ln>
          </p:spPr>
          <p:txBody>
            <a:bodyPr wrap="square" lIns="0" tIns="0" rIns="0" bIns="0" rtlCol="0"/>
            <a:lstStyle/>
            <a:p>
              <a:endParaRPr sz="1063"/>
            </a:p>
          </p:txBody>
        </p:sp>
        <p:sp>
          <p:nvSpPr>
            <p:cNvPr id="33" name="object 33"/>
            <p:cNvSpPr/>
            <p:nvPr/>
          </p:nvSpPr>
          <p:spPr>
            <a:xfrm>
              <a:off x="13537816" y="1970417"/>
              <a:ext cx="370205" cy="633730"/>
            </a:xfrm>
            <a:custGeom>
              <a:avLst/>
              <a:gdLst/>
              <a:ahLst/>
              <a:cxnLst/>
              <a:rect l="l" t="t" r="r" b="b"/>
              <a:pathLst>
                <a:path w="370205" h="633730">
                  <a:moveTo>
                    <a:pt x="0" y="0"/>
                  </a:moveTo>
                  <a:lnTo>
                    <a:pt x="369623" y="633227"/>
                  </a:lnTo>
                </a:path>
              </a:pathLst>
            </a:custGeom>
            <a:ln w="76200">
              <a:solidFill>
                <a:srgbClr val="EF5588"/>
              </a:solidFill>
            </a:ln>
          </p:spPr>
          <p:txBody>
            <a:bodyPr wrap="square" lIns="0" tIns="0" rIns="0" bIns="0" rtlCol="0"/>
            <a:lstStyle/>
            <a:p>
              <a:endParaRPr sz="1063"/>
            </a:p>
          </p:txBody>
        </p:sp>
        <p:sp>
          <p:nvSpPr>
            <p:cNvPr id="34" name="object 34"/>
            <p:cNvSpPr/>
            <p:nvPr/>
          </p:nvSpPr>
          <p:spPr>
            <a:xfrm>
              <a:off x="13270936"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35" name="object 35"/>
            <p:cNvSpPr/>
            <p:nvPr/>
          </p:nvSpPr>
          <p:spPr>
            <a:xfrm>
              <a:off x="13004057"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36" name="object 36"/>
            <p:cNvSpPr/>
            <p:nvPr/>
          </p:nvSpPr>
          <p:spPr>
            <a:xfrm>
              <a:off x="12737176"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37" name="object 37"/>
            <p:cNvSpPr/>
            <p:nvPr/>
          </p:nvSpPr>
          <p:spPr>
            <a:xfrm>
              <a:off x="12470297"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38" name="object 38"/>
            <p:cNvSpPr/>
            <p:nvPr/>
          </p:nvSpPr>
          <p:spPr>
            <a:xfrm>
              <a:off x="12203417"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39" name="object 39"/>
            <p:cNvSpPr/>
            <p:nvPr/>
          </p:nvSpPr>
          <p:spPr>
            <a:xfrm>
              <a:off x="11936539"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40" name="object 40"/>
            <p:cNvSpPr/>
            <p:nvPr/>
          </p:nvSpPr>
          <p:spPr>
            <a:xfrm>
              <a:off x="11669659"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41" name="object 41"/>
            <p:cNvSpPr/>
            <p:nvPr/>
          </p:nvSpPr>
          <p:spPr>
            <a:xfrm>
              <a:off x="11402778"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42" name="object 42"/>
            <p:cNvSpPr/>
            <p:nvPr/>
          </p:nvSpPr>
          <p:spPr>
            <a:xfrm>
              <a:off x="11135899"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43" name="object 43"/>
            <p:cNvSpPr/>
            <p:nvPr/>
          </p:nvSpPr>
          <p:spPr>
            <a:xfrm>
              <a:off x="10869019" y="1970417"/>
              <a:ext cx="445134" cy="762000"/>
            </a:xfrm>
            <a:custGeom>
              <a:avLst/>
              <a:gdLst/>
              <a:ahLst/>
              <a:cxnLst/>
              <a:rect l="l" t="t" r="r" b="b"/>
              <a:pathLst>
                <a:path w="445134" h="762000">
                  <a:moveTo>
                    <a:pt x="0" y="0"/>
                  </a:moveTo>
                  <a:lnTo>
                    <a:pt x="444782" y="761987"/>
                  </a:lnTo>
                </a:path>
              </a:pathLst>
            </a:custGeom>
            <a:ln w="76200">
              <a:solidFill>
                <a:srgbClr val="EF5588"/>
              </a:solidFill>
            </a:ln>
          </p:spPr>
          <p:txBody>
            <a:bodyPr wrap="square" lIns="0" tIns="0" rIns="0" bIns="0" rtlCol="0"/>
            <a:lstStyle/>
            <a:p>
              <a:endParaRPr sz="1063"/>
            </a:p>
          </p:txBody>
        </p:sp>
        <p:sp>
          <p:nvSpPr>
            <p:cNvPr id="44" name="object 44"/>
            <p:cNvSpPr/>
            <p:nvPr/>
          </p:nvSpPr>
          <p:spPr>
            <a:xfrm>
              <a:off x="10677270" y="2099128"/>
              <a:ext cx="370205" cy="633730"/>
            </a:xfrm>
            <a:custGeom>
              <a:avLst/>
              <a:gdLst/>
              <a:ahLst/>
              <a:cxnLst/>
              <a:rect l="l" t="t" r="r" b="b"/>
              <a:pathLst>
                <a:path w="370204" h="633730">
                  <a:moveTo>
                    <a:pt x="0" y="0"/>
                  </a:moveTo>
                  <a:lnTo>
                    <a:pt x="369651" y="633276"/>
                  </a:lnTo>
                </a:path>
              </a:pathLst>
            </a:custGeom>
            <a:ln w="76199">
              <a:solidFill>
                <a:srgbClr val="EF5588"/>
              </a:solidFill>
            </a:ln>
          </p:spPr>
          <p:txBody>
            <a:bodyPr wrap="square" lIns="0" tIns="0" rIns="0" bIns="0" rtlCol="0"/>
            <a:lstStyle/>
            <a:p>
              <a:endParaRPr sz="1063"/>
            </a:p>
          </p:txBody>
        </p:sp>
        <p:sp>
          <p:nvSpPr>
            <p:cNvPr id="45" name="object 45"/>
            <p:cNvSpPr/>
            <p:nvPr/>
          </p:nvSpPr>
          <p:spPr>
            <a:xfrm>
              <a:off x="10677270" y="2556337"/>
              <a:ext cx="102870" cy="176530"/>
            </a:xfrm>
            <a:custGeom>
              <a:avLst/>
              <a:gdLst/>
              <a:ahLst/>
              <a:cxnLst/>
              <a:rect l="l" t="t" r="r" b="b"/>
              <a:pathLst>
                <a:path w="102870" h="176530">
                  <a:moveTo>
                    <a:pt x="0" y="0"/>
                  </a:moveTo>
                  <a:lnTo>
                    <a:pt x="102772" y="176067"/>
                  </a:lnTo>
                </a:path>
              </a:pathLst>
            </a:custGeom>
            <a:ln w="76200">
              <a:solidFill>
                <a:srgbClr val="EF5588"/>
              </a:solidFill>
            </a:ln>
          </p:spPr>
          <p:txBody>
            <a:bodyPr wrap="square" lIns="0" tIns="0" rIns="0" bIns="0" rtlCol="0"/>
            <a:lstStyle/>
            <a:p>
              <a:endParaRPr sz="1063"/>
            </a:p>
          </p:txBody>
        </p:sp>
      </p:grpSp>
      <p:grpSp>
        <p:nvGrpSpPr>
          <p:cNvPr id="46" name="object 46"/>
          <p:cNvGrpSpPr/>
          <p:nvPr/>
        </p:nvGrpSpPr>
        <p:grpSpPr>
          <a:xfrm>
            <a:off x="8615237" y="1096012"/>
            <a:ext cx="2042402" cy="584936"/>
            <a:chOff x="14318425" y="1856117"/>
            <a:chExt cx="3458845" cy="990600"/>
          </a:xfrm>
        </p:grpSpPr>
        <p:sp>
          <p:nvSpPr>
            <p:cNvPr id="47" name="object 47"/>
            <p:cNvSpPr/>
            <p:nvPr/>
          </p:nvSpPr>
          <p:spPr>
            <a:xfrm>
              <a:off x="14432724" y="1970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48" name="object 48"/>
            <p:cNvSpPr/>
            <p:nvPr/>
          </p:nvSpPr>
          <p:spPr>
            <a:xfrm>
              <a:off x="14432725" y="2290824"/>
              <a:ext cx="257810" cy="441959"/>
            </a:xfrm>
            <a:custGeom>
              <a:avLst/>
              <a:gdLst/>
              <a:ahLst/>
              <a:cxnLst/>
              <a:rect l="l" t="t" r="r" b="b"/>
              <a:pathLst>
                <a:path w="257809" h="441960">
                  <a:moveTo>
                    <a:pt x="0" y="0"/>
                  </a:moveTo>
                  <a:lnTo>
                    <a:pt x="257756" y="441580"/>
                  </a:lnTo>
                </a:path>
              </a:pathLst>
            </a:custGeom>
            <a:ln w="228600">
              <a:solidFill>
                <a:srgbClr val="EF5588"/>
              </a:solidFill>
            </a:ln>
          </p:spPr>
          <p:txBody>
            <a:bodyPr wrap="square" lIns="0" tIns="0" rIns="0" bIns="0" rtlCol="0"/>
            <a:lstStyle/>
            <a:p>
              <a:endParaRPr sz="1063"/>
            </a:p>
          </p:txBody>
        </p:sp>
        <p:sp>
          <p:nvSpPr>
            <p:cNvPr id="49" name="object 49"/>
            <p:cNvSpPr/>
            <p:nvPr/>
          </p:nvSpPr>
          <p:spPr>
            <a:xfrm>
              <a:off x="14772275" y="1970417"/>
              <a:ext cx="445134" cy="762000"/>
            </a:xfrm>
            <a:custGeom>
              <a:avLst/>
              <a:gdLst/>
              <a:ahLst/>
              <a:cxnLst/>
              <a:rect l="l" t="t" r="r" b="b"/>
              <a:pathLst>
                <a:path w="445134" h="762000">
                  <a:moveTo>
                    <a:pt x="0" y="0"/>
                  </a:moveTo>
                  <a:lnTo>
                    <a:pt x="444782" y="761987"/>
                  </a:lnTo>
                </a:path>
              </a:pathLst>
            </a:custGeom>
            <a:ln w="228600">
              <a:solidFill>
                <a:srgbClr val="EF5588"/>
              </a:solidFill>
            </a:ln>
          </p:spPr>
          <p:txBody>
            <a:bodyPr wrap="square" lIns="0" tIns="0" rIns="0" bIns="0" rtlCol="0"/>
            <a:lstStyle/>
            <a:p>
              <a:endParaRPr sz="1063"/>
            </a:p>
          </p:txBody>
        </p:sp>
        <p:sp>
          <p:nvSpPr>
            <p:cNvPr id="50" name="object 50"/>
            <p:cNvSpPr/>
            <p:nvPr/>
          </p:nvSpPr>
          <p:spPr>
            <a:xfrm>
              <a:off x="15298853" y="1970417"/>
              <a:ext cx="445134" cy="762000"/>
            </a:xfrm>
            <a:custGeom>
              <a:avLst/>
              <a:gdLst/>
              <a:ahLst/>
              <a:cxnLst/>
              <a:rect l="l" t="t" r="r" b="b"/>
              <a:pathLst>
                <a:path w="445134" h="762000">
                  <a:moveTo>
                    <a:pt x="0" y="0"/>
                  </a:moveTo>
                  <a:lnTo>
                    <a:pt x="444782" y="761987"/>
                  </a:lnTo>
                </a:path>
              </a:pathLst>
            </a:custGeom>
            <a:ln w="228600">
              <a:solidFill>
                <a:srgbClr val="EF5588"/>
              </a:solidFill>
            </a:ln>
          </p:spPr>
          <p:txBody>
            <a:bodyPr wrap="square" lIns="0" tIns="0" rIns="0" bIns="0" rtlCol="0"/>
            <a:lstStyle/>
            <a:p>
              <a:endParaRPr sz="1063"/>
            </a:p>
          </p:txBody>
        </p:sp>
        <p:sp>
          <p:nvSpPr>
            <p:cNvPr id="51" name="object 51"/>
            <p:cNvSpPr/>
            <p:nvPr/>
          </p:nvSpPr>
          <p:spPr>
            <a:xfrm>
              <a:off x="15825431" y="1970417"/>
              <a:ext cx="445134" cy="762000"/>
            </a:xfrm>
            <a:custGeom>
              <a:avLst/>
              <a:gdLst/>
              <a:ahLst/>
              <a:cxnLst/>
              <a:rect l="l" t="t" r="r" b="b"/>
              <a:pathLst>
                <a:path w="445134" h="762000">
                  <a:moveTo>
                    <a:pt x="0" y="0"/>
                  </a:moveTo>
                  <a:lnTo>
                    <a:pt x="444782" y="761987"/>
                  </a:lnTo>
                </a:path>
              </a:pathLst>
            </a:custGeom>
            <a:ln w="228600">
              <a:solidFill>
                <a:srgbClr val="EF5588"/>
              </a:solidFill>
            </a:ln>
          </p:spPr>
          <p:txBody>
            <a:bodyPr wrap="square" lIns="0" tIns="0" rIns="0" bIns="0" rtlCol="0"/>
            <a:lstStyle/>
            <a:p>
              <a:endParaRPr sz="1063"/>
            </a:p>
          </p:txBody>
        </p:sp>
        <p:sp>
          <p:nvSpPr>
            <p:cNvPr id="52" name="object 52"/>
            <p:cNvSpPr/>
            <p:nvPr/>
          </p:nvSpPr>
          <p:spPr>
            <a:xfrm>
              <a:off x="16352008" y="1970417"/>
              <a:ext cx="445134" cy="762000"/>
            </a:xfrm>
            <a:custGeom>
              <a:avLst/>
              <a:gdLst/>
              <a:ahLst/>
              <a:cxnLst/>
              <a:rect l="l" t="t" r="r" b="b"/>
              <a:pathLst>
                <a:path w="445134" h="762000">
                  <a:moveTo>
                    <a:pt x="0" y="0"/>
                  </a:moveTo>
                  <a:lnTo>
                    <a:pt x="444782" y="761987"/>
                  </a:lnTo>
                </a:path>
              </a:pathLst>
            </a:custGeom>
            <a:ln w="228600">
              <a:solidFill>
                <a:srgbClr val="EF5588"/>
              </a:solidFill>
            </a:ln>
          </p:spPr>
          <p:txBody>
            <a:bodyPr wrap="square" lIns="0" tIns="0" rIns="0" bIns="0" rtlCol="0"/>
            <a:lstStyle/>
            <a:p>
              <a:endParaRPr sz="1063"/>
            </a:p>
          </p:txBody>
        </p:sp>
        <p:sp>
          <p:nvSpPr>
            <p:cNvPr id="53" name="object 53"/>
            <p:cNvSpPr/>
            <p:nvPr/>
          </p:nvSpPr>
          <p:spPr>
            <a:xfrm>
              <a:off x="16878584" y="1970417"/>
              <a:ext cx="445134" cy="762000"/>
            </a:xfrm>
            <a:custGeom>
              <a:avLst/>
              <a:gdLst/>
              <a:ahLst/>
              <a:cxnLst/>
              <a:rect l="l" t="t" r="r" b="b"/>
              <a:pathLst>
                <a:path w="445134" h="762000">
                  <a:moveTo>
                    <a:pt x="0" y="0"/>
                  </a:moveTo>
                  <a:lnTo>
                    <a:pt x="444782" y="761987"/>
                  </a:lnTo>
                </a:path>
              </a:pathLst>
            </a:custGeom>
            <a:ln w="228600">
              <a:solidFill>
                <a:srgbClr val="EF5588"/>
              </a:solidFill>
            </a:ln>
          </p:spPr>
          <p:txBody>
            <a:bodyPr wrap="square" lIns="0" tIns="0" rIns="0" bIns="0" rtlCol="0"/>
            <a:lstStyle/>
            <a:p>
              <a:endParaRPr sz="1063"/>
            </a:p>
          </p:txBody>
        </p:sp>
        <p:sp>
          <p:nvSpPr>
            <p:cNvPr id="54" name="object 54"/>
            <p:cNvSpPr/>
            <p:nvPr/>
          </p:nvSpPr>
          <p:spPr>
            <a:xfrm>
              <a:off x="17405162" y="1970417"/>
              <a:ext cx="257810" cy="441959"/>
            </a:xfrm>
            <a:custGeom>
              <a:avLst/>
              <a:gdLst/>
              <a:ahLst/>
              <a:cxnLst/>
              <a:rect l="l" t="t" r="r" b="b"/>
              <a:pathLst>
                <a:path w="257809" h="441960">
                  <a:moveTo>
                    <a:pt x="0" y="0"/>
                  </a:moveTo>
                  <a:lnTo>
                    <a:pt x="257731" y="441537"/>
                  </a:lnTo>
                </a:path>
              </a:pathLst>
            </a:custGeom>
            <a:ln w="228600">
              <a:solidFill>
                <a:srgbClr val="EF5588"/>
              </a:solidFill>
            </a:ln>
          </p:spPr>
          <p:txBody>
            <a:bodyPr wrap="square" lIns="0" tIns="0" rIns="0" bIns="0" rtlCol="0"/>
            <a:lstStyle/>
            <a:p>
              <a:endParaRPr sz="1063"/>
            </a:p>
          </p:txBody>
        </p:sp>
      </p:grpSp>
      <p:grpSp>
        <p:nvGrpSpPr>
          <p:cNvPr id="55" name="object 55"/>
          <p:cNvGrpSpPr/>
          <p:nvPr/>
        </p:nvGrpSpPr>
        <p:grpSpPr>
          <a:xfrm>
            <a:off x="4180147" y="1995906"/>
            <a:ext cx="2042402" cy="584936"/>
            <a:chOff x="6807517" y="3380104"/>
            <a:chExt cx="3458845" cy="990600"/>
          </a:xfrm>
        </p:grpSpPr>
        <p:sp>
          <p:nvSpPr>
            <p:cNvPr id="56" name="object 56"/>
            <p:cNvSpPr/>
            <p:nvPr/>
          </p:nvSpPr>
          <p:spPr>
            <a:xfrm>
              <a:off x="6921817" y="3494404"/>
              <a:ext cx="3230245" cy="762000"/>
            </a:xfrm>
            <a:custGeom>
              <a:avLst/>
              <a:gdLst/>
              <a:ahLst/>
              <a:cxnLst/>
              <a:rect l="l" t="t" r="r" b="b"/>
              <a:pathLst>
                <a:path w="3230245"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57" name="object 57"/>
            <p:cNvSpPr/>
            <p:nvPr/>
          </p:nvSpPr>
          <p:spPr>
            <a:xfrm>
              <a:off x="6921817" y="3922757"/>
              <a:ext cx="194945" cy="334010"/>
            </a:xfrm>
            <a:custGeom>
              <a:avLst/>
              <a:gdLst/>
              <a:ahLst/>
              <a:cxnLst/>
              <a:rect l="l" t="t" r="r" b="b"/>
              <a:pathLst>
                <a:path w="194945" h="334010">
                  <a:moveTo>
                    <a:pt x="0" y="0"/>
                  </a:moveTo>
                  <a:lnTo>
                    <a:pt x="194754" y="333647"/>
                  </a:lnTo>
                </a:path>
              </a:pathLst>
            </a:custGeom>
            <a:ln w="228600">
              <a:solidFill>
                <a:srgbClr val="245AA8"/>
              </a:solidFill>
            </a:ln>
          </p:spPr>
          <p:txBody>
            <a:bodyPr wrap="square" lIns="0" tIns="0" rIns="0" bIns="0" rtlCol="0"/>
            <a:lstStyle/>
            <a:p>
              <a:endParaRPr sz="1063"/>
            </a:p>
          </p:txBody>
        </p:sp>
        <p:sp>
          <p:nvSpPr>
            <p:cNvPr id="58" name="object 58"/>
            <p:cNvSpPr/>
            <p:nvPr/>
          </p:nvSpPr>
          <p:spPr>
            <a:xfrm>
              <a:off x="7198360" y="3494404"/>
              <a:ext cx="445134" cy="762000"/>
            </a:xfrm>
            <a:custGeom>
              <a:avLst/>
              <a:gdLst/>
              <a:ahLst/>
              <a:cxnLst/>
              <a:rect l="l" t="t" r="r" b="b"/>
              <a:pathLst>
                <a:path w="445134" h="762000">
                  <a:moveTo>
                    <a:pt x="0" y="0"/>
                  </a:moveTo>
                  <a:lnTo>
                    <a:pt x="444789" y="762000"/>
                  </a:lnTo>
                </a:path>
              </a:pathLst>
            </a:custGeom>
            <a:ln w="228600">
              <a:solidFill>
                <a:srgbClr val="245AA8"/>
              </a:solidFill>
            </a:ln>
          </p:spPr>
          <p:txBody>
            <a:bodyPr wrap="square" lIns="0" tIns="0" rIns="0" bIns="0" rtlCol="0"/>
            <a:lstStyle/>
            <a:p>
              <a:endParaRPr sz="1063"/>
            </a:p>
          </p:txBody>
        </p:sp>
        <p:sp>
          <p:nvSpPr>
            <p:cNvPr id="59" name="object 59"/>
            <p:cNvSpPr/>
            <p:nvPr/>
          </p:nvSpPr>
          <p:spPr>
            <a:xfrm>
              <a:off x="7724937" y="3494404"/>
              <a:ext cx="445134" cy="762000"/>
            </a:xfrm>
            <a:custGeom>
              <a:avLst/>
              <a:gdLst/>
              <a:ahLst/>
              <a:cxnLst/>
              <a:rect l="l" t="t" r="r" b="b"/>
              <a:pathLst>
                <a:path w="445134" h="762000">
                  <a:moveTo>
                    <a:pt x="0" y="0"/>
                  </a:moveTo>
                  <a:lnTo>
                    <a:pt x="444789" y="762000"/>
                  </a:lnTo>
                </a:path>
              </a:pathLst>
            </a:custGeom>
            <a:ln w="228600">
              <a:solidFill>
                <a:srgbClr val="245AA8"/>
              </a:solidFill>
            </a:ln>
          </p:spPr>
          <p:txBody>
            <a:bodyPr wrap="square" lIns="0" tIns="0" rIns="0" bIns="0" rtlCol="0"/>
            <a:lstStyle/>
            <a:p>
              <a:endParaRPr sz="1063"/>
            </a:p>
          </p:txBody>
        </p:sp>
        <p:sp>
          <p:nvSpPr>
            <p:cNvPr id="60" name="object 60"/>
            <p:cNvSpPr/>
            <p:nvPr/>
          </p:nvSpPr>
          <p:spPr>
            <a:xfrm>
              <a:off x="8251515" y="3494404"/>
              <a:ext cx="445134" cy="762000"/>
            </a:xfrm>
            <a:custGeom>
              <a:avLst/>
              <a:gdLst/>
              <a:ahLst/>
              <a:cxnLst/>
              <a:rect l="l" t="t" r="r" b="b"/>
              <a:pathLst>
                <a:path w="445134" h="762000">
                  <a:moveTo>
                    <a:pt x="0" y="0"/>
                  </a:moveTo>
                  <a:lnTo>
                    <a:pt x="444789" y="762000"/>
                  </a:lnTo>
                </a:path>
              </a:pathLst>
            </a:custGeom>
            <a:ln w="228600">
              <a:solidFill>
                <a:srgbClr val="245AA8"/>
              </a:solidFill>
            </a:ln>
          </p:spPr>
          <p:txBody>
            <a:bodyPr wrap="square" lIns="0" tIns="0" rIns="0" bIns="0" rtlCol="0"/>
            <a:lstStyle/>
            <a:p>
              <a:endParaRPr sz="1063"/>
            </a:p>
          </p:txBody>
        </p:sp>
        <p:sp>
          <p:nvSpPr>
            <p:cNvPr id="61" name="object 61"/>
            <p:cNvSpPr/>
            <p:nvPr/>
          </p:nvSpPr>
          <p:spPr>
            <a:xfrm>
              <a:off x="8778091" y="3494404"/>
              <a:ext cx="445134" cy="762000"/>
            </a:xfrm>
            <a:custGeom>
              <a:avLst/>
              <a:gdLst/>
              <a:ahLst/>
              <a:cxnLst/>
              <a:rect l="l" t="t" r="r" b="b"/>
              <a:pathLst>
                <a:path w="445134" h="762000">
                  <a:moveTo>
                    <a:pt x="0" y="0"/>
                  </a:moveTo>
                  <a:lnTo>
                    <a:pt x="444789" y="762000"/>
                  </a:lnTo>
                </a:path>
              </a:pathLst>
            </a:custGeom>
            <a:ln w="228600">
              <a:solidFill>
                <a:srgbClr val="245AA8"/>
              </a:solidFill>
            </a:ln>
          </p:spPr>
          <p:txBody>
            <a:bodyPr wrap="square" lIns="0" tIns="0" rIns="0" bIns="0" rtlCol="0"/>
            <a:lstStyle/>
            <a:p>
              <a:endParaRPr sz="1063"/>
            </a:p>
          </p:txBody>
        </p:sp>
        <p:sp>
          <p:nvSpPr>
            <p:cNvPr id="62" name="object 62"/>
            <p:cNvSpPr/>
            <p:nvPr/>
          </p:nvSpPr>
          <p:spPr>
            <a:xfrm>
              <a:off x="9304669" y="3494404"/>
              <a:ext cx="445134" cy="762000"/>
            </a:xfrm>
            <a:custGeom>
              <a:avLst/>
              <a:gdLst/>
              <a:ahLst/>
              <a:cxnLst/>
              <a:rect l="l" t="t" r="r" b="b"/>
              <a:pathLst>
                <a:path w="445134" h="762000">
                  <a:moveTo>
                    <a:pt x="0" y="0"/>
                  </a:moveTo>
                  <a:lnTo>
                    <a:pt x="444789" y="762000"/>
                  </a:lnTo>
                </a:path>
              </a:pathLst>
            </a:custGeom>
            <a:ln w="228600">
              <a:solidFill>
                <a:srgbClr val="245AA8"/>
              </a:solidFill>
            </a:ln>
          </p:spPr>
          <p:txBody>
            <a:bodyPr wrap="square" lIns="0" tIns="0" rIns="0" bIns="0" rtlCol="0"/>
            <a:lstStyle/>
            <a:p>
              <a:endParaRPr sz="1063"/>
            </a:p>
          </p:txBody>
        </p:sp>
        <p:sp>
          <p:nvSpPr>
            <p:cNvPr id="63" name="object 63"/>
            <p:cNvSpPr/>
            <p:nvPr/>
          </p:nvSpPr>
          <p:spPr>
            <a:xfrm>
              <a:off x="9831246" y="3494404"/>
              <a:ext cx="321310" cy="549910"/>
            </a:xfrm>
            <a:custGeom>
              <a:avLst/>
              <a:gdLst/>
              <a:ahLst/>
              <a:cxnLst/>
              <a:rect l="l" t="t" r="r" b="b"/>
              <a:pathLst>
                <a:path w="321309" h="549910">
                  <a:moveTo>
                    <a:pt x="0" y="0"/>
                  </a:moveTo>
                  <a:lnTo>
                    <a:pt x="320752" y="549502"/>
                  </a:lnTo>
                </a:path>
              </a:pathLst>
            </a:custGeom>
            <a:ln w="228600">
              <a:solidFill>
                <a:srgbClr val="245AA8"/>
              </a:solidFill>
            </a:ln>
          </p:spPr>
          <p:txBody>
            <a:bodyPr wrap="square" lIns="0" tIns="0" rIns="0" bIns="0" rtlCol="0"/>
            <a:lstStyle/>
            <a:p>
              <a:endParaRPr sz="1063"/>
            </a:p>
          </p:txBody>
        </p:sp>
      </p:grpSp>
      <p:grpSp>
        <p:nvGrpSpPr>
          <p:cNvPr id="64" name="object 64"/>
          <p:cNvGrpSpPr/>
          <p:nvPr/>
        </p:nvGrpSpPr>
        <p:grpSpPr>
          <a:xfrm>
            <a:off x="6352697" y="1950911"/>
            <a:ext cx="2019904" cy="674926"/>
            <a:chOff x="10486770" y="3303904"/>
            <a:chExt cx="3420745" cy="1143000"/>
          </a:xfrm>
        </p:grpSpPr>
        <p:sp>
          <p:nvSpPr>
            <p:cNvPr id="65" name="object 65"/>
            <p:cNvSpPr/>
            <p:nvPr/>
          </p:nvSpPr>
          <p:spPr>
            <a:xfrm>
              <a:off x="10677270" y="3494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66" name="object 66"/>
            <p:cNvSpPr/>
            <p:nvPr/>
          </p:nvSpPr>
          <p:spPr>
            <a:xfrm>
              <a:off x="10677270" y="3618915"/>
              <a:ext cx="372110" cy="637540"/>
            </a:xfrm>
            <a:custGeom>
              <a:avLst/>
              <a:gdLst/>
              <a:ahLst/>
              <a:cxnLst/>
              <a:rect l="l" t="t" r="r" b="b"/>
              <a:pathLst>
                <a:path w="372109" h="637539">
                  <a:moveTo>
                    <a:pt x="0" y="0"/>
                  </a:moveTo>
                  <a:lnTo>
                    <a:pt x="372111" y="637489"/>
                  </a:lnTo>
                </a:path>
              </a:pathLst>
            </a:custGeom>
            <a:ln w="381000">
              <a:solidFill>
                <a:srgbClr val="245AA8"/>
              </a:solidFill>
            </a:ln>
          </p:spPr>
          <p:txBody>
            <a:bodyPr wrap="square" lIns="0" tIns="0" rIns="0" bIns="0" rtlCol="0"/>
            <a:lstStyle/>
            <a:p>
              <a:endParaRPr sz="1063"/>
            </a:p>
          </p:txBody>
        </p:sp>
        <p:sp>
          <p:nvSpPr>
            <p:cNvPr id="67" name="object 67"/>
            <p:cNvSpPr/>
            <p:nvPr/>
          </p:nvSpPr>
          <p:spPr>
            <a:xfrm>
              <a:off x="11485510" y="3494404"/>
              <a:ext cx="445134" cy="762000"/>
            </a:xfrm>
            <a:custGeom>
              <a:avLst/>
              <a:gdLst/>
              <a:ahLst/>
              <a:cxnLst/>
              <a:rect l="l" t="t" r="r" b="b"/>
              <a:pathLst>
                <a:path w="445134" h="762000">
                  <a:moveTo>
                    <a:pt x="0" y="0"/>
                  </a:moveTo>
                  <a:lnTo>
                    <a:pt x="444789" y="762000"/>
                  </a:lnTo>
                </a:path>
              </a:pathLst>
            </a:custGeom>
            <a:ln w="381000">
              <a:solidFill>
                <a:srgbClr val="245AA8"/>
              </a:solidFill>
            </a:ln>
          </p:spPr>
          <p:txBody>
            <a:bodyPr wrap="square" lIns="0" tIns="0" rIns="0" bIns="0" rtlCol="0"/>
            <a:lstStyle/>
            <a:p>
              <a:endParaRPr sz="1063"/>
            </a:p>
          </p:txBody>
        </p:sp>
        <p:sp>
          <p:nvSpPr>
            <p:cNvPr id="68" name="object 68"/>
            <p:cNvSpPr/>
            <p:nvPr/>
          </p:nvSpPr>
          <p:spPr>
            <a:xfrm>
              <a:off x="12366429" y="3494404"/>
              <a:ext cx="445134" cy="762000"/>
            </a:xfrm>
            <a:custGeom>
              <a:avLst/>
              <a:gdLst/>
              <a:ahLst/>
              <a:cxnLst/>
              <a:rect l="l" t="t" r="r" b="b"/>
              <a:pathLst>
                <a:path w="445134" h="762000">
                  <a:moveTo>
                    <a:pt x="0" y="0"/>
                  </a:moveTo>
                  <a:lnTo>
                    <a:pt x="444789" y="762000"/>
                  </a:lnTo>
                </a:path>
              </a:pathLst>
            </a:custGeom>
            <a:ln w="381000">
              <a:solidFill>
                <a:srgbClr val="245AA8"/>
              </a:solidFill>
            </a:ln>
          </p:spPr>
          <p:txBody>
            <a:bodyPr wrap="square" lIns="0" tIns="0" rIns="0" bIns="0" rtlCol="0"/>
            <a:lstStyle/>
            <a:p>
              <a:endParaRPr sz="1063"/>
            </a:p>
          </p:txBody>
        </p:sp>
        <p:sp>
          <p:nvSpPr>
            <p:cNvPr id="69" name="object 69"/>
            <p:cNvSpPr/>
            <p:nvPr/>
          </p:nvSpPr>
          <p:spPr>
            <a:xfrm>
              <a:off x="13247349" y="3494404"/>
              <a:ext cx="445134" cy="762000"/>
            </a:xfrm>
            <a:custGeom>
              <a:avLst/>
              <a:gdLst/>
              <a:ahLst/>
              <a:cxnLst/>
              <a:rect l="l" t="t" r="r" b="b"/>
              <a:pathLst>
                <a:path w="445134" h="762000">
                  <a:moveTo>
                    <a:pt x="0" y="0"/>
                  </a:moveTo>
                  <a:lnTo>
                    <a:pt x="444789" y="762000"/>
                  </a:lnTo>
                </a:path>
              </a:pathLst>
            </a:custGeom>
            <a:ln w="381000">
              <a:solidFill>
                <a:srgbClr val="245AA8"/>
              </a:solidFill>
            </a:ln>
          </p:spPr>
          <p:txBody>
            <a:bodyPr wrap="square" lIns="0" tIns="0" rIns="0" bIns="0" rtlCol="0"/>
            <a:lstStyle/>
            <a:p>
              <a:endParaRPr sz="1063"/>
            </a:p>
          </p:txBody>
        </p:sp>
      </p:grpSp>
      <p:grpSp>
        <p:nvGrpSpPr>
          <p:cNvPr id="70" name="object 70"/>
          <p:cNvGrpSpPr/>
          <p:nvPr/>
        </p:nvGrpSpPr>
        <p:grpSpPr>
          <a:xfrm>
            <a:off x="8682730" y="1875919"/>
            <a:ext cx="1907416" cy="1274861"/>
            <a:chOff x="14432725" y="3176904"/>
            <a:chExt cx="3230245" cy="2159000"/>
          </a:xfrm>
        </p:grpSpPr>
        <p:sp>
          <p:nvSpPr>
            <p:cNvPr id="71" name="object 71"/>
            <p:cNvSpPr/>
            <p:nvPr/>
          </p:nvSpPr>
          <p:spPr>
            <a:xfrm>
              <a:off x="14432725" y="3494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72" name="object 72"/>
            <p:cNvSpPr/>
            <p:nvPr/>
          </p:nvSpPr>
          <p:spPr>
            <a:xfrm>
              <a:off x="15389312" y="3494404"/>
              <a:ext cx="445134" cy="762000"/>
            </a:xfrm>
            <a:custGeom>
              <a:avLst/>
              <a:gdLst/>
              <a:ahLst/>
              <a:cxnLst/>
              <a:rect l="l" t="t" r="r" b="b"/>
              <a:pathLst>
                <a:path w="445134" h="762000">
                  <a:moveTo>
                    <a:pt x="0" y="0"/>
                  </a:moveTo>
                  <a:lnTo>
                    <a:pt x="444789" y="762000"/>
                  </a:lnTo>
                </a:path>
              </a:pathLst>
            </a:custGeom>
            <a:ln w="635000">
              <a:solidFill>
                <a:srgbClr val="245AA8"/>
              </a:solidFill>
            </a:ln>
          </p:spPr>
          <p:txBody>
            <a:bodyPr wrap="square" lIns="0" tIns="0" rIns="0" bIns="0" rtlCol="0"/>
            <a:lstStyle/>
            <a:p>
              <a:endParaRPr sz="1063"/>
            </a:p>
          </p:txBody>
        </p:sp>
        <p:sp>
          <p:nvSpPr>
            <p:cNvPr id="73" name="object 73"/>
            <p:cNvSpPr/>
            <p:nvPr/>
          </p:nvSpPr>
          <p:spPr>
            <a:xfrm>
              <a:off x="16855536" y="3494404"/>
              <a:ext cx="445134" cy="762000"/>
            </a:xfrm>
            <a:custGeom>
              <a:avLst/>
              <a:gdLst/>
              <a:ahLst/>
              <a:cxnLst/>
              <a:rect l="l" t="t" r="r" b="b"/>
              <a:pathLst>
                <a:path w="445134" h="762000">
                  <a:moveTo>
                    <a:pt x="0" y="0"/>
                  </a:moveTo>
                  <a:lnTo>
                    <a:pt x="444789" y="762000"/>
                  </a:lnTo>
                </a:path>
              </a:pathLst>
            </a:custGeom>
            <a:ln w="635000">
              <a:solidFill>
                <a:srgbClr val="245AA8"/>
              </a:solidFill>
            </a:ln>
          </p:spPr>
          <p:txBody>
            <a:bodyPr wrap="square" lIns="0" tIns="0" rIns="0" bIns="0" rtlCol="0"/>
            <a:lstStyle/>
            <a:p>
              <a:endParaRPr sz="1063"/>
            </a:p>
          </p:txBody>
        </p:sp>
        <p:sp>
          <p:nvSpPr>
            <p:cNvPr id="74" name="object 74"/>
            <p:cNvSpPr/>
            <p:nvPr/>
          </p:nvSpPr>
          <p:spPr>
            <a:xfrm>
              <a:off x="14432725" y="4256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75" name="object 75"/>
            <p:cNvSpPr/>
            <p:nvPr/>
          </p:nvSpPr>
          <p:spPr>
            <a:xfrm>
              <a:off x="16854760" y="4256417"/>
              <a:ext cx="445134" cy="762000"/>
            </a:xfrm>
            <a:custGeom>
              <a:avLst/>
              <a:gdLst/>
              <a:ahLst/>
              <a:cxnLst/>
              <a:rect l="l" t="t" r="r" b="b"/>
              <a:pathLst>
                <a:path w="445134" h="762000">
                  <a:moveTo>
                    <a:pt x="444782" y="0"/>
                  </a:moveTo>
                  <a:lnTo>
                    <a:pt x="0" y="761987"/>
                  </a:lnTo>
                </a:path>
              </a:pathLst>
            </a:custGeom>
            <a:ln w="635000">
              <a:solidFill>
                <a:srgbClr val="245AA8"/>
              </a:solidFill>
            </a:ln>
          </p:spPr>
          <p:txBody>
            <a:bodyPr wrap="square" lIns="0" tIns="0" rIns="0" bIns="0" rtlCol="0"/>
            <a:lstStyle/>
            <a:p>
              <a:endParaRPr sz="1063"/>
            </a:p>
          </p:txBody>
        </p:sp>
        <p:sp>
          <p:nvSpPr>
            <p:cNvPr id="76" name="object 76"/>
            <p:cNvSpPr/>
            <p:nvPr/>
          </p:nvSpPr>
          <p:spPr>
            <a:xfrm>
              <a:off x="15388535" y="4256417"/>
              <a:ext cx="445134" cy="762000"/>
            </a:xfrm>
            <a:custGeom>
              <a:avLst/>
              <a:gdLst/>
              <a:ahLst/>
              <a:cxnLst/>
              <a:rect l="l" t="t" r="r" b="b"/>
              <a:pathLst>
                <a:path w="445134" h="762000">
                  <a:moveTo>
                    <a:pt x="444782" y="0"/>
                  </a:moveTo>
                  <a:lnTo>
                    <a:pt x="0" y="761987"/>
                  </a:lnTo>
                </a:path>
              </a:pathLst>
            </a:custGeom>
            <a:ln w="635000">
              <a:solidFill>
                <a:srgbClr val="245AA8"/>
              </a:solidFill>
            </a:ln>
          </p:spPr>
          <p:txBody>
            <a:bodyPr wrap="square" lIns="0" tIns="0" rIns="0" bIns="0" rtlCol="0"/>
            <a:lstStyle/>
            <a:p>
              <a:endParaRPr sz="1063"/>
            </a:p>
          </p:txBody>
        </p:sp>
      </p:grpSp>
      <p:sp>
        <p:nvSpPr>
          <p:cNvPr id="77" name="object 77"/>
          <p:cNvSpPr/>
          <p:nvPr/>
        </p:nvSpPr>
        <p:spPr>
          <a:xfrm>
            <a:off x="2557036" y="4619765"/>
            <a:ext cx="346462" cy="593560"/>
          </a:xfrm>
          <a:custGeom>
            <a:avLst/>
            <a:gdLst/>
            <a:ahLst/>
            <a:cxnLst/>
            <a:rect l="l" t="t" r="r" b="b"/>
            <a:pathLst>
              <a:path w="586739" h="1005204">
                <a:moveTo>
                  <a:pt x="586485" y="0"/>
                </a:moveTo>
                <a:lnTo>
                  <a:pt x="0" y="1004747"/>
                </a:lnTo>
              </a:path>
            </a:pathLst>
          </a:custGeom>
          <a:ln w="228600">
            <a:solidFill>
              <a:srgbClr val="EF5588"/>
            </a:solidFill>
          </a:ln>
        </p:spPr>
        <p:txBody>
          <a:bodyPr wrap="square" lIns="0" tIns="0" rIns="0" bIns="0" rtlCol="0"/>
          <a:lstStyle/>
          <a:p>
            <a:endParaRPr sz="1063"/>
          </a:p>
        </p:txBody>
      </p:sp>
      <p:grpSp>
        <p:nvGrpSpPr>
          <p:cNvPr id="78" name="object 78"/>
          <p:cNvGrpSpPr/>
          <p:nvPr/>
        </p:nvGrpSpPr>
        <p:grpSpPr>
          <a:xfrm>
            <a:off x="6352697" y="2400870"/>
            <a:ext cx="2019904" cy="674926"/>
            <a:chOff x="10486770" y="4065917"/>
            <a:chExt cx="3420745" cy="1143000"/>
          </a:xfrm>
        </p:grpSpPr>
        <p:sp>
          <p:nvSpPr>
            <p:cNvPr id="79" name="object 79"/>
            <p:cNvSpPr/>
            <p:nvPr/>
          </p:nvSpPr>
          <p:spPr>
            <a:xfrm>
              <a:off x="10677270" y="4256404"/>
              <a:ext cx="3230245" cy="762000"/>
            </a:xfrm>
            <a:custGeom>
              <a:avLst/>
              <a:gdLst/>
              <a:ahLst/>
              <a:cxnLst/>
              <a:rect l="l" t="t" r="r" b="b"/>
              <a:pathLst>
                <a:path w="3230244"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80" name="object 80"/>
            <p:cNvSpPr/>
            <p:nvPr/>
          </p:nvSpPr>
          <p:spPr>
            <a:xfrm>
              <a:off x="13247347" y="4256417"/>
              <a:ext cx="445134" cy="762000"/>
            </a:xfrm>
            <a:custGeom>
              <a:avLst/>
              <a:gdLst/>
              <a:ahLst/>
              <a:cxnLst/>
              <a:rect l="l" t="t" r="r" b="b"/>
              <a:pathLst>
                <a:path w="445134" h="762000">
                  <a:moveTo>
                    <a:pt x="444782" y="0"/>
                  </a:moveTo>
                  <a:lnTo>
                    <a:pt x="0" y="761987"/>
                  </a:lnTo>
                </a:path>
              </a:pathLst>
            </a:custGeom>
            <a:ln w="381000">
              <a:solidFill>
                <a:srgbClr val="245AA8"/>
              </a:solidFill>
            </a:ln>
          </p:spPr>
          <p:txBody>
            <a:bodyPr wrap="square" lIns="0" tIns="0" rIns="0" bIns="0" rtlCol="0"/>
            <a:lstStyle/>
            <a:p>
              <a:endParaRPr sz="1063"/>
            </a:p>
          </p:txBody>
        </p:sp>
        <p:sp>
          <p:nvSpPr>
            <p:cNvPr id="81" name="object 81"/>
            <p:cNvSpPr/>
            <p:nvPr/>
          </p:nvSpPr>
          <p:spPr>
            <a:xfrm>
              <a:off x="12366428" y="4256417"/>
              <a:ext cx="445134" cy="762000"/>
            </a:xfrm>
            <a:custGeom>
              <a:avLst/>
              <a:gdLst/>
              <a:ahLst/>
              <a:cxnLst/>
              <a:rect l="l" t="t" r="r" b="b"/>
              <a:pathLst>
                <a:path w="445134" h="762000">
                  <a:moveTo>
                    <a:pt x="444782" y="0"/>
                  </a:moveTo>
                  <a:lnTo>
                    <a:pt x="0" y="761987"/>
                  </a:lnTo>
                </a:path>
              </a:pathLst>
            </a:custGeom>
            <a:ln w="381000">
              <a:solidFill>
                <a:srgbClr val="245AA8"/>
              </a:solidFill>
            </a:ln>
          </p:spPr>
          <p:txBody>
            <a:bodyPr wrap="square" lIns="0" tIns="0" rIns="0" bIns="0" rtlCol="0"/>
            <a:lstStyle/>
            <a:p>
              <a:endParaRPr sz="1063"/>
            </a:p>
          </p:txBody>
        </p:sp>
        <p:sp>
          <p:nvSpPr>
            <p:cNvPr id="82" name="object 82"/>
            <p:cNvSpPr/>
            <p:nvPr/>
          </p:nvSpPr>
          <p:spPr>
            <a:xfrm>
              <a:off x="11485509" y="4256417"/>
              <a:ext cx="445134" cy="762000"/>
            </a:xfrm>
            <a:custGeom>
              <a:avLst/>
              <a:gdLst/>
              <a:ahLst/>
              <a:cxnLst/>
              <a:rect l="l" t="t" r="r" b="b"/>
              <a:pathLst>
                <a:path w="445134" h="762000">
                  <a:moveTo>
                    <a:pt x="444782" y="0"/>
                  </a:moveTo>
                  <a:lnTo>
                    <a:pt x="0" y="761987"/>
                  </a:lnTo>
                </a:path>
              </a:pathLst>
            </a:custGeom>
            <a:ln w="381000">
              <a:solidFill>
                <a:srgbClr val="245AA8"/>
              </a:solidFill>
            </a:ln>
          </p:spPr>
          <p:txBody>
            <a:bodyPr wrap="square" lIns="0" tIns="0" rIns="0" bIns="0" rtlCol="0"/>
            <a:lstStyle/>
            <a:p>
              <a:endParaRPr sz="1063"/>
            </a:p>
          </p:txBody>
        </p:sp>
        <p:sp>
          <p:nvSpPr>
            <p:cNvPr id="83" name="object 83"/>
            <p:cNvSpPr/>
            <p:nvPr/>
          </p:nvSpPr>
          <p:spPr>
            <a:xfrm>
              <a:off x="10677270" y="4256417"/>
              <a:ext cx="372110" cy="637540"/>
            </a:xfrm>
            <a:custGeom>
              <a:avLst/>
              <a:gdLst/>
              <a:ahLst/>
              <a:cxnLst/>
              <a:rect l="l" t="t" r="r" b="b"/>
              <a:pathLst>
                <a:path w="372109" h="637539">
                  <a:moveTo>
                    <a:pt x="372102" y="0"/>
                  </a:moveTo>
                  <a:lnTo>
                    <a:pt x="0" y="637474"/>
                  </a:lnTo>
                </a:path>
              </a:pathLst>
            </a:custGeom>
            <a:ln w="380999">
              <a:solidFill>
                <a:srgbClr val="245AA8"/>
              </a:solidFill>
            </a:ln>
          </p:spPr>
          <p:txBody>
            <a:bodyPr wrap="square" lIns="0" tIns="0" rIns="0" bIns="0" rtlCol="0"/>
            <a:lstStyle/>
            <a:p>
              <a:endParaRPr sz="1063"/>
            </a:p>
          </p:txBody>
        </p:sp>
      </p:grpSp>
      <p:grpSp>
        <p:nvGrpSpPr>
          <p:cNvPr id="84" name="object 84"/>
          <p:cNvGrpSpPr/>
          <p:nvPr/>
        </p:nvGrpSpPr>
        <p:grpSpPr>
          <a:xfrm>
            <a:off x="4180147" y="2445842"/>
            <a:ext cx="2042402" cy="584936"/>
            <a:chOff x="6807517" y="4142079"/>
            <a:chExt cx="3458845" cy="990600"/>
          </a:xfrm>
        </p:grpSpPr>
        <p:sp>
          <p:nvSpPr>
            <p:cNvPr id="85" name="object 85"/>
            <p:cNvSpPr/>
            <p:nvPr/>
          </p:nvSpPr>
          <p:spPr>
            <a:xfrm>
              <a:off x="6921817" y="4256379"/>
              <a:ext cx="3230245" cy="762000"/>
            </a:xfrm>
            <a:custGeom>
              <a:avLst/>
              <a:gdLst/>
              <a:ahLst/>
              <a:cxnLst/>
              <a:rect l="l" t="t" r="r" b="b"/>
              <a:pathLst>
                <a:path w="3230245" h="762000">
                  <a:moveTo>
                    <a:pt x="3230181" y="0"/>
                  </a:moveTo>
                  <a:lnTo>
                    <a:pt x="0" y="0"/>
                  </a:lnTo>
                  <a:lnTo>
                    <a:pt x="0" y="762000"/>
                  </a:lnTo>
                  <a:lnTo>
                    <a:pt x="3230181" y="762000"/>
                  </a:lnTo>
                  <a:lnTo>
                    <a:pt x="3230181" y="0"/>
                  </a:lnTo>
                  <a:close/>
                </a:path>
              </a:pathLst>
            </a:custGeom>
            <a:solidFill>
              <a:srgbClr val="D3D1CB"/>
            </a:solidFill>
          </p:spPr>
          <p:txBody>
            <a:bodyPr wrap="square" lIns="0" tIns="0" rIns="0" bIns="0" rtlCol="0"/>
            <a:lstStyle/>
            <a:p>
              <a:endParaRPr sz="1063"/>
            </a:p>
          </p:txBody>
        </p:sp>
        <p:sp>
          <p:nvSpPr>
            <p:cNvPr id="86" name="object 86"/>
            <p:cNvSpPr/>
            <p:nvPr/>
          </p:nvSpPr>
          <p:spPr>
            <a:xfrm>
              <a:off x="6921817" y="4256379"/>
              <a:ext cx="194945" cy="334010"/>
            </a:xfrm>
            <a:custGeom>
              <a:avLst/>
              <a:gdLst/>
              <a:ahLst/>
              <a:cxnLst/>
              <a:rect l="l" t="t" r="r" b="b"/>
              <a:pathLst>
                <a:path w="194945" h="334010">
                  <a:moveTo>
                    <a:pt x="0" y="333645"/>
                  </a:moveTo>
                  <a:lnTo>
                    <a:pt x="194753" y="0"/>
                  </a:lnTo>
                </a:path>
              </a:pathLst>
            </a:custGeom>
            <a:ln w="228600">
              <a:solidFill>
                <a:srgbClr val="245AA8"/>
              </a:solidFill>
            </a:ln>
          </p:spPr>
          <p:txBody>
            <a:bodyPr wrap="square" lIns="0" tIns="0" rIns="0" bIns="0" rtlCol="0"/>
            <a:lstStyle/>
            <a:p>
              <a:endParaRPr sz="1063"/>
            </a:p>
          </p:txBody>
        </p:sp>
        <p:sp>
          <p:nvSpPr>
            <p:cNvPr id="87" name="object 87"/>
            <p:cNvSpPr/>
            <p:nvPr/>
          </p:nvSpPr>
          <p:spPr>
            <a:xfrm>
              <a:off x="7198358" y="4256379"/>
              <a:ext cx="445134" cy="762000"/>
            </a:xfrm>
            <a:custGeom>
              <a:avLst/>
              <a:gdLst/>
              <a:ahLst/>
              <a:cxnLst/>
              <a:rect l="l" t="t" r="r" b="b"/>
              <a:pathLst>
                <a:path w="445134" h="762000">
                  <a:moveTo>
                    <a:pt x="0" y="762000"/>
                  </a:moveTo>
                  <a:lnTo>
                    <a:pt x="444789" y="0"/>
                  </a:lnTo>
                </a:path>
              </a:pathLst>
            </a:custGeom>
            <a:ln w="228600">
              <a:solidFill>
                <a:srgbClr val="245AA8"/>
              </a:solidFill>
            </a:ln>
          </p:spPr>
          <p:txBody>
            <a:bodyPr wrap="square" lIns="0" tIns="0" rIns="0" bIns="0" rtlCol="0"/>
            <a:lstStyle/>
            <a:p>
              <a:endParaRPr sz="1063"/>
            </a:p>
          </p:txBody>
        </p:sp>
        <p:sp>
          <p:nvSpPr>
            <p:cNvPr id="88" name="object 88"/>
            <p:cNvSpPr/>
            <p:nvPr/>
          </p:nvSpPr>
          <p:spPr>
            <a:xfrm>
              <a:off x="7724936" y="4256379"/>
              <a:ext cx="445134" cy="762000"/>
            </a:xfrm>
            <a:custGeom>
              <a:avLst/>
              <a:gdLst/>
              <a:ahLst/>
              <a:cxnLst/>
              <a:rect l="l" t="t" r="r" b="b"/>
              <a:pathLst>
                <a:path w="445134" h="762000">
                  <a:moveTo>
                    <a:pt x="0" y="762000"/>
                  </a:moveTo>
                  <a:lnTo>
                    <a:pt x="444789" y="0"/>
                  </a:lnTo>
                </a:path>
              </a:pathLst>
            </a:custGeom>
            <a:ln w="228600">
              <a:solidFill>
                <a:srgbClr val="245AA8"/>
              </a:solidFill>
            </a:ln>
          </p:spPr>
          <p:txBody>
            <a:bodyPr wrap="square" lIns="0" tIns="0" rIns="0" bIns="0" rtlCol="0"/>
            <a:lstStyle/>
            <a:p>
              <a:endParaRPr sz="1063"/>
            </a:p>
          </p:txBody>
        </p:sp>
        <p:sp>
          <p:nvSpPr>
            <p:cNvPr id="89" name="object 89"/>
            <p:cNvSpPr/>
            <p:nvPr/>
          </p:nvSpPr>
          <p:spPr>
            <a:xfrm>
              <a:off x="8251513" y="4256379"/>
              <a:ext cx="445134" cy="762000"/>
            </a:xfrm>
            <a:custGeom>
              <a:avLst/>
              <a:gdLst/>
              <a:ahLst/>
              <a:cxnLst/>
              <a:rect l="l" t="t" r="r" b="b"/>
              <a:pathLst>
                <a:path w="445134" h="762000">
                  <a:moveTo>
                    <a:pt x="0" y="762000"/>
                  </a:moveTo>
                  <a:lnTo>
                    <a:pt x="444789" y="0"/>
                  </a:lnTo>
                </a:path>
              </a:pathLst>
            </a:custGeom>
            <a:ln w="228600">
              <a:solidFill>
                <a:srgbClr val="245AA8"/>
              </a:solidFill>
            </a:ln>
          </p:spPr>
          <p:txBody>
            <a:bodyPr wrap="square" lIns="0" tIns="0" rIns="0" bIns="0" rtlCol="0"/>
            <a:lstStyle/>
            <a:p>
              <a:endParaRPr sz="1063"/>
            </a:p>
          </p:txBody>
        </p:sp>
        <p:sp>
          <p:nvSpPr>
            <p:cNvPr id="90" name="object 90"/>
            <p:cNvSpPr/>
            <p:nvPr/>
          </p:nvSpPr>
          <p:spPr>
            <a:xfrm>
              <a:off x="8778090" y="4256379"/>
              <a:ext cx="445134" cy="762000"/>
            </a:xfrm>
            <a:custGeom>
              <a:avLst/>
              <a:gdLst/>
              <a:ahLst/>
              <a:cxnLst/>
              <a:rect l="l" t="t" r="r" b="b"/>
              <a:pathLst>
                <a:path w="445134" h="762000">
                  <a:moveTo>
                    <a:pt x="0" y="762000"/>
                  </a:moveTo>
                  <a:lnTo>
                    <a:pt x="444789" y="0"/>
                  </a:lnTo>
                </a:path>
              </a:pathLst>
            </a:custGeom>
            <a:ln w="228600">
              <a:solidFill>
                <a:srgbClr val="245AA8"/>
              </a:solidFill>
            </a:ln>
          </p:spPr>
          <p:txBody>
            <a:bodyPr wrap="square" lIns="0" tIns="0" rIns="0" bIns="0" rtlCol="0"/>
            <a:lstStyle/>
            <a:p>
              <a:endParaRPr sz="1063"/>
            </a:p>
          </p:txBody>
        </p:sp>
        <p:sp>
          <p:nvSpPr>
            <p:cNvPr id="91" name="object 91"/>
            <p:cNvSpPr/>
            <p:nvPr/>
          </p:nvSpPr>
          <p:spPr>
            <a:xfrm>
              <a:off x="9304667" y="4256379"/>
              <a:ext cx="445134" cy="762000"/>
            </a:xfrm>
            <a:custGeom>
              <a:avLst/>
              <a:gdLst/>
              <a:ahLst/>
              <a:cxnLst/>
              <a:rect l="l" t="t" r="r" b="b"/>
              <a:pathLst>
                <a:path w="445134" h="762000">
                  <a:moveTo>
                    <a:pt x="0" y="762000"/>
                  </a:moveTo>
                  <a:lnTo>
                    <a:pt x="444789" y="0"/>
                  </a:lnTo>
                </a:path>
              </a:pathLst>
            </a:custGeom>
            <a:ln w="228600">
              <a:solidFill>
                <a:srgbClr val="245AA8"/>
              </a:solidFill>
            </a:ln>
          </p:spPr>
          <p:txBody>
            <a:bodyPr wrap="square" lIns="0" tIns="0" rIns="0" bIns="0" rtlCol="0"/>
            <a:lstStyle/>
            <a:p>
              <a:endParaRPr sz="1063"/>
            </a:p>
          </p:txBody>
        </p:sp>
        <p:sp>
          <p:nvSpPr>
            <p:cNvPr id="92" name="object 92"/>
            <p:cNvSpPr/>
            <p:nvPr/>
          </p:nvSpPr>
          <p:spPr>
            <a:xfrm>
              <a:off x="9831245" y="4468874"/>
              <a:ext cx="321310" cy="549910"/>
            </a:xfrm>
            <a:custGeom>
              <a:avLst/>
              <a:gdLst/>
              <a:ahLst/>
              <a:cxnLst/>
              <a:rect l="l" t="t" r="r" b="b"/>
              <a:pathLst>
                <a:path w="321309" h="549910">
                  <a:moveTo>
                    <a:pt x="0" y="549505"/>
                  </a:moveTo>
                  <a:lnTo>
                    <a:pt x="320753" y="0"/>
                  </a:lnTo>
                </a:path>
              </a:pathLst>
            </a:custGeom>
            <a:ln w="228600">
              <a:solidFill>
                <a:srgbClr val="245AA8"/>
              </a:solidFill>
            </a:ln>
          </p:spPr>
          <p:txBody>
            <a:bodyPr wrap="square" lIns="0" tIns="0" rIns="0" bIns="0" rtlCol="0"/>
            <a:lstStyle/>
            <a:p>
              <a:endParaRPr sz="1063"/>
            </a:p>
          </p:txBody>
        </p:sp>
      </p:grpSp>
      <p:sp>
        <p:nvSpPr>
          <p:cNvPr id="93" name="object 93"/>
          <p:cNvSpPr/>
          <p:nvPr/>
        </p:nvSpPr>
        <p:spPr>
          <a:xfrm>
            <a:off x="1305224" y="3976611"/>
            <a:ext cx="1428594" cy="1223866"/>
          </a:xfrm>
          <a:custGeom>
            <a:avLst/>
            <a:gdLst/>
            <a:ahLst/>
            <a:cxnLst/>
            <a:rect l="l" t="t" r="r" b="b"/>
            <a:pathLst>
              <a:path w="2419350" h="2072640">
                <a:moveTo>
                  <a:pt x="1814499" y="0"/>
                </a:moveTo>
                <a:lnTo>
                  <a:pt x="604837" y="0"/>
                </a:lnTo>
                <a:lnTo>
                  <a:pt x="0" y="1036193"/>
                </a:lnTo>
                <a:lnTo>
                  <a:pt x="604837" y="2072386"/>
                </a:lnTo>
                <a:lnTo>
                  <a:pt x="1814499" y="2072386"/>
                </a:lnTo>
                <a:lnTo>
                  <a:pt x="2419337" y="1036193"/>
                </a:lnTo>
                <a:lnTo>
                  <a:pt x="1814499" y="0"/>
                </a:lnTo>
                <a:close/>
              </a:path>
            </a:pathLst>
          </a:custGeom>
          <a:ln w="41859">
            <a:solidFill>
              <a:srgbClr val="EF5588"/>
            </a:solidFill>
          </a:ln>
        </p:spPr>
        <p:txBody>
          <a:bodyPr wrap="square" lIns="0" tIns="0" rIns="0" bIns="0" rtlCol="0"/>
          <a:lstStyle/>
          <a:p>
            <a:endParaRPr sz="1063"/>
          </a:p>
        </p:txBody>
      </p:sp>
      <p:sp>
        <p:nvSpPr>
          <p:cNvPr id="94" name="object 94"/>
          <p:cNvSpPr/>
          <p:nvPr/>
        </p:nvSpPr>
        <p:spPr>
          <a:xfrm>
            <a:off x="1670796" y="3977358"/>
            <a:ext cx="0" cy="1223116"/>
          </a:xfrm>
          <a:custGeom>
            <a:avLst/>
            <a:gdLst/>
            <a:ahLst/>
            <a:cxnLst/>
            <a:rect l="l" t="t" r="r" b="b"/>
            <a:pathLst>
              <a:path h="2071370">
                <a:moveTo>
                  <a:pt x="0" y="0"/>
                </a:moveTo>
                <a:lnTo>
                  <a:pt x="0" y="2071090"/>
                </a:lnTo>
              </a:path>
            </a:pathLst>
          </a:custGeom>
          <a:ln w="16751">
            <a:solidFill>
              <a:srgbClr val="EF5588"/>
            </a:solidFill>
            <a:prstDash val="sysDash"/>
          </a:ln>
        </p:spPr>
        <p:txBody>
          <a:bodyPr wrap="square" lIns="0" tIns="0" rIns="0" bIns="0" rtlCol="0"/>
          <a:lstStyle/>
          <a:p>
            <a:endParaRPr sz="1063"/>
          </a:p>
        </p:txBody>
      </p:sp>
      <p:grpSp>
        <p:nvGrpSpPr>
          <p:cNvPr id="95" name="object 95"/>
          <p:cNvGrpSpPr/>
          <p:nvPr/>
        </p:nvGrpSpPr>
        <p:grpSpPr>
          <a:xfrm>
            <a:off x="2360618" y="3977358"/>
            <a:ext cx="282344" cy="1223116"/>
            <a:chOff x="3726110" y="6735730"/>
            <a:chExt cx="478155" cy="2071370"/>
          </a:xfrm>
        </p:grpSpPr>
        <p:sp>
          <p:nvSpPr>
            <p:cNvPr id="96" name="object 96"/>
            <p:cNvSpPr/>
            <p:nvPr/>
          </p:nvSpPr>
          <p:spPr>
            <a:xfrm>
              <a:off x="3739864" y="6735730"/>
              <a:ext cx="0" cy="2071370"/>
            </a:xfrm>
            <a:custGeom>
              <a:avLst/>
              <a:gdLst/>
              <a:ahLst/>
              <a:cxnLst/>
              <a:rect l="l" t="t" r="r" b="b"/>
              <a:pathLst>
                <a:path h="2071370">
                  <a:moveTo>
                    <a:pt x="0" y="0"/>
                  </a:moveTo>
                  <a:lnTo>
                    <a:pt x="0" y="2071090"/>
                  </a:lnTo>
                </a:path>
              </a:pathLst>
            </a:custGeom>
            <a:ln w="16751">
              <a:solidFill>
                <a:srgbClr val="EF5588"/>
              </a:solidFill>
              <a:prstDash val="sysDash"/>
            </a:ln>
          </p:spPr>
          <p:txBody>
            <a:bodyPr wrap="square" lIns="0" tIns="0" rIns="0" bIns="0" rtlCol="0"/>
            <a:lstStyle/>
            <a:p>
              <a:endParaRPr sz="1063"/>
            </a:p>
          </p:txBody>
        </p:sp>
        <p:sp>
          <p:nvSpPr>
            <p:cNvPr id="97" name="object 97"/>
            <p:cNvSpPr/>
            <p:nvPr/>
          </p:nvSpPr>
          <p:spPr>
            <a:xfrm>
              <a:off x="3734485" y="7914101"/>
              <a:ext cx="461009" cy="129539"/>
            </a:xfrm>
            <a:custGeom>
              <a:avLst/>
              <a:gdLst/>
              <a:ahLst/>
              <a:cxnLst/>
              <a:rect l="l" t="t" r="r" b="b"/>
              <a:pathLst>
                <a:path w="461010" h="129540">
                  <a:moveTo>
                    <a:pt x="460959" y="129159"/>
                  </a:moveTo>
                  <a:lnTo>
                    <a:pt x="419975" y="105627"/>
                  </a:lnTo>
                  <a:lnTo>
                    <a:pt x="377656" y="84256"/>
                  </a:lnTo>
                  <a:lnTo>
                    <a:pt x="334076" y="65119"/>
                  </a:lnTo>
                  <a:lnTo>
                    <a:pt x="289310" y="48291"/>
                  </a:lnTo>
                  <a:lnTo>
                    <a:pt x="243433" y="33847"/>
                  </a:lnTo>
                  <a:lnTo>
                    <a:pt x="196520" y="21861"/>
                  </a:lnTo>
                  <a:lnTo>
                    <a:pt x="148645" y="12409"/>
                  </a:lnTo>
                  <a:lnTo>
                    <a:pt x="99883" y="5565"/>
                  </a:lnTo>
                  <a:lnTo>
                    <a:pt x="50310" y="1403"/>
                  </a:lnTo>
                  <a:lnTo>
                    <a:pt x="0" y="0"/>
                  </a:lnTo>
                </a:path>
              </a:pathLst>
            </a:custGeom>
            <a:ln w="16751">
              <a:solidFill>
                <a:srgbClr val="EF5588"/>
              </a:solidFill>
              <a:prstDash val="sysDash"/>
            </a:ln>
          </p:spPr>
          <p:txBody>
            <a:bodyPr wrap="square" lIns="0" tIns="0" rIns="0" bIns="0" rtlCol="0"/>
            <a:lstStyle/>
            <a:p>
              <a:endParaRPr sz="1063"/>
            </a:p>
          </p:txBody>
        </p:sp>
      </p:grpSp>
      <p:sp>
        <p:nvSpPr>
          <p:cNvPr id="98" name="object 98"/>
          <p:cNvSpPr/>
          <p:nvPr/>
        </p:nvSpPr>
        <p:spPr>
          <a:xfrm>
            <a:off x="1393665" y="4673171"/>
            <a:ext cx="272220" cy="76491"/>
          </a:xfrm>
          <a:custGeom>
            <a:avLst/>
            <a:gdLst/>
            <a:ahLst/>
            <a:cxnLst/>
            <a:rect l="l" t="t" r="r" b="b"/>
            <a:pathLst>
              <a:path w="461010" h="129540">
                <a:moveTo>
                  <a:pt x="0" y="129159"/>
                </a:moveTo>
                <a:lnTo>
                  <a:pt x="40983" y="105627"/>
                </a:lnTo>
                <a:lnTo>
                  <a:pt x="83302" y="84256"/>
                </a:lnTo>
                <a:lnTo>
                  <a:pt x="126882" y="65119"/>
                </a:lnTo>
                <a:lnTo>
                  <a:pt x="171648" y="48291"/>
                </a:lnTo>
                <a:lnTo>
                  <a:pt x="217525" y="33847"/>
                </a:lnTo>
                <a:lnTo>
                  <a:pt x="264438" y="21861"/>
                </a:lnTo>
                <a:lnTo>
                  <a:pt x="312313" y="12409"/>
                </a:lnTo>
                <a:lnTo>
                  <a:pt x="361075" y="5565"/>
                </a:lnTo>
                <a:lnTo>
                  <a:pt x="410648" y="1403"/>
                </a:lnTo>
                <a:lnTo>
                  <a:pt x="460959" y="0"/>
                </a:lnTo>
              </a:path>
            </a:pathLst>
          </a:custGeom>
          <a:ln w="16751">
            <a:solidFill>
              <a:srgbClr val="EF5588"/>
            </a:solidFill>
            <a:prstDash val="sysDash"/>
          </a:ln>
        </p:spPr>
        <p:txBody>
          <a:bodyPr wrap="square" lIns="0" tIns="0" rIns="0" bIns="0" rtlCol="0"/>
          <a:lstStyle/>
          <a:p>
            <a:endParaRPr sz="1063"/>
          </a:p>
        </p:txBody>
      </p:sp>
      <p:grpSp>
        <p:nvGrpSpPr>
          <p:cNvPr id="99" name="object 99"/>
          <p:cNvGrpSpPr/>
          <p:nvPr/>
        </p:nvGrpSpPr>
        <p:grpSpPr>
          <a:xfrm>
            <a:off x="6407081" y="3323246"/>
            <a:ext cx="1997407" cy="539941"/>
            <a:chOff x="10578871" y="5627979"/>
            <a:chExt cx="3382645" cy="914400"/>
          </a:xfrm>
        </p:grpSpPr>
        <p:sp>
          <p:nvSpPr>
            <p:cNvPr id="100" name="object 100"/>
            <p:cNvSpPr/>
            <p:nvPr/>
          </p:nvSpPr>
          <p:spPr>
            <a:xfrm>
              <a:off x="10731271" y="5780379"/>
              <a:ext cx="3230245" cy="609600"/>
            </a:xfrm>
            <a:custGeom>
              <a:avLst/>
              <a:gdLst/>
              <a:ahLst/>
              <a:cxnLst/>
              <a:rect l="l" t="t" r="r" b="b"/>
              <a:pathLst>
                <a:path w="3230244" h="609600">
                  <a:moveTo>
                    <a:pt x="3230181" y="0"/>
                  </a:moveTo>
                  <a:lnTo>
                    <a:pt x="0" y="0"/>
                  </a:lnTo>
                  <a:lnTo>
                    <a:pt x="0" y="609600"/>
                  </a:lnTo>
                  <a:lnTo>
                    <a:pt x="3230181" y="609600"/>
                  </a:lnTo>
                  <a:lnTo>
                    <a:pt x="3230181" y="0"/>
                  </a:lnTo>
                  <a:close/>
                </a:path>
              </a:pathLst>
            </a:custGeom>
            <a:solidFill>
              <a:srgbClr val="B22929"/>
            </a:solidFill>
          </p:spPr>
          <p:txBody>
            <a:bodyPr wrap="square" lIns="0" tIns="0" rIns="0" bIns="0" rtlCol="0"/>
            <a:lstStyle/>
            <a:p>
              <a:endParaRPr sz="1063"/>
            </a:p>
          </p:txBody>
        </p:sp>
        <p:sp>
          <p:nvSpPr>
            <p:cNvPr id="101" name="object 101"/>
            <p:cNvSpPr/>
            <p:nvPr/>
          </p:nvSpPr>
          <p:spPr>
            <a:xfrm>
              <a:off x="10731271" y="5815840"/>
              <a:ext cx="353060" cy="525145"/>
            </a:xfrm>
            <a:custGeom>
              <a:avLst/>
              <a:gdLst/>
              <a:ahLst/>
              <a:cxnLst/>
              <a:rect l="l" t="t" r="r" b="b"/>
              <a:pathLst>
                <a:path w="353059" h="525145">
                  <a:moveTo>
                    <a:pt x="0" y="525123"/>
                  </a:moveTo>
                  <a:lnTo>
                    <a:pt x="352980" y="262565"/>
                  </a:lnTo>
                  <a:lnTo>
                    <a:pt x="0" y="0"/>
                  </a:lnTo>
                </a:path>
              </a:pathLst>
            </a:custGeom>
            <a:ln w="304800">
              <a:solidFill>
                <a:srgbClr val="EF5588"/>
              </a:solidFill>
            </a:ln>
          </p:spPr>
          <p:txBody>
            <a:bodyPr wrap="square" lIns="0" tIns="0" rIns="0" bIns="0" rtlCol="0"/>
            <a:lstStyle/>
            <a:p>
              <a:endParaRPr sz="1063"/>
            </a:p>
          </p:txBody>
        </p:sp>
        <p:sp>
          <p:nvSpPr>
            <p:cNvPr id="102" name="object 102"/>
            <p:cNvSpPr/>
            <p:nvPr/>
          </p:nvSpPr>
          <p:spPr>
            <a:xfrm>
              <a:off x="11550287" y="5780379"/>
              <a:ext cx="419100" cy="609600"/>
            </a:xfrm>
            <a:custGeom>
              <a:avLst/>
              <a:gdLst/>
              <a:ahLst/>
              <a:cxnLst/>
              <a:rect l="l" t="t" r="r" b="b"/>
              <a:pathLst>
                <a:path w="419100" h="609600">
                  <a:moveTo>
                    <a:pt x="0" y="609600"/>
                  </a:moveTo>
                  <a:lnTo>
                    <a:pt x="418876" y="298027"/>
                  </a:lnTo>
                  <a:lnTo>
                    <a:pt x="18222" y="0"/>
                  </a:lnTo>
                </a:path>
              </a:pathLst>
            </a:custGeom>
            <a:ln w="304800">
              <a:solidFill>
                <a:srgbClr val="EF5588"/>
              </a:solidFill>
            </a:ln>
          </p:spPr>
          <p:txBody>
            <a:bodyPr wrap="square" lIns="0" tIns="0" rIns="0" bIns="0" rtlCol="0"/>
            <a:lstStyle/>
            <a:p>
              <a:endParaRPr sz="1063"/>
            </a:p>
          </p:txBody>
        </p:sp>
        <p:sp>
          <p:nvSpPr>
            <p:cNvPr id="103" name="object 103"/>
            <p:cNvSpPr/>
            <p:nvPr/>
          </p:nvSpPr>
          <p:spPr>
            <a:xfrm>
              <a:off x="12435199" y="5780379"/>
              <a:ext cx="419100" cy="609600"/>
            </a:xfrm>
            <a:custGeom>
              <a:avLst/>
              <a:gdLst/>
              <a:ahLst/>
              <a:cxnLst/>
              <a:rect l="l" t="t" r="r" b="b"/>
              <a:pathLst>
                <a:path w="419100" h="609600">
                  <a:moveTo>
                    <a:pt x="0" y="609600"/>
                  </a:moveTo>
                  <a:lnTo>
                    <a:pt x="418876" y="298027"/>
                  </a:lnTo>
                  <a:lnTo>
                    <a:pt x="18222" y="0"/>
                  </a:lnTo>
                </a:path>
              </a:pathLst>
            </a:custGeom>
            <a:ln w="304800">
              <a:solidFill>
                <a:srgbClr val="EF5588"/>
              </a:solidFill>
            </a:ln>
          </p:spPr>
          <p:txBody>
            <a:bodyPr wrap="square" lIns="0" tIns="0" rIns="0" bIns="0" rtlCol="0"/>
            <a:lstStyle/>
            <a:p>
              <a:endParaRPr sz="1063"/>
            </a:p>
          </p:txBody>
        </p:sp>
        <p:sp>
          <p:nvSpPr>
            <p:cNvPr id="104" name="object 104"/>
            <p:cNvSpPr/>
            <p:nvPr/>
          </p:nvSpPr>
          <p:spPr>
            <a:xfrm>
              <a:off x="13320109" y="5780379"/>
              <a:ext cx="419100" cy="609600"/>
            </a:xfrm>
            <a:custGeom>
              <a:avLst/>
              <a:gdLst/>
              <a:ahLst/>
              <a:cxnLst/>
              <a:rect l="l" t="t" r="r" b="b"/>
              <a:pathLst>
                <a:path w="419100" h="609600">
                  <a:moveTo>
                    <a:pt x="0" y="609600"/>
                  </a:moveTo>
                  <a:lnTo>
                    <a:pt x="418876" y="298027"/>
                  </a:lnTo>
                  <a:lnTo>
                    <a:pt x="18222" y="0"/>
                  </a:lnTo>
                </a:path>
              </a:pathLst>
            </a:custGeom>
            <a:ln w="304800">
              <a:solidFill>
                <a:srgbClr val="EF5588"/>
              </a:solidFill>
            </a:ln>
          </p:spPr>
          <p:txBody>
            <a:bodyPr wrap="square" lIns="0" tIns="0" rIns="0" bIns="0" rtlCol="0"/>
            <a:lstStyle/>
            <a:p>
              <a:endParaRPr sz="1063"/>
            </a:p>
          </p:txBody>
        </p:sp>
      </p:grpSp>
      <p:grpSp>
        <p:nvGrpSpPr>
          <p:cNvPr id="105" name="object 105"/>
          <p:cNvGrpSpPr/>
          <p:nvPr/>
        </p:nvGrpSpPr>
        <p:grpSpPr>
          <a:xfrm>
            <a:off x="8513991" y="3244520"/>
            <a:ext cx="2189010" cy="2081397"/>
            <a:chOff x="14146962" y="5494654"/>
            <a:chExt cx="3707129" cy="3524885"/>
          </a:xfrm>
        </p:grpSpPr>
        <p:sp>
          <p:nvSpPr>
            <p:cNvPr id="106" name="object 106"/>
            <p:cNvSpPr/>
            <p:nvPr/>
          </p:nvSpPr>
          <p:spPr>
            <a:xfrm>
              <a:off x="14432725" y="8176043"/>
              <a:ext cx="2233930" cy="652780"/>
            </a:xfrm>
            <a:custGeom>
              <a:avLst/>
              <a:gdLst/>
              <a:ahLst/>
              <a:cxnLst/>
              <a:rect l="l" t="t" r="r" b="b"/>
              <a:pathLst>
                <a:path w="2233930" h="652779">
                  <a:moveTo>
                    <a:pt x="2233637" y="0"/>
                  </a:moveTo>
                  <a:lnTo>
                    <a:pt x="0" y="0"/>
                  </a:lnTo>
                  <a:lnTo>
                    <a:pt x="0" y="652360"/>
                  </a:lnTo>
                  <a:lnTo>
                    <a:pt x="2233637" y="652360"/>
                  </a:lnTo>
                  <a:lnTo>
                    <a:pt x="2233637" y="0"/>
                  </a:lnTo>
                  <a:close/>
                </a:path>
              </a:pathLst>
            </a:custGeom>
            <a:solidFill>
              <a:srgbClr val="1C2E40"/>
            </a:solidFill>
          </p:spPr>
          <p:txBody>
            <a:bodyPr wrap="square" lIns="0" tIns="0" rIns="0" bIns="0" rtlCol="0"/>
            <a:lstStyle/>
            <a:p>
              <a:endParaRPr sz="1063"/>
            </a:p>
          </p:txBody>
        </p:sp>
        <p:sp>
          <p:nvSpPr>
            <p:cNvPr id="107" name="object 107"/>
            <p:cNvSpPr/>
            <p:nvPr/>
          </p:nvSpPr>
          <p:spPr>
            <a:xfrm>
              <a:off x="16016346" y="8176043"/>
              <a:ext cx="462915" cy="652780"/>
            </a:xfrm>
            <a:custGeom>
              <a:avLst/>
              <a:gdLst/>
              <a:ahLst/>
              <a:cxnLst/>
              <a:rect l="l" t="t" r="r" b="b"/>
              <a:pathLst>
                <a:path w="462915" h="652779">
                  <a:moveTo>
                    <a:pt x="462390" y="0"/>
                  </a:moveTo>
                  <a:lnTo>
                    <a:pt x="0" y="334717"/>
                  </a:lnTo>
                  <a:lnTo>
                    <a:pt x="438792" y="652360"/>
                  </a:lnTo>
                </a:path>
              </a:pathLst>
            </a:custGeom>
            <a:ln w="304800">
              <a:solidFill>
                <a:srgbClr val="245AA8"/>
              </a:solidFill>
            </a:ln>
          </p:spPr>
          <p:txBody>
            <a:bodyPr wrap="square" lIns="0" tIns="0" rIns="0" bIns="0" rtlCol="0"/>
            <a:lstStyle/>
            <a:p>
              <a:endParaRPr sz="1063"/>
            </a:p>
          </p:txBody>
        </p:sp>
        <p:sp>
          <p:nvSpPr>
            <p:cNvPr id="108" name="object 108"/>
            <p:cNvSpPr/>
            <p:nvPr/>
          </p:nvSpPr>
          <p:spPr>
            <a:xfrm>
              <a:off x="15036709" y="8176043"/>
              <a:ext cx="462915" cy="652780"/>
            </a:xfrm>
            <a:custGeom>
              <a:avLst/>
              <a:gdLst/>
              <a:ahLst/>
              <a:cxnLst/>
              <a:rect l="l" t="t" r="r" b="b"/>
              <a:pathLst>
                <a:path w="462915" h="652779">
                  <a:moveTo>
                    <a:pt x="462390" y="0"/>
                  </a:moveTo>
                  <a:lnTo>
                    <a:pt x="0" y="334717"/>
                  </a:lnTo>
                  <a:lnTo>
                    <a:pt x="438792" y="652360"/>
                  </a:lnTo>
                </a:path>
              </a:pathLst>
            </a:custGeom>
            <a:ln w="304800">
              <a:solidFill>
                <a:srgbClr val="245AA8"/>
              </a:solidFill>
            </a:ln>
          </p:spPr>
          <p:txBody>
            <a:bodyPr wrap="square" lIns="0" tIns="0" rIns="0" bIns="0" rtlCol="0"/>
            <a:lstStyle/>
            <a:p>
              <a:endParaRPr sz="1063"/>
            </a:p>
          </p:txBody>
        </p:sp>
        <p:sp>
          <p:nvSpPr>
            <p:cNvPr id="109" name="object 109"/>
            <p:cNvSpPr/>
            <p:nvPr/>
          </p:nvSpPr>
          <p:spPr>
            <a:xfrm>
              <a:off x="14432725" y="8176043"/>
              <a:ext cx="86995" cy="652780"/>
            </a:xfrm>
            <a:custGeom>
              <a:avLst/>
              <a:gdLst/>
              <a:ahLst/>
              <a:cxnLst/>
              <a:rect l="l" t="t" r="r" b="b"/>
              <a:pathLst>
                <a:path w="86994" h="652779">
                  <a:moveTo>
                    <a:pt x="86739" y="0"/>
                  </a:moveTo>
                  <a:lnTo>
                    <a:pt x="0" y="62789"/>
                  </a:lnTo>
                </a:path>
                <a:path w="86994" h="652779">
                  <a:moveTo>
                    <a:pt x="0" y="606652"/>
                  </a:moveTo>
                  <a:lnTo>
                    <a:pt x="63141" y="652360"/>
                  </a:lnTo>
                </a:path>
              </a:pathLst>
            </a:custGeom>
            <a:ln w="304800">
              <a:solidFill>
                <a:srgbClr val="245AA8"/>
              </a:solidFill>
            </a:ln>
          </p:spPr>
          <p:txBody>
            <a:bodyPr wrap="square" lIns="0" tIns="0" rIns="0" bIns="0" rtlCol="0"/>
            <a:lstStyle/>
            <a:p>
              <a:endParaRPr sz="1063"/>
            </a:p>
          </p:txBody>
        </p:sp>
        <p:sp>
          <p:nvSpPr>
            <p:cNvPr id="110" name="object 110"/>
            <p:cNvSpPr/>
            <p:nvPr/>
          </p:nvSpPr>
          <p:spPr>
            <a:xfrm>
              <a:off x="16666375" y="5780404"/>
              <a:ext cx="996950" cy="3048000"/>
            </a:xfrm>
            <a:custGeom>
              <a:avLst/>
              <a:gdLst/>
              <a:ahLst/>
              <a:cxnLst/>
              <a:rect l="l" t="t" r="r" b="b"/>
              <a:pathLst>
                <a:path w="996950" h="3048000">
                  <a:moveTo>
                    <a:pt x="996556" y="0"/>
                  </a:moveTo>
                  <a:lnTo>
                    <a:pt x="0" y="0"/>
                  </a:lnTo>
                  <a:lnTo>
                    <a:pt x="0" y="3048000"/>
                  </a:lnTo>
                  <a:lnTo>
                    <a:pt x="996556" y="3048000"/>
                  </a:lnTo>
                  <a:lnTo>
                    <a:pt x="996556" y="0"/>
                  </a:lnTo>
                  <a:close/>
                </a:path>
              </a:pathLst>
            </a:custGeom>
            <a:solidFill>
              <a:srgbClr val="245AA8"/>
            </a:solidFill>
          </p:spPr>
          <p:txBody>
            <a:bodyPr wrap="square" lIns="0" tIns="0" rIns="0" bIns="0" rtlCol="0"/>
            <a:lstStyle/>
            <a:p>
              <a:endParaRPr sz="1063"/>
            </a:p>
          </p:txBody>
        </p:sp>
        <p:sp>
          <p:nvSpPr>
            <p:cNvPr id="111" name="object 111"/>
            <p:cNvSpPr/>
            <p:nvPr/>
          </p:nvSpPr>
          <p:spPr>
            <a:xfrm>
              <a:off x="17019052" y="5780404"/>
              <a:ext cx="316230" cy="114300"/>
            </a:xfrm>
            <a:custGeom>
              <a:avLst/>
              <a:gdLst/>
              <a:ahLst/>
              <a:cxnLst/>
              <a:rect l="l" t="t" r="r" b="b"/>
              <a:pathLst>
                <a:path w="316230" h="114300">
                  <a:moveTo>
                    <a:pt x="0" y="0"/>
                  </a:moveTo>
                  <a:lnTo>
                    <a:pt x="157879" y="113956"/>
                  </a:lnTo>
                  <a:lnTo>
                    <a:pt x="315762" y="0"/>
                  </a:lnTo>
                </a:path>
              </a:pathLst>
            </a:custGeom>
            <a:ln w="381914">
              <a:solidFill>
                <a:srgbClr val="1C2E40"/>
              </a:solidFill>
            </a:ln>
          </p:spPr>
          <p:txBody>
            <a:bodyPr wrap="square" lIns="0" tIns="0" rIns="0" bIns="0" rtlCol="0"/>
            <a:lstStyle/>
            <a:p>
              <a:endParaRPr sz="1063"/>
            </a:p>
          </p:txBody>
        </p:sp>
        <p:sp>
          <p:nvSpPr>
            <p:cNvPr id="112" name="object 112"/>
            <p:cNvSpPr/>
            <p:nvPr/>
          </p:nvSpPr>
          <p:spPr>
            <a:xfrm>
              <a:off x="16666375" y="6288736"/>
              <a:ext cx="996950" cy="368935"/>
            </a:xfrm>
            <a:custGeom>
              <a:avLst/>
              <a:gdLst/>
              <a:ahLst/>
              <a:cxnLst/>
              <a:rect l="l" t="t" r="r" b="b"/>
              <a:pathLst>
                <a:path w="996950" h="368934">
                  <a:moveTo>
                    <a:pt x="0" y="0"/>
                  </a:moveTo>
                  <a:lnTo>
                    <a:pt x="510556" y="368507"/>
                  </a:lnTo>
                  <a:lnTo>
                    <a:pt x="996543" y="17740"/>
                  </a:lnTo>
                </a:path>
              </a:pathLst>
            </a:custGeom>
            <a:ln w="381914">
              <a:solidFill>
                <a:srgbClr val="1C2E40"/>
              </a:solidFill>
            </a:ln>
          </p:spPr>
          <p:txBody>
            <a:bodyPr wrap="square" lIns="0" tIns="0" rIns="0" bIns="0" rtlCol="0"/>
            <a:lstStyle/>
            <a:p>
              <a:endParaRPr sz="1063"/>
            </a:p>
          </p:txBody>
        </p:sp>
        <p:sp>
          <p:nvSpPr>
            <p:cNvPr id="113" name="object 113"/>
            <p:cNvSpPr/>
            <p:nvPr/>
          </p:nvSpPr>
          <p:spPr>
            <a:xfrm>
              <a:off x="16666375" y="7051635"/>
              <a:ext cx="996950" cy="368935"/>
            </a:xfrm>
            <a:custGeom>
              <a:avLst/>
              <a:gdLst/>
              <a:ahLst/>
              <a:cxnLst/>
              <a:rect l="l" t="t" r="r" b="b"/>
              <a:pathLst>
                <a:path w="996950" h="368934">
                  <a:moveTo>
                    <a:pt x="0" y="0"/>
                  </a:moveTo>
                  <a:lnTo>
                    <a:pt x="510556" y="368517"/>
                  </a:lnTo>
                  <a:lnTo>
                    <a:pt x="996543" y="17740"/>
                  </a:lnTo>
                </a:path>
              </a:pathLst>
            </a:custGeom>
            <a:ln w="381914">
              <a:solidFill>
                <a:srgbClr val="1C2E40"/>
              </a:solidFill>
            </a:ln>
          </p:spPr>
          <p:txBody>
            <a:bodyPr wrap="square" lIns="0" tIns="0" rIns="0" bIns="0" rtlCol="0"/>
            <a:lstStyle/>
            <a:p>
              <a:endParaRPr sz="1063"/>
            </a:p>
          </p:txBody>
        </p:sp>
        <p:sp>
          <p:nvSpPr>
            <p:cNvPr id="114" name="object 114"/>
            <p:cNvSpPr/>
            <p:nvPr/>
          </p:nvSpPr>
          <p:spPr>
            <a:xfrm>
              <a:off x="16666375" y="7814532"/>
              <a:ext cx="996950" cy="368935"/>
            </a:xfrm>
            <a:custGeom>
              <a:avLst/>
              <a:gdLst/>
              <a:ahLst/>
              <a:cxnLst/>
              <a:rect l="l" t="t" r="r" b="b"/>
              <a:pathLst>
                <a:path w="996950" h="368934">
                  <a:moveTo>
                    <a:pt x="0" y="0"/>
                  </a:moveTo>
                  <a:lnTo>
                    <a:pt x="510556" y="368517"/>
                  </a:lnTo>
                  <a:lnTo>
                    <a:pt x="996543" y="17740"/>
                  </a:lnTo>
                </a:path>
              </a:pathLst>
            </a:custGeom>
            <a:ln w="381914">
              <a:solidFill>
                <a:srgbClr val="1C2E40"/>
              </a:solidFill>
            </a:ln>
          </p:spPr>
          <p:txBody>
            <a:bodyPr wrap="square" lIns="0" tIns="0" rIns="0" bIns="0" rtlCol="0"/>
            <a:lstStyle/>
            <a:p>
              <a:endParaRPr sz="1063"/>
            </a:p>
          </p:txBody>
        </p:sp>
        <p:sp>
          <p:nvSpPr>
            <p:cNvPr id="115" name="object 115"/>
            <p:cNvSpPr/>
            <p:nvPr/>
          </p:nvSpPr>
          <p:spPr>
            <a:xfrm>
              <a:off x="16666375" y="8577427"/>
              <a:ext cx="996950" cy="251460"/>
            </a:xfrm>
            <a:custGeom>
              <a:avLst/>
              <a:gdLst/>
              <a:ahLst/>
              <a:cxnLst/>
              <a:rect l="l" t="t" r="r" b="b"/>
              <a:pathLst>
                <a:path w="996950" h="251459">
                  <a:moveTo>
                    <a:pt x="0" y="0"/>
                  </a:moveTo>
                  <a:lnTo>
                    <a:pt x="347711" y="250976"/>
                  </a:lnTo>
                </a:path>
                <a:path w="996950" h="251459">
                  <a:moveTo>
                    <a:pt x="673404" y="250976"/>
                  </a:moveTo>
                  <a:lnTo>
                    <a:pt x="996543" y="17740"/>
                  </a:lnTo>
                </a:path>
              </a:pathLst>
            </a:custGeom>
            <a:ln w="381914">
              <a:solidFill>
                <a:srgbClr val="1C2E40"/>
              </a:solidFill>
            </a:ln>
          </p:spPr>
          <p:txBody>
            <a:bodyPr wrap="square" lIns="0" tIns="0" rIns="0" bIns="0" rtlCol="0"/>
            <a:lstStyle/>
            <a:p>
              <a:endParaRPr sz="1063"/>
            </a:p>
          </p:txBody>
        </p:sp>
        <p:sp>
          <p:nvSpPr>
            <p:cNvPr id="116" name="object 116"/>
            <p:cNvSpPr/>
            <p:nvPr/>
          </p:nvSpPr>
          <p:spPr>
            <a:xfrm>
              <a:off x="14432712" y="5780404"/>
              <a:ext cx="2233930" cy="2395855"/>
            </a:xfrm>
            <a:custGeom>
              <a:avLst/>
              <a:gdLst/>
              <a:ahLst/>
              <a:cxnLst/>
              <a:rect l="l" t="t" r="r" b="b"/>
              <a:pathLst>
                <a:path w="2233930" h="2395854">
                  <a:moveTo>
                    <a:pt x="2233663" y="0"/>
                  </a:moveTo>
                  <a:lnTo>
                    <a:pt x="0" y="0"/>
                  </a:lnTo>
                  <a:lnTo>
                    <a:pt x="0" y="2395639"/>
                  </a:lnTo>
                  <a:lnTo>
                    <a:pt x="2233663" y="2395639"/>
                  </a:lnTo>
                  <a:lnTo>
                    <a:pt x="2233663" y="0"/>
                  </a:lnTo>
                  <a:close/>
                </a:path>
              </a:pathLst>
            </a:custGeom>
            <a:solidFill>
              <a:srgbClr val="245AA8"/>
            </a:solidFill>
          </p:spPr>
          <p:txBody>
            <a:bodyPr wrap="square" lIns="0" tIns="0" rIns="0" bIns="0" rtlCol="0"/>
            <a:lstStyle/>
            <a:p>
              <a:endParaRPr sz="1063"/>
            </a:p>
          </p:txBody>
        </p:sp>
        <p:sp>
          <p:nvSpPr>
            <p:cNvPr id="117" name="object 117"/>
            <p:cNvSpPr/>
            <p:nvPr/>
          </p:nvSpPr>
          <p:spPr>
            <a:xfrm>
              <a:off x="14432712" y="6817617"/>
              <a:ext cx="2233930" cy="981710"/>
            </a:xfrm>
            <a:custGeom>
              <a:avLst/>
              <a:gdLst/>
              <a:ahLst/>
              <a:cxnLst/>
              <a:rect l="l" t="t" r="r" b="b"/>
              <a:pathLst>
                <a:path w="2233930" h="981709">
                  <a:moveTo>
                    <a:pt x="2233663" y="981092"/>
                  </a:moveTo>
                  <a:lnTo>
                    <a:pt x="1080852" y="0"/>
                  </a:lnTo>
                  <a:lnTo>
                    <a:pt x="0" y="919843"/>
                  </a:lnTo>
                </a:path>
              </a:pathLst>
            </a:custGeom>
            <a:ln w="571500">
              <a:solidFill>
                <a:srgbClr val="1C2E40"/>
              </a:solidFill>
            </a:ln>
          </p:spPr>
          <p:txBody>
            <a:bodyPr wrap="square" lIns="0" tIns="0" rIns="0" bIns="0" rtlCol="0"/>
            <a:lstStyle/>
            <a:p>
              <a:endParaRPr sz="1063"/>
            </a:p>
          </p:txBody>
        </p:sp>
        <p:sp>
          <p:nvSpPr>
            <p:cNvPr id="118" name="object 118"/>
            <p:cNvSpPr/>
            <p:nvPr/>
          </p:nvSpPr>
          <p:spPr>
            <a:xfrm>
              <a:off x="14432712" y="5780404"/>
              <a:ext cx="2233930" cy="551815"/>
            </a:xfrm>
            <a:custGeom>
              <a:avLst/>
              <a:gdLst/>
              <a:ahLst/>
              <a:cxnLst/>
              <a:rect l="l" t="t" r="r" b="b"/>
              <a:pathLst>
                <a:path w="2233930" h="551814">
                  <a:moveTo>
                    <a:pt x="2233663" y="551456"/>
                  </a:moveTo>
                  <a:lnTo>
                    <a:pt x="1585686" y="0"/>
                  </a:lnTo>
                </a:path>
                <a:path w="2233930" h="551814">
                  <a:moveTo>
                    <a:pt x="576013" y="0"/>
                  </a:moveTo>
                  <a:lnTo>
                    <a:pt x="0" y="490208"/>
                  </a:lnTo>
                </a:path>
              </a:pathLst>
            </a:custGeom>
            <a:ln w="571500">
              <a:solidFill>
                <a:srgbClr val="1C2E40"/>
              </a:solidFill>
            </a:ln>
          </p:spPr>
          <p:txBody>
            <a:bodyPr wrap="square" lIns="0" tIns="0" rIns="0" bIns="0" rtlCol="0"/>
            <a:lstStyle/>
            <a:p>
              <a:endParaRPr sz="1063"/>
            </a:p>
          </p:txBody>
        </p:sp>
      </p:grpSp>
      <p:grpSp>
        <p:nvGrpSpPr>
          <p:cNvPr id="119" name="object 119"/>
          <p:cNvGrpSpPr/>
          <p:nvPr/>
        </p:nvGrpSpPr>
        <p:grpSpPr>
          <a:xfrm>
            <a:off x="6369585" y="3645719"/>
            <a:ext cx="2038652" cy="1695190"/>
            <a:chOff x="10515371" y="6174092"/>
            <a:chExt cx="3452495" cy="2870835"/>
          </a:xfrm>
        </p:grpSpPr>
        <p:sp>
          <p:nvSpPr>
            <p:cNvPr id="120" name="object 120"/>
            <p:cNvSpPr/>
            <p:nvPr/>
          </p:nvSpPr>
          <p:spPr>
            <a:xfrm>
              <a:off x="10731271" y="6390004"/>
              <a:ext cx="3230245" cy="2438400"/>
            </a:xfrm>
            <a:custGeom>
              <a:avLst/>
              <a:gdLst/>
              <a:ahLst/>
              <a:cxnLst/>
              <a:rect l="l" t="t" r="r" b="b"/>
              <a:pathLst>
                <a:path w="3230244" h="2438400">
                  <a:moveTo>
                    <a:pt x="3230181" y="0"/>
                  </a:moveTo>
                  <a:lnTo>
                    <a:pt x="0" y="0"/>
                  </a:lnTo>
                  <a:lnTo>
                    <a:pt x="0" y="2438400"/>
                  </a:lnTo>
                  <a:lnTo>
                    <a:pt x="3230181" y="2438400"/>
                  </a:lnTo>
                  <a:lnTo>
                    <a:pt x="3230181" y="0"/>
                  </a:lnTo>
                  <a:close/>
                </a:path>
              </a:pathLst>
            </a:custGeom>
            <a:solidFill>
              <a:srgbClr val="B22929"/>
            </a:solidFill>
          </p:spPr>
          <p:txBody>
            <a:bodyPr wrap="square" lIns="0" tIns="0" rIns="0" bIns="0" rtlCol="0"/>
            <a:lstStyle/>
            <a:p>
              <a:endParaRPr sz="1063"/>
            </a:p>
          </p:txBody>
        </p:sp>
        <p:sp>
          <p:nvSpPr>
            <p:cNvPr id="121" name="object 121"/>
            <p:cNvSpPr/>
            <p:nvPr/>
          </p:nvSpPr>
          <p:spPr>
            <a:xfrm>
              <a:off x="13282811" y="6389992"/>
              <a:ext cx="468630" cy="2439035"/>
            </a:xfrm>
            <a:custGeom>
              <a:avLst/>
              <a:gdLst/>
              <a:ahLst/>
              <a:cxnLst/>
              <a:rect l="l" t="t" r="r" b="b"/>
              <a:pathLst>
                <a:path w="468630" h="2439034">
                  <a:moveTo>
                    <a:pt x="468527" y="0"/>
                  </a:moveTo>
                  <a:lnTo>
                    <a:pt x="0" y="1248302"/>
                  </a:lnTo>
                  <a:lnTo>
                    <a:pt x="446680" y="2438412"/>
                  </a:lnTo>
                </a:path>
              </a:pathLst>
            </a:custGeom>
            <a:ln w="431799">
              <a:solidFill>
                <a:srgbClr val="EF5588"/>
              </a:solidFill>
            </a:ln>
          </p:spPr>
          <p:txBody>
            <a:bodyPr wrap="square" lIns="0" tIns="0" rIns="0" bIns="0" rtlCol="0"/>
            <a:lstStyle/>
            <a:p>
              <a:endParaRPr sz="1063"/>
            </a:p>
          </p:txBody>
        </p:sp>
        <p:sp>
          <p:nvSpPr>
            <p:cNvPr id="122" name="object 122"/>
            <p:cNvSpPr/>
            <p:nvPr/>
          </p:nvSpPr>
          <p:spPr>
            <a:xfrm>
              <a:off x="12365180" y="6389992"/>
              <a:ext cx="468630" cy="2439035"/>
            </a:xfrm>
            <a:custGeom>
              <a:avLst/>
              <a:gdLst/>
              <a:ahLst/>
              <a:cxnLst/>
              <a:rect l="l" t="t" r="r" b="b"/>
              <a:pathLst>
                <a:path w="468629" h="2439034">
                  <a:moveTo>
                    <a:pt x="468527" y="0"/>
                  </a:moveTo>
                  <a:lnTo>
                    <a:pt x="0" y="1248302"/>
                  </a:lnTo>
                  <a:lnTo>
                    <a:pt x="446680" y="2438412"/>
                  </a:lnTo>
                </a:path>
              </a:pathLst>
            </a:custGeom>
            <a:ln w="431799">
              <a:solidFill>
                <a:srgbClr val="EF5588"/>
              </a:solidFill>
            </a:ln>
          </p:spPr>
          <p:txBody>
            <a:bodyPr wrap="square" lIns="0" tIns="0" rIns="0" bIns="0" rtlCol="0"/>
            <a:lstStyle/>
            <a:p>
              <a:endParaRPr sz="1063"/>
            </a:p>
          </p:txBody>
        </p:sp>
        <p:sp>
          <p:nvSpPr>
            <p:cNvPr id="123" name="object 123"/>
            <p:cNvSpPr/>
            <p:nvPr/>
          </p:nvSpPr>
          <p:spPr>
            <a:xfrm>
              <a:off x="11447548" y="6389992"/>
              <a:ext cx="468630" cy="2439035"/>
            </a:xfrm>
            <a:custGeom>
              <a:avLst/>
              <a:gdLst/>
              <a:ahLst/>
              <a:cxnLst/>
              <a:rect l="l" t="t" r="r" b="b"/>
              <a:pathLst>
                <a:path w="468629" h="2439034">
                  <a:moveTo>
                    <a:pt x="468527" y="0"/>
                  </a:moveTo>
                  <a:lnTo>
                    <a:pt x="0" y="1248302"/>
                  </a:lnTo>
                  <a:lnTo>
                    <a:pt x="446680" y="2438412"/>
                  </a:lnTo>
                </a:path>
              </a:pathLst>
            </a:custGeom>
            <a:ln w="431799">
              <a:solidFill>
                <a:srgbClr val="EF5588"/>
              </a:solidFill>
            </a:ln>
          </p:spPr>
          <p:txBody>
            <a:bodyPr wrap="square" lIns="0" tIns="0" rIns="0" bIns="0" rtlCol="0"/>
            <a:lstStyle/>
            <a:p>
              <a:endParaRPr sz="1063"/>
            </a:p>
          </p:txBody>
        </p:sp>
        <p:sp>
          <p:nvSpPr>
            <p:cNvPr id="124" name="object 124"/>
            <p:cNvSpPr/>
            <p:nvPr/>
          </p:nvSpPr>
          <p:spPr>
            <a:xfrm>
              <a:off x="10731271" y="6389992"/>
              <a:ext cx="267335" cy="2439035"/>
            </a:xfrm>
            <a:custGeom>
              <a:avLst/>
              <a:gdLst/>
              <a:ahLst/>
              <a:cxnLst/>
              <a:rect l="l" t="t" r="r" b="b"/>
              <a:pathLst>
                <a:path w="267334" h="2439034">
                  <a:moveTo>
                    <a:pt x="267171" y="0"/>
                  </a:moveTo>
                  <a:lnTo>
                    <a:pt x="0" y="711827"/>
                  </a:lnTo>
                </a:path>
                <a:path w="267334" h="2439034">
                  <a:moveTo>
                    <a:pt x="0" y="1784784"/>
                  </a:moveTo>
                  <a:lnTo>
                    <a:pt x="245323" y="2438412"/>
                  </a:lnTo>
                </a:path>
              </a:pathLst>
            </a:custGeom>
            <a:ln w="431800">
              <a:solidFill>
                <a:srgbClr val="EF5588"/>
              </a:solidFill>
            </a:ln>
          </p:spPr>
          <p:txBody>
            <a:bodyPr wrap="square" lIns="0" tIns="0" rIns="0" bIns="0" rtlCol="0"/>
            <a:lstStyle/>
            <a:p>
              <a:endParaRPr sz="1063"/>
            </a:p>
          </p:txBody>
        </p:sp>
      </p:grpSp>
      <p:sp>
        <p:nvSpPr>
          <p:cNvPr id="125" name="object 125"/>
          <p:cNvSpPr txBox="1"/>
          <p:nvPr/>
        </p:nvSpPr>
        <p:spPr>
          <a:xfrm>
            <a:off x="3254565" y="286093"/>
            <a:ext cx="972643" cy="107600"/>
          </a:xfrm>
          <a:prstGeom prst="rect">
            <a:avLst/>
          </a:prstGeom>
        </p:spPr>
        <p:txBody>
          <a:bodyPr vert="horz" wrap="square" lIns="0" tIns="7499" rIns="0" bIns="0" rtlCol="0">
            <a:spAutoFit/>
          </a:bodyPr>
          <a:lstStyle/>
          <a:p>
            <a:pPr marL="7499">
              <a:spcBef>
                <a:spcPts val="59"/>
              </a:spcBef>
            </a:pPr>
            <a:r>
              <a:rPr sz="650" spc="47" dirty="0">
                <a:latin typeface="Calibri"/>
                <a:cs typeface="Calibri"/>
              </a:rPr>
              <a:t>A</a:t>
            </a:r>
            <a:r>
              <a:rPr sz="650" dirty="0">
                <a:latin typeface="Calibri"/>
                <a:cs typeface="Calibri"/>
              </a:rPr>
              <a:t> </a:t>
            </a:r>
            <a:r>
              <a:rPr sz="650" spc="53" dirty="0">
                <a:latin typeface="Calibri"/>
                <a:cs typeface="Calibri"/>
              </a:rPr>
              <a:t>Place</a:t>
            </a:r>
            <a:r>
              <a:rPr sz="650" spc="3" dirty="0">
                <a:latin typeface="Calibri"/>
                <a:cs typeface="Calibri"/>
              </a:rPr>
              <a:t> </a:t>
            </a:r>
            <a:r>
              <a:rPr sz="650" spc="62" dirty="0">
                <a:latin typeface="Calibri"/>
                <a:cs typeface="Calibri"/>
              </a:rPr>
              <a:t>Brand</a:t>
            </a:r>
            <a:r>
              <a:rPr sz="650" dirty="0">
                <a:latin typeface="Calibri"/>
                <a:cs typeface="Calibri"/>
              </a:rPr>
              <a:t> </a:t>
            </a:r>
            <a:r>
              <a:rPr sz="650" spc="44" dirty="0">
                <a:latin typeface="Calibri"/>
                <a:cs typeface="Calibri"/>
              </a:rPr>
              <a:t>for</a:t>
            </a:r>
            <a:r>
              <a:rPr sz="650" spc="3" dirty="0">
                <a:latin typeface="Calibri"/>
                <a:cs typeface="Calibri"/>
              </a:rPr>
              <a:t> </a:t>
            </a:r>
            <a:r>
              <a:rPr sz="650" spc="62" dirty="0">
                <a:latin typeface="Calibri"/>
                <a:cs typeface="Calibri"/>
              </a:rPr>
              <a:t>Crewe</a:t>
            </a:r>
            <a:endParaRPr sz="650">
              <a:latin typeface="Calibri"/>
              <a:cs typeface="Calibri"/>
            </a:endParaRPr>
          </a:p>
        </p:txBody>
      </p:sp>
      <p:sp>
        <p:nvSpPr>
          <p:cNvPr id="126" name="object 126"/>
          <p:cNvSpPr txBox="1"/>
          <p:nvPr/>
        </p:nvSpPr>
        <p:spPr>
          <a:xfrm>
            <a:off x="5718488" y="286093"/>
            <a:ext cx="638930" cy="107600"/>
          </a:xfrm>
          <a:prstGeom prst="rect">
            <a:avLst/>
          </a:prstGeom>
        </p:spPr>
        <p:txBody>
          <a:bodyPr vert="horz" wrap="square" lIns="0" tIns="7499" rIns="0" bIns="0" rtlCol="0">
            <a:spAutoFit/>
          </a:bodyPr>
          <a:lstStyle/>
          <a:p>
            <a:pPr marL="7499">
              <a:spcBef>
                <a:spcPts val="59"/>
              </a:spcBef>
            </a:pPr>
            <a:r>
              <a:rPr sz="650" spc="35" dirty="0">
                <a:latin typeface="Calibri"/>
                <a:cs typeface="Calibri"/>
              </a:rPr>
              <a:t>Guidelines</a:t>
            </a:r>
            <a:r>
              <a:rPr sz="650" spc="-9" dirty="0">
                <a:latin typeface="Calibri"/>
                <a:cs typeface="Calibri"/>
              </a:rPr>
              <a:t> </a:t>
            </a:r>
            <a:r>
              <a:rPr sz="650" spc="62" dirty="0">
                <a:latin typeface="Calibri"/>
                <a:cs typeface="Calibri"/>
              </a:rPr>
              <a:t>2020</a:t>
            </a:r>
            <a:endParaRPr sz="650">
              <a:latin typeface="Calibri"/>
              <a:cs typeface="Calibri"/>
            </a:endParaRPr>
          </a:p>
        </p:txBody>
      </p:sp>
      <p:sp>
        <p:nvSpPr>
          <p:cNvPr id="127" name="object 127"/>
          <p:cNvSpPr/>
          <p:nvPr/>
        </p:nvSpPr>
        <p:spPr>
          <a:xfrm>
            <a:off x="798125" y="1388472"/>
            <a:ext cx="2186011" cy="0"/>
          </a:xfrm>
          <a:custGeom>
            <a:avLst/>
            <a:gdLst/>
            <a:ahLst/>
            <a:cxnLst/>
            <a:rect l="l" t="t" r="r" b="b"/>
            <a:pathLst>
              <a:path w="3702050">
                <a:moveTo>
                  <a:pt x="0" y="0"/>
                </a:moveTo>
                <a:lnTo>
                  <a:pt x="3701453" y="0"/>
                </a:lnTo>
              </a:path>
            </a:pathLst>
          </a:custGeom>
          <a:ln w="12700">
            <a:solidFill>
              <a:srgbClr val="000000"/>
            </a:solidFill>
          </a:ln>
        </p:spPr>
        <p:txBody>
          <a:bodyPr wrap="square" lIns="0" tIns="0" rIns="0" bIns="0" rtlCol="0"/>
          <a:lstStyle/>
          <a:p>
            <a:endParaRPr sz="1063"/>
          </a:p>
        </p:txBody>
      </p:sp>
      <p:sp>
        <p:nvSpPr>
          <p:cNvPr id="128" name="object 128"/>
          <p:cNvSpPr txBox="1"/>
          <p:nvPr/>
        </p:nvSpPr>
        <p:spPr>
          <a:xfrm>
            <a:off x="1283413" y="1509929"/>
            <a:ext cx="1683191" cy="571124"/>
          </a:xfrm>
          <a:prstGeom prst="rect">
            <a:avLst/>
          </a:prstGeom>
        </p:spPr>
        <p:txBody>
          <a:bodyPr vert="horz" wrap="square" lIns="0" tIns="7499" rIns="0" bIns="0" rtlCol="0">
            <a:spAutoFit/>
          </a:bodyPr>
          <a:lstStyle/>
          <a:p>
            <a:pPr marL="7499" marR="3000">
              <a:lnSpc>
                <a:spcPct val="113700"/>
              </a:lnSpc>
              <a:spcBef>
                <a:spcPts val="59"/>
              </a:spcBef>
            </a:pPr>
            <a:r>
              <a:rPr sz="650" spc="30" dirty="0">
                <a:latin typeface="Calibri"/>
                <a:cs typeface="Calibri"/>
              </a:rPr>
              <a:t>A.</a:t>
            </a:r>
            <a:r>
              <a:rPr sz="650" spc="6" dirty="0">
                <a:latin typeface="Calibri"/>
                <a:cs typeface="Calibri"/>
              </a:rPr>
              <a:t> </a:t>
            </a:r>
            <a:r>
              <a:rPr sz="650" spc="44" dirty="0">
                <a:latin typeface="Calibri"/>
                <a:cs typeface="Calibri"/>
              </a:rPr>
              <a:t>The</a:t>
            </a:r>
            <a:r>
              <a:rPr sz="650" spc="9" dirty="0">
                <a:latin typeface="Calibri"/>
                <a:cs typeface="Calibri"/>
              </a:rPr>
              <a:t> </a:t>
            </a:r>
            <a:r>
              <a:rPr sz="650" spc="44" dirty="0">
                <a:latin typeface="Calibri"/>
                <a:cs typeface="Calibri"/>
              </a:rPr>
              <a:t>angle</a:t>
            </a:r>
            <a:r>
              <a:rPr sz="650" spc="6" dirty="0">
                <a:latin typeface="Calibri"/>
                <a:cs typeface="Calibri"/>
              </a:rPr>
              <a:t> </a:t>
            </a:r>
            <a:r>
              <a:rPr sz="650" spc="21" dirty="0">
                <a:latin typeface="Calibri"/>
                <a:cs typeface="Calibri"/>
              </a:rPr>
              <a:t>of</a:t>
            </a:r>
            <a:r>
              <a:rPr sz="650" spc="9" dirty="0">
                <a:latin typeface="Calibri"/>
                <a:cs typeface="Calibri"/>
              </a:rPr>
              <a:t> </a:t>
            </a:r>
            <a:r>
              <a:rPr sz="650" spc="62" dirty="0">
                <a:latin typeface="Calibri"/>
                <a:cs typeface="Calibri"/>
              </a:rPr>
              <a:t>tracks</a:t>
            </a:r>
            <a:r>
              <a:rPr sz="650" spc="9" dirty="0">
                <a:latin typeface="Calibri"/>
                <a:cs typeface="Calibri"/>
              </a:rPr>
              <a:t> </a:t>
            </a:r>
            <a:r>
              <a:rPr sz="650" spc="139" dirty="0">
                <a:latin typeface="Calibri"/>
                <a:cs typeface="Calibri"/>
              </a:rPr>
              <a:t>/</a:t>
            </a:r>
            <a:r>
              <a:rPr sz="650" spc="6" dirty="0">
                <a:latin typeface="Calibri"/>
                <a:cs typeface="Calibri"/>
              </a:rPr>
              <a:t> </a:t>
            </a:r>
            <a:r>
              <a:rPr sz="650" spc="56" dirty="0">
                <a:latin typeface="Calibri"/>
                <a:cs typeface="Calibri"/>
              </a:rPr>
              <a:t>standard</a:t>
            </a:r>
            <a:r>
              <a:rPr sz="650" spc="9" dirty="0">
                <a:latin typeface="Calibri"/>
                <a:cs typeface="Calibri"/>
              </a:rPr>
              <a:t> </a:t>
            </a:r>
            <a:r>
              <a:rPr sz="650" spc="56" dirty="0">
                <a:latin typeface="Calibri"/>
                <a:cs typeface="Calibri"/>
              </a:rPr>
              <a:t>chevrons  </a:t>
            </a:r>
            <a:r>
              <a:rPr sz="650" spc="67" dirty="0">
                <a:latin typeface="Calibri"/>
                <a:cs typeface="Calibri"/>
              </a:rPr>
              <a:t>are</a:t>
            </a:r>
            <a:r>
              <a:rPr sz="650" spc="6" dirty="0">
                <a:latin typeface="Calibri"/>
                <a:cs typeface="Calibri"/>
              </a:rPr>
              <a:t> </a:t>
            </a:r>
            <a:r>
              <a:rPr sz="650" spc="56" dirty="0">
                <a:latin typeface="Calibri"/>
                <a:cs typeface="Calibri"/>
              </a:rPr>
              <a:t>based</a:t>
            </a:r>
            <a:r>
              <a:rPr sz="650" spc="6" dirty="0">
                <a:latin typeface="Calibri"/>
                <a:cs typeface="Calibri"/>
              </a:rPr>
              <a:t> </a:t>
            </a:r>
            <a:r>
              <a:rPr sz="650" spc="35" dirty="0">
                <a:latin typeface="Calibri"/>
                <a:cs typeface="Calibri"/>
              </a:rPr>
              <a:t>on</a:t>
            </a:r>
            <a:r>
              <a:rPr sz="650" spc="9" dirty="0">
                <a:latin typeface="Calibri"/>
                <a:cs typeface="Calibri"/>
              </a:rPr>
              <a:t> </a:t>
            </a:r>
            <a:r>
              <a:rPr sz="650" spc="27" dirty="0">
                <a:latin typeface="Calibri"/>
                <a:cs typeface="Calibri"/>
              </a:rPr>
              <a:t>the</a:t>
            </a:r>
            <a:r>
              <a:rPr sz="650" spc="6" dirty="0">
                <a:latin typeface="Calibri"/>
                <a:cs typeface="Calibri"/>
              </a:rPr>
              <a:t> </a:t>
            </a:r>
            <a:r>
              <a:rPr sz="650" spc="44" dirty="0">
                <a:latin typeface="Calibri"/>
                <a:cs typeface="Calibri"/>
              </a:rPr>
              <a:t>angled</a:t>
            </a:r>
            <a:r>
              <a:rPr sz="650" spc="6" dirty="0">
                <a:latin typeface="Calibri"/>
                <a:cs typeface="Calibri"/>
              </a:rPr>
              <a:t> </a:t>
            </a:r>
            <a:r>
              <a:rPr sz="650" spc="44" dirty="0">
                <a:latin typeface="Calibri"/>
                <a:cs typeface="Calibri"/>
              </a:rPr>
              <a:t>side</a:t>
            </a:r>
            <a:r>
              <a:rPr sz="650" spc="9" dirty="0">
                <a:latin typeface="Calibri"/>
                <a:cs typeface="Calibri"/>
              </a:rPr>
              <a:t> </a:t>
            </a:r>
            <a:r>
              <a:rPr sz="650" spc="21" dirty="0">
                <a:latin typeface="Calibri"/>
                <a:cs typeface="Calibri"/>
              </a:rPr>
              <a:t>of</a:t>
            </a:r>
            <a:r>
              <a:rPr sz="650" spc="6" dirty="0">
                <a:latin typeface="Calibri"/>
                <a:cs typeface="Calibri"/>
              </a:rPr>
              <a:t> </a:t>
            </a:r>
            <a:r>
              <a:rPr sz="650" spc="67" dirty="0">
                <a:latin typeface="Calibri"/>
                <a:cs typeface="Calibri"/>
              </a:rPr>
              <a:t>a</a:t>
            </a:r>
            <a:r>
              <a:rPr sz="650" spc="6" dirty="0">
                <a:latin typeface="Calibri"/>
                <a:cs typeface="Calibri"/>
              </a:rPr>
              <a:t> </a:t>
            </a:r>
            <a:r>
              <a:rPr sz="650" spc="38" dirty="0">
                <a:latin typeface="Calibri"/>
                <a:cs typeface="Calibri"/>
              </a:rPr>
              <a:t>hexagon,  </a:t>
            </a:r>
            <a:r>
              <a:rPr sz="650" spc="47" dirty="0">
                <a:latin typeface="Calibri"/>
                <a:cs typeface="Calibri"/>
              </a:rPr>
              <a:t>which </a:t>
            </a:r>
            <a:r>
              <a:rPr sz="650" spc="53" dirty="0">
                <a:latin typeface="Calibri"/>
                <a:cs typeface="Calibri"/>
              </a:rPr>
              <a:t>is </a:t>
            </a:r>
            <a:r>
              <a:rPr sz="650" spc="50" dirty="0">
                <a:latin typeface="Calibri"/>
                <a:cs typeface="Calibri"/>
              </a:rPr>
              <a:t>roughly </a:t>
            </a:r>
            <a:r>
              <a:rPr sz="650" spc="56" dirty="0">
                <a:latin typeface="Calibri"/>
                <a:cs typeface="Calibri"/>
              </a:rPr>
              <a:t>30° </a:t>
            </a:r>
            <a:r>
              <a:rPr sz="650" spc="47" dirty="0">
                <a:latin typeface="Calibri"/>
                <a:cs typeface="Calibri"/>
              </a:rPr>
              <a:t>from </a:t>
            </a:r>
            <a:r>
              <a:rPr sz="650" spc="27" dirty="0">
                <a:latin typeface="Calibri"/>
                <a:cs typeface="Calibri"/>
              </a:rPr>
              <a:t>the </a:t>
            </a:r>
            <a:r>
              <a:rPr sz="650" spc="44" dirty="0">
                <a:latin typeface="Calibri"/>
                <a:cs typeface="Calibri"/>
              </a:rPr>
              <a:t>vertical </a:t>
            </a:r>
            <a:r>
              <a:rPr sz="650" spc="18" dirty="0">
                <a:latin typeface="Calibri"/>
                <a:cs typeface="Calibri"/>
              </a:rPr>
              <a:t>line.  </a:t>
            </a:r>
            <a:r>
              <a:rPr sz="650" spc="53" dirty="0">
                <a:latin typeface="Calibri"/>
                <a:cs typeface="Calibri"/>
              </a:rPr>
              <a:t>These </a:t>
            </a:r>
            <a:r>
              <a:rPr sz="650" spc="47" dirty="0">
                <a:latin typeface="Calibri"/>
                <a:cs typeface="Calibri"/>
              </a:rPr>
              <a:t>patterns </a:t>
            </a:r>
            <a:r>
              <a:rPr sz="650" spc="67" dirty="0">
                <a:latin typeface="Calibri"/>
                <a:cs typeface="Calibri"/>
              </a:rPr>
              <a:t>are </a:t>
            </a:r>
            <a:r>
              <a:rPr sz="650" spc="59" dirty="0">
                <a:latin typeface="Calibri"/>
                <a:cs typeface="Calibri"/>
              </a:rPr>
              <a:t>used </a:t>
            </a:r>
            <a:r>
              <a:rPr sz="650" spc="83" dirty="0">
                <a:latin typeface="Calibri"/>
                <a:cs typeface="Calibri"/>
              </a:rPr>
              <a:t>as </a:t>
            </a:r>
            <a:r>
              <a:rPr sz="650" spc="30" dirty="0">
                <a:latin typeface="Calibri"/>
                <a:cs typeface="Calibri"/>
              </a:rPr>
              <a:t>detail </a:t>
            </a:r>
            <a:r>
              <a:rPr sz="650" spc="47" dirty="0">
                <a:latin typeface="Calibri"/>
                <a:cs typeface="Calibri"/>
              </a:rPr>
              <a:t>touches  and</a:t>
            </a:r>
            <a:r>
              <a:rPr sz="650" spc="9" dirty="0">
                <a:latin typeface="Calibri"/>
                <a:cs typeface="Calibri"/>
              </a:rPr>
              <a:t> </a:t>
            </a:r>
            <a:r>
              <a:rPr sz="650" spc="67" dirty="0">
                <a:latin typeface="Calibri"/>
                <a:cs typeface="Calibri"/>
              </a:rPr>
              <a:t>are</a:t>
            </a:r>
            <a:r>
              <a:rPr sz="650" spc="9" dirty="0">
                <a:latin typeface="Calibri"/>
                <a:cs typeface="Calibri"/>
              </a:rPr>
              <a:t> </a:t>
            </a:r>
            <a:r>
              <a:rPr sz="650" spc="56" dirty="0">
                <a:latin typeface="Calibri"/>
                <a:cs typeface="Calibri"/>
              </a:rPr>
              <a:t>secondary</a:t>
            </a:r>
            <a:r>
              <a:rPr sz="650" spc="9" dirty="0">
                <a:latin typeface="Calibri"/>
                <a:cs typeface="Calibri"/>
              </a:rPr>
              <a:t> </a:t>
            </a:r>
            <a:r>
              <a:rPr sz="650" spc="15" dirty="0">
                <a:latin typeface="Calibri"/>
                <a:cs typeface="Calibri"/>
              </a:rPr>
              <a:t>to</a:t>
            </a:r>
            <a:r>
              <a:rPr sz="650" spc="12" dirty="0">
                <a:latin typeface="Calibri"/>
                <a:cs typeface="Calibri"/>
              </a:rPr>
              <a:t> </a:t>
            </a:r>
            <a:r>
              <a:rPr sz="650" spc="27" dirty="0">
                <a:latin typeface="Calibri"/>
                <a:cs typeface="Calibri"/>
              </a:rPr>
              <a:t>the</a:t>
            </a:r>
            <a:r>
              <a:rPr sz="650" spc="9" dirty="0">
                <a:latin typeface="Calibri"/>
                <a:cs typeface="Calibri"/>
              </a:rPr>
              <a:t> </a:t>
            </a:r>
            <a:r>
              <a:rPr sz="650" spc="30" dirty="0">
                <a:latin typeface="Calibri"/>
                <a:cs typeface="Calibri"/>
              </a:rPr>
              <a:t>bold</a:t>
            </a:r>
            <a:r>
              <a:rPr sz="650" spc="9" dirty="0">
                <a:latin typeface="Calibri"/>
                <a:cs typeface="Calibri"/>
              </a:rPr>
              <a:t> </a:t>
            </a:r>
            <a:r>
              <a:rPr sz="650" spc="32" dirty="0">
                <a:latin typeface="Calibri"/>
                <a:cs typeface="Calibri"/>
              </a:rPr>
              <a:t>pattern.</a:t>
            </a:r>
            <a:endParaRPr sz="650">
              <a:latin typeface="Calibri"/>
              <a:cs typeface="Calibri"/>
            </a:endParaRPr>
          </a:p>
        </p:txBody>
      </p:sp>
      <p:sp>
        <p:nvSpPr>
          <p:cNvPr id="142" name="object 142"/>
          <p:cNvSpPr txBox="1">
            <a:spLocks noGrp="1"/>
          </p:cNvSpPr>
          <p:nvPr>
            <p:ph type="sldNum" sz="quarter" idx="7"/>
          </p:nvPr>
        </p:nvSpPr>
        <p:spPr>
          <a:xfrm>
            <a:off x="1041900" y="10208385"/>
            <a:ext cx="247650" cy="191770"/>
          </a:xfrm>
          <a:prstGeom prst="rect">
            <a:avLst/>
          </a:prstGeom>
        </p:spPr>
        <p:txBody>
          <a:bodyPr vert="horz" wrap="square" lIns="0" tIns="0" rIns="0" bIns="0" rtlCol="0">
            <a:spAutoFit/>
          </a:bodyPr>
          <a:lstStyle>
            <a:defPPr>
              <a:defRPr lang="en-US"/>
            </a:defPPr>
            <a:lvl1pPr marL="0" algn="l" defTabSz="914400" rtl="0" eaLnBrk="1" latinLnBrk="0" hangingPunct="1">
              <a:defRPr sz="1100" b="1"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2498">
              <a:spcBef>
                <a:spcPts val="21"/>
              </a:spcBef>
            </a:pPr>
            <a:fld id="{81D60167-4931-47E6-BA6A-407CBD079E47}" type="slidenum">
              <a:rPr lang="en-GB" spc="114" smtClean="0"/>
              <a:pPr marL="38100">
                <a:spcBef>
                  <a:spcPts val="35"/>
                </a:spcBef>
              </a:pPr>
              <a:t>16</a:t>
            </a:fld>
            <a:endParaRPr spc="67" dirty="0"/>
          </a:p>
        </p:txBody>
      </p:sp>
      <p:sp>
        <p:nvSpPr>
          <p:cNvPr id="129" name="object 129"/>
          <p:cNvSpPr txBox="1"/>
          <p:nvPr/>
        </p:nvSpPr>
        <p:spPr>
          <a:xfrm>
            <a:off x="1283413" y="2184953"/>
            <a:ext cx="1530208" cy="457119"/>
          </a:xfrm>
          <a:prstGeom prst="rect">
            <a:avLst/>
          </a:prstGeom>
        </p:spPr>
        <p:txBody>
          <a:bodyPr vert="horz" wrap="square" lIns="0" tIns="7499" rIns="0" bIns="0" rtlCol="0">
            <a:spAutoFit/>
          </a:bodyPr>
          <a:lstStyle/>
          <a:p>
            <a:pPr marL="7499" marR="3000">
              <a:lnSpc>
                <a:spcPct val="113700"/>
              </a:lnSpc>
              <a:spcBef>
                <a:spcPts val="59"/>
              </a:spcBef>
            </a:pPr>
            <a:r>
              <a:rPr sz="650" spc="30" dirty="0">
                <a:latin typeface="Calibri"/>
                <a:cs typeface="Calibri"/>
              </a:rPr>
              <a:t>B. </a:t>
            </a:r>
            <a:r>
              <a:rPr sz="650" spc="53" dirty="0">
                <a:latin typeface="Calibri"/>
                <a:cs typeface="Calibri"/>
              </a:rPr>
              <a:t>Chevron </a:t>
            </a:r>
            <a:r>
              <a:rPr sz="650" spc="71" dirty="0">
                <a:latin typeface="Calibri"/>
                <a:cs typeface="Calibri"/>
              </a:rPr>
              <a:t>arrows </a:t>
            </a:r>
            <a:r>
              <a:rPr sz="650" spc="67" dirty="0">
                <a:latin typeface="Calibri"/>
                <a:cs typeface="Calibri"/>
              </a:rPr>
              <a:t>are a </a:t>
            </a:r>
            <a:r>
              <a:rPr sz="650" spc="53" dirty="0">
                <a:latin typeface="Calibri"/>
                <a:cs typeface="Calibri"/>
              </a:rPr>
              <a:t>great </a:t>
            </a:r>
            <a:r>
              <a:rPr sz="650" spc="50" dirty="0">
                <a:latin typeface="Calibri"/>
                <a:cs typeface="Calibri"/>
              </a:rPr>
              <a:t>way </a:t>
            </a:r>
            <a:r>
              <a:rPr sz="650" spc="21" dirty="0">
                <a:latin typeface="Calibri"/>
                <a:cs typeface="Calibri"/>
              </a:rPr>
              <a:t>of  </a:t>
            </a:r>
            <a:r>
              <a:rPr sz="650" spc="47" dirty="0">
                <a:latin typeface="Calibri"/>
                <a:cs typeface="Calibri"/>
              </a:rPr>
              <a:t>creating </a:t>
            </a:r>
            <a:r>
              <a:rPr sz="650" spc="41" dirty="0">
                <a:latin typeface="Calibri"/>
                <a:cs typeface="Calibri"/>
              </a:rPr>
              <a:t>texture </a:t>
            </a:r>
            <a:r>
              <a:rPr sz="650" spc="47" dirty="0">
                <a:latin typeface="Calibri"/>
                <a:cs typeface="Calibri"/>
              </a:rPr>
              <a:t>and </a:t>
            </a:r>
            <a:r>
              <a:rPr sz="650" spc="30" dirty="0">
                <a:latin typeface="Calibri"/>
                <a:cs typeface="Calibri"/>
              </a:rPr>
              <a:t>depth </a:t>
            </a:r>
            <a:r>
              <a:rPr sz="650" spc="83" dirty="0">
                <a:latin typeface="Calibri"/>
                <a:cs typeface="Calibri"/>
              </a:rPr>
              <a:t>as </a:t>
            </a:r>
            <a:r>
              <a:rPr sz="650" spc="32" dirty="0">
                <a:latin typeface="Calibri"/>
                <a:cs typeface="Calibri"/>
              </a:rPr>
              <a:t>well </a:t>
            </a:r>
            <a:r>
              <a:rPr sz="650" spc="83" dirty="0">
                <a:latin typeface="Calibri"/>
                <a:cs typeface="Calibri"/>
              </a:rPr>
              <a:t>as  </a:t>
            </a:r>
            <a:r>
              <a:rPr sz="650" spc="50" dirty="0">
                <a:latin typeface="Calibri"/>
                <a:cs typeface="Calibri"/>
              </a:rPr>
              <a:t>drawing</a:t>
            </a:r>
            <a:r>
              <a:rPr sz="650" spc="6" dirty="0">
                <a:latin typeface="Calibri"/>
                <a:cs typeface="Calibri"/>
              </a:rPr>
              <a:t> </a:t>
            </a:r>
            <a:r>
              <a:rPr sz="650" spc="27" dirty="0">
                <a:latin typeface="Calibri"/>
                <a:cs typeface="Calibri"/>
              </a:rPr>
              <a:t>the</a:t>
            </a:r>
            <a:r>
              <a:rPr sz="650" spc="6" dirty="0">
                <a:latin typeface="Calibri"/>
                <a:cs typeface="Calibri"/>
              </a:rPr>
              <a:t> </a:t>
            </a:r>
            <a:r>
              <a:rPr sz="650" spc="32" dirty="0">
                <a:latin typeface="Calibri"/>
                <a:cs typeface="Calibri"/>
              </a:rPr>
              <a:t>eye</a:t>
            </a:r>
            <a:r>
              <a:rPr sz="650" spc="6" dirty="0">
                <a:latin typeface="Calibri"/>
                <a:cs typeface="Calibri"/>
              </a:rPr>
              <a:t> </a:t>
            </a:r>
            <a:r>
              <a:rPr sz="650" spc="15" dirty="0">
                <a:latin typeface="Calibri"/>
                <a:cs typeface="Calibri"/>
              </a:rPr>
              <a:t>to</a:t>
            </a:r>
            <a:r>
              <a:rPr sz="650" spc="9" dirty="0">
                <a:latin typeface="Calibri"/>
                <a:cs typeface="Calibri"/>
              </a:rPr>
              <a:t> </a:t>
            </a:r>
            <a:r>
              <a:rPr sz="650" spc="67" dirty="0">
                <a:latin typeface="Calibri"/>
                <a:cs typeface="Calibri"/>
              </a:rPr>
              <a:t>a</a:t>
            </a:r>
            <a:r>
              <a:rPr sz="650" spc="6" dirty="0">
                <a:latin typeface="Calibri"/>
                <a:cs typeface="Calibri"/>
              </a:rPr>
              <a:t> </a:t>
            </a:r>
            <a:r>
              <a:rPr sz="650" spc="53" dirty="0">
                <a:latin typeface="Calibri"/>
                <a:cs typeface="Calibri"/>
              </a:rPr>
              <a:t>particular</a:t>
            </a:r>
            <a:r>
              <a:rPr sz="650" spc="6" dirty="0">
                <a:latin typeface="Calibri"/>
                <a:cs typeface="Calibri"/>
              </a:rPr>
              <a:t> </a:t>
            </a:r>
            <a:r>
              <a:rPr sz="650" spc="41" dirty="0">
                <a:latin typeface="Calibri"/>
                <a:cs typeface="Calibri"/>
              </a:rPr>
              <a:t>piece</a:t>
            </a:r>
            <a:r>
              <a:rPr sz="650" spc="6" dirty="0">
                <a:latin typeface="Calibri"/>
                <a:cs typeface="Calibri"/>
              </a:rPr>
              <a:t> </a:t>
            </a:r>
            <a:r>
              <a:rPr sz="650" spc="21" dirty="0">
                <a:latin typeface="Calibri"/>
                <a:cs typeface="Calibri"/>
              </a:rPr>
              <a:t>of  </a:t>
            </a:r>
            <a:r>
              <a:rPr sz="650" spc="30" dirty="0">
                <a:latin typeface="Calibri"/>
                <a:cs typeface="Calibri"/>
              </a:rPr>
              <a:t>information.</a:t>
            </a:r>
            <a:endParaRPr sz="650">
              <a:latin typeface="Calibri"/>
              <a:cs typeface="Calibri"/>
            </a:endParaRPr>
          </a:p>
        </p:txBody>
      </p:sp>
      <p:sp>
        <p:nvSpPr>
          <p:cNvPr id="130" name="object 130"/>
          <p:cNvSpPr txBox="1"/>
          <p:nvPr/>
        </p:nvSpPr>
        <p:spPr>
          <a:xfrm>
            <a:off x="1283413" y="2747459"/>
            <a:ext cx="1441342" cy="457119"/>
          </a:xfrm>
          <a:prstGeom prst="rect">
            <a:avLst/>
          </a:prstGeom>
        </p:spPr>
        <p:txBody>
          <a:bodyPr vert="horz" wrap="square" lIns="0" tIns="7499" rIns="0" bIns="0" rtlCol="0">
            <a:spAutoFit/>
          </a:bodyPr>
          <a:lstStyle/>
          <a:p>
            <a:pPr marL="7499" marR="3000">
              <a:lnSpc>
                <a:spcPct val="113700"/>
              </a:lnSpc>
              <a:spcBef>
                <a:spcPts val="59"/>
              </a:spcBef>
            </a:pPr>
            <a:r>
              <a:rPr sz="650" spc="32" dirty="0">
                <a:latin typeface="Calibri"/>
                <a:cs typeface="Calibri"/>
              </a:rPr>
              <a:t>C. </a:t>
            </a:r>
            <a:r>
              <a:rPr sz="650" spc="44" dirty="0">
                <a:latin typeface="Calibri"/>
                <a:cs typeface="Calibri"/>
              </a:rPr>
              <a:t>The </a:t>
            </a:r>
            <a:r>
              <a:rPr sz="650" spc="56" dirty="0">
                <a:latin typeface="Calibri"/>
                <a:cs typeface="Calibri"/>
              </a:rPr>
              <a:t>30° </a:t>
            </a:r>
            <a:r>
              <a:rPr sz="650" spc="50" dirty="0">
                <a:latin typeface="Calibri"/>
                <a:cs typeface="Calibri"/>
              </a:rPr>
              <a:t>rule </a:t>
            </a:r>
            <a:r>
              <a:rPr sz="650" spc="62" dirty="0">
                <a:latin typeface="Calibri"/>
                <a:cs typeface="Calibri"/>
              </a:rPr>
              <a:t>can </a:t>
            </a:r>
            <a:r>
              <a:rPr sz="650" spc="38" dirty="0">
                <a:latin typeface="Calibri"/>
                <a:cs typeface="Calibri"/>
              </a:rPr>
              <a:t>be </a:t>
            </a:r>
            <a:r>
              <a:rPr sz="650" spc="44" dirty="0">
                <a:latin typeface="Calibri"/>
                <a:cs typeface="Calibri"/>
              </a:rPr>
              <a:t>broken </a:t>
            </a:r>
            <a:r>
              <a:rPr sz="650" spc="32" dirty="0">
                <a:latin typeface="Calibri"/>
                <a:cs typeface="Calibri"/>
              </a:rPr>
              <a:t>only  </a:t>
            </a:r>
            <a:r>
              <a:rPr sz="650" spc="44" dirty="0">
                <a:latin typeface="Calibri"/>
                <a:cs typeface="Calibri"/>
              </a:rPr>
              <a:t>when </a:t>
            </a:r>
            <a:r>
              <a:rPr sz="650" spc="24" dirty="0">
                <a:latin typeface="Calibri"/>
                <a:cs typeface="Calibri"/>
              </a:rPr>
              <a:t>tiling </a:t>
            </a:r>
            <a:r>
              <a:rPr sz="650" spc="27" dirty="0">
                <a:latin typeface="Calibri"/>
                <a:cs typeface="Calibri"/>
              </a:rPr>
              <a:t>the </a:t>
            </a:r>
            <a:r>
              <a:rPr sz="650" spc="50" dirty="0">
                <a:latin typeface="Calibri"/>
                <a:cs typeface="Calibri"/>
              </a:rPr>
              <a:t>chevron </a:t>
            </a:r>
            <a:r>
              <a:rPr sz="650" spc="38" dirty="0">
                <a:latin typeface="Calibri"/>
                <a:cs typeface="Calibri"/>
              </a:rPr>
              <a:t>pattern </a:t>
            </a:r>
            <a:r>
              <a:rPr sz="650" spc="15" dirty="0">
                <a:latin typeface="Calibri"/>
                <a:cs typeface="Calibri"/>
              </a:rPr>
              <a:t>to fit  </a:t>
            </a:r>
            <a:r>
              <a:rPr sz="650" spc="21" dirty="0">
                <a:latin typeface="Calibri"/>
                <a:cs typeface="Calibri"/>
              </a:rPr>
              <a:t>into</a:t>
            </a:r>
            <a:r>
              <a:rPr sz="650" spc="3" dirty="0">
                <a:latin typeface="Calibri"/>
                <a:cs typeface="Calibri"/>
              </a:rPr>
              <a:t> </a:t>
            </a:r>
            <a:r>
              <a:rPr sz="650" spc="67" dirty="0">
                <a:latin typeface="Calibri"/>
                <a:cs typeface="Calibri"/>
              </a:rPr>
              <a:t>a</a:t>
            </a:r>
            <a:r>
              <a:rPr sz="650" spc="6" dirty="0">
                <a:latin typeface="Calibri"/>
                <a:cs typeface="Calibri"/>
              </a:rPr>
              <a:t> </a:t>
            </a:r>
            <a:r>
              <a:rPr sz="650" spc="53" dirty="0">
                <a:latin typeface="Calibri"/>
                <a:cs typeface="Calibri"/>
              </a:rPr>
              <a:t>particular</a:t>
            </a:r>
            <a:r>
              <a:rPr sz="650" spc="3" dirty="0">
                <a:latin typeface="Calibri"/>
                <a:cs typeface="Calibri"/>
              </a:rPr>
              <a:t> </a:t>
            </a:r>
            <a:r>
              <a:rPr sz="650" spc="50" dirty="0">
                <a:latin typeface="Calibri"/>
                <a:cs typeface="Calibri"/>
              </a:rPr>
              <a:t>space,</a:t>
            </a:r>
            <a:r>
              <a:rPr sz="650" spc="6" dirty="0">
                <a:latin typeface="Calibri"/>
                <a:cs typeface="Calibri"/>
              </a:rPr>
              <a:t> </a:t>
            </a:r>
            <a:r>
              <a:rPr sz="650" spc="35" dirty="0">
                <a:latin typeface="Calibri"/>
                <a:cs typeface="Calibri"/>
              </a:rPr>
              <a:t>by</a:t>
            </a:r>
            <a:r>
              <a:rPr sz="650" spc="6" dirty="0">
                <a:latin typeface="Calibri"/>
                <a:cs typeface="Calibri"/>
              </a:rPr>
              <a:t> </a:t>
            </a:r>
            <a:r>
              <a:rPr sz="650" spc="44" dirty="0">
                <a:latin typeface="Calibri"/>
                <a:cs typeface="Calibri"/>
              </a:rPr>
              <a:t>stretching  </a:t>
            </a:r>
            <a:r>
              <a:rPr sz="650" spc="59" dirty="0">
                <a:latin typeface="Calibri"/>
                <a:cs typeface="Calibri"/>
              </a:rPr>
              <a:t>or</a:t>
            </a:r>
            <a:r>
              <a:rPr sz="650" spc="6" dirty="0">
                <a:latin typeface="Calibri"/>
                <a:cs typeface="Calibri"/>
              </a:rPr>
              <a:t> </a:t>
            </a:r>
            <a:r>
              <a:rPr sz="650" spc="56" dirty="0">
                <a:latin typeface="Calibri"/>
                <a:cs typeface="Calibri"/>
              </a:rPr>
              <a:t>compressing</a:t>
            </a:r>
            <a:r>
              <a:rPr sz="650" spc="6" dirty="0">
                <a:latin typeface="Calibri"/>
                <a:cs typeface="Calibri"/>
              </a:rPr>
              <a:t> </a:t>
            </a:r>
            <a:r>
              <a:rPr sz="650" spc="27" dirty="0">
                <a:latin typeface="Calibri"/>
                <a:cs typeface="Calibri"/>
              </a:rPr>
              <a:t>the</a:t>
            </a:r>
            <a:r>
              <a:rPr sz="650" spc="6" dirty="0">
                <a:latin typeface="Calibri"/>
                <a:cs typeface="Calibri"/>
              </a:rPr>
              <a:t> </a:t>
            </a:r>
            <a:r>
              <a:rPr sz="650" spc="50" dirty="0">
                <a:latin typeface="Calibri"/>
                <a:cs typeface="Calibri"/>
              </a:rPr>
              <a:t>grouped</a:t>
            </a:r>
            <a:r>
              <a:rPr sz="650" spc="9" dirty="0">
                <a:latin typeface="Calibri"/>
                <a:cs typeface="Calibri"/>
              </a:rPr>
              <a:t> </a:t>
            </a:r>
            <a:r>
              <a:rPr sz="650" spc="50" dirty="0">
                <a:latin typeface="Calibri"/>
                <a:cs typeface="Calibri"/>
              </a:rPr>
              <a:t>shapes.</a:t>
            </a:r>
            <a:endParaRPr sz="650">
              <a:latin typeface="Calibri"/>
              <a:cs typeface="Calibri"/>
            </a:endParaRPr>
          </a:p>
        </p:txBody>
      </p:sp>
      <p:sp>
        <p:nvSpPr>
          <p:cNvPr id="131" name="object 131"/>
          <p:cNvSpPr txBox="1"/>
          <p:nvPr/>
        </p:nvSpPr>
        <p:spPr>
          <a:xfrm>
            <a:off x="3601493" y="1523705"/>
            <a:ext cx="375334" cy="107600"/>
          </a:xfrm>
          <a:prstGeom prst="rect">
            <a:avLst/>
          </a:prstGeom>
        </p:spPr>
        <p:txBody>
          <a:bodyPr vert="horz" wrap="square" lIns="0" tIns="7499" rIns="0" bIns="0" rtlCol="0">
            <a:spAutoFit/>
          </a:bodyPr>
          <a:lstStyle/>
          <a:p>
            <a:pPr marL="7499">
              <a:spcBef>
                <a:spcPts val="59"/>
              </a:spcBef>
            </a:pPr>
            <a:r>
              <a:rPr sz="650" spc="30" dirty="0">
                <a:latin typeface="Calibri"/>
                <a:cs typeface="Calibri"/>
              </a:rPr>
              <a:t>A.</a:t>
            </a:r>
            <a:r>
              <a:rPr sz="650" spc="-21" dirty="0">
                <a:latin typeface="Calibri"/>
                <a:cs typeface="Calibri"/>
              </a:rPr>
              <a:t> </a:t>
            </a:r>
            <a:r>
              <a:rPr sz="650" spc="62" dirty="0">
                <a:latin typeface="Calibri"/>
                <a:cs typeface="Calibri"/>
              </a:rPr>
              <a:t>Tracks</a:t>
            </a:r>
            <a:endParaRPr sz="650">
              <a:latin typeface="Calibri"/>
              <a:cs typeface="Calibri"/>
            </a:endParaRPr>
          </a:p>
        </p:txBody>
      </p:sp>
      <p:sp>
        <p:nvSpPr>
          <p:cNvPr id="132" name="object 132"/>
          <p:cNvSpPr txBox="1"/>
          <p:nvPr/>
        </p:nvSpPr>
        <p:spPr>
          <a:xfrm>
            <a:off x="4250284" y="848764"/>
            <a:ext cx="204353" cy="107600"/>
          </a:xfrm>
          <a:prstGeom prst="rect">
            <a:avLst/>
          </a:prstGeom>
        </p:spPr>
        <p:txBody>
          <a:bodyPr vert="horz" wrap="square" lIns="0" tIns="7499" rIns="0" bIns="0" rtlCol="0">
            <a:spAutoFit/>
          </a:bodyPr>
          <a:lstStyle/>
          <a:p>
            <a:pPr marL="7499">
              <a:spcBef>
                <a:spcPts val="59"/>
              </a:spcBef>
            </a:pPr>
            <a:r>
              <a:rPr sz="650" spc="80" dirty="0">
                <a:latin typeface="Calibri"/>
                <a:cs typeface="Calibri"/>
              </a:rPr>
              <a:t>L</a:t>
            </a:r>
            <a:r>
              <a:rPr sz="650" spc="12" dirty="0">
                <a:latin typeface="Calibri"/>
                <a:cs typeface="Calibri"/>
              </a:rPr>
              <a:t>i</a:t>
            </a:r>
            <a:r>
              <a:rPr sz="650" spc="65" dirty="0">
                <a:latin typeface="Calibri"/>
                <a:cs typeface="Calibri"/>
              </a:rPr>
              <a:t>g</a:t>
            </a:r>
            <a:r>
              <a:rPr sz="650" spc="18" dirty="0">
                <a:latin typeface="Calibri"/>
                <a:cs typeface="Calibri"/>
              </a:rPr>
              <a:t>ht</a:t>
            </a:r>
            <a:endParaRPr sz="650">
              <a:latin typeface="Calibri"/>
              <a:cs typeface="Calibri"/>
            </a:endParaRPr>
          </a:p>
        </p:txBody>
      </p:sp>
      <p:sp>
        <p:nvSpPr>
          <p:cNvPr id="133" name="object 133"/>
          <p:cNvSpPr txBox="1"/>
          <p:nvPr/>
        </p:nvSpPr>
        <p:spPr>
          <a:xfrm>
            <a:off x="6457660" y="848764"/>
            <a:ext cx="329214" cy="107600"/>
          </a:xfrm>
          <a:prstGeom prst="rect">
            <a:avLst/>
          </a:prstGeom>
        </p:spPr>
        <p:txBody>
          <a:bodyPr vert="horz" wrap="square" lIns="0" tIns="7499" rIns="0" bIns="0" rtlCol="0">
            <a:spAutoFit/>
          </a:bodyPr>
          <a:lstStyle/>
          <a:p>
            <a:pPr marL="7499">
              <a:spcBef>
                <a:spcPts val="59"/>
              </a:spcBef>
            </a:pPr>
            <a:r>
              <a:rPr sz="650" spc="50" dirty="0">
                <a:latin typeface="Calibri"/>
                <a:cs typeface="Calibri"/>
              </a:rPr>
              <a:t>M</a:t>
            </a:r>
            <a:r>
              <a:rPr sz="650" spc="35" dirty="0">
                <a:latin typeface="Calibri"/>
                <a:cs typeface="Calibri"/>
              </a:rPr>
              <a:t>e</a:t>
            </a:r>
            <a:r>
              <a:rPr sz="650" spc="21" dirty="0">
                <a:latin typeface="Calibri"/>
                <a:cs typeface="Calibri"/>
              </a:rPr>
              <a:t>di</a:t>
            </a:r>
            <a:r>
              <a:rPr sz="650" spc="56" dirty="0">
                <a:latin typeface="Calibri"/>
                <a:cs typeface="Calibri"/>
              </a:rPr>
              <a:t>u</a:t>
            </a:r>
            <a:r>
              <a:rPr sz="650" spc="44" dirty="0">
                <a:latin typeface="Calibri"/>
                <a:cs typeface="Calibri"/>
              </a:rPr>
              <a:t>m</a:t>
            </a:r>
            <a:endParaRPr sz="650">
              <a:latin typeface="Calibri"/>
              <a:cs typeface="Calibri"/>
            </a:endParaRPr>
          </a:p>
        </p:txBody>
      </p:sp>
      <p:sp>
        <p:nvSpPr>
          <p:cNvPr id="134" name="object 134"/>
          <p:cNvSpPr txBox="1"/>
          <p:nvPr/>
        </p:nvSpPr>
        <p:spPr>
          <a:xfrm>
            <a:off x="8675182" y="848764"/>
            <a:ext cx="253472" cy="107600"/>
          </a:xfrm>
          <a:prstGeom prst="rect">
            <a:avLst/>
          </a:prstGeom>
        </p:spPr>
        <p:txBody>
          <a:bodyPr vert="horz" wrap="square" lIns="0" tIns="7499" rIns="0" bIns="0" rtlCol="0">
            <a:spAutoFit/>
          </a:bodyPr>
          <a:lstStyle/>
          <a:p>
            <a:pPr marL="7499">
              <a:spcBef>
                <a:spcPts val="59"/>
              </a:spcBef>
            </a:pPr>
            <a:r>
              <a:rPr sz="650" spc="41" dirty="0">
                <a:latin typeface="Calibri"/>
                <a:cs typeface="Calibri"/>
              </a:rPr>
              <a:t>H</a:t>
            </a:r>
            <a:r>
              <a:rPr sz="650" spc="38" dirty="0">
                <a:latin typeface="Calibri"/>
                <a:cs typeface="Calibri"/>
              </a:rPr>
              <a:t>e</a:t>
            </a:r>
            <a:r>
              <a:rPr sz="650" spc="41" dirty="0">
                <a:latin typeface="Calibri"/>
                <a:cs typeface="Calibri"/>
              </a:rPr>
              <a:t>a</a:t>
            </a:r>
            <a:r>
              <a:rPr sz="650" spc="77" dirty="0">
                <a:latin typeface="Calibri"/>
                <a:cs typeface="Calibri"/>
              </a:rPr>
              <a:t>v</a:t>
            </a:r>
            <a:r>
              <a:rPr sz="650" spc="38" dirty="0">
                <a:latin typeface="Calibri"/>
                <a:cs typeface="Calibri"/>
              </a:rPr>
              <a:t>y</a:t>
            </a:r>
            <a:endParaRPr sz="650">
              <a:latin typeface="Calibri"/>
              <a:cs typeface="Calibri"/>
            </a:endParaRPr>
          </a:p>
        </p:txBody>
      </p:sp>
      <p:sp>
        <p:nvSpPr>
          <p:cNvPr id="135" name="object 135"/>
          <p:cNvSpPr txBox="1"/>
          <p:nvPr/>
        </p:nvSpPr>
        <p:spPr>
          <a:xfrm>
            <a:off x="3537809" y="2873505"/>
            <a:ext cx="439077" cy="107600"/>
          </a:xfrm>
          <a:prstGeom prst="rect">
            <a:avLst/>
          </a:prstGeom>
        </p:spPr>
        <p:txBody>
          <a:bodyPr vert="horz" wrap="square" lIns="0" tIns="7499" rIns="0" bIns="0" rtlCol="0">
            <a:spAutoFit/>
          </a:bodyPr>
          <a:lstStyle/>
          <a:p>
            <a:pPr marL="7499">
              <a:spcBef>
                <a:spcPts val="59"/>
              </a:spcBef>
            </a:pPr>
            <a:r>
              <a:rPr sz="650" spc="30" dirty="0">
                <a:latin typeface="Calibri"/>
                <a:cs typeface="Calibri"/>
              </a:rPr>
              <a:t>B.</a:t>
            </a:r>
            <a:r>
              <a:rPr sz="650" spc="-18" dirty="0">
                <a:latin typeface="Calibri"/>
                <a:cs typeface="Calibri"/>
              </a:rPr>
              <a:t> </a:t>
            </a:r>
            <a:r>
              <a:rPr sz="650" spc="50" dirty="0">
                <a:latin typeface="Calibri"/>
                <a:cs typeface="Calibri"/>
              </a:rPr>
              <a:t>Chevron</a:t>
            </a:r>
            <a:endParaRPr sz="650">
              <a:latin typeface="Calibri"/>
              <a:cs typeface="Calibri"/>
            </a:endParaRPr>
          </a:p>
        </p:txBody>
      </p:sp>
      <p:sp>
        <p:nvSpPr>
          <p:cNvPr id="136" name="object 136"/>
          <p:cNvSpPr txBox="1"/>
          <p:nvPr/>
        </p:nvSpPr>
        <p:spPr>
          <a:xfrm>
            <a:off x="5630770" y="5123281"/>
            <a:ext cx="532067" cy="107600"/>
          </a:xfrm>
          <a:prstGeom prst="rect">
            <a:avLst/>
          </a:prstGeom>
        </p:spPr>
        <p:txBody>
          <a:bodyPr vert="horz" wrap="square" lIns="0" tIns="7499" rIns="0" bIns="0" rtlCol="0">
            <a:spAutoFit/>
          </a:bodyPr>
          <a:lstStyle/>
          <a:p>
            <a:pPr marL="7499">
              <a:spcBef>
                <a:spcPts val="59"/>
              </a:spcBef>
            </a:pPr>
            <a:r>
              <a:rPr sz="650" spc="32" dirty="0">
                <a:latin typeface="Calibri"/>
                <a:cs typeface="Calibri"/>
              </a:rPr>
              <a:t>C. </a:t>
            </a:r>
            <a:r>
              <a:rPr sz="650" spc="50" dirty="0">
                <a:latin typeface="Calibri"/>
                <a:cs typeface="Calibri"/>
              </a:rPr>
              <a:t>Warp </a:t>
            </a:r>
            <a:r>
              <a:rPr sz="650" spc="-15" dirty="0">
                <a:latin typeface="Calibri"/>
                <a:cs typeface="Calibri"/>
              </a:rPr>
              <a:t>&amp;</a:t>
            </a:r>
            <a:r>
              <a:rPr sz="650" spc="-97" dirty="0">
                <a:latin typeface="Calibri"/>
                <a:cs typeface="Calibri"/>
              </a:rPr>
              <a:t> </a:t>
            </a:r>
            <a:r>
              <a:rPr sz="650" spc="18" dirty="0">
                <a:latin typeface="Calibri"/>
                <a:cs typeface="Calibri"/>
              </a:rPr>
              <a:t>tile</a:t>
            </a:r>
            <a:endParaRPr sz="650">
              <a:latin typeface="Calibri"/>
              <a:cs typeface="Calibri"/>
            </a:endParaRPr>
          </a:p>
        </p:txBody>
      </p:sp>
      <p:sp>
        <p:nvSpPr>
          <p:cNvPr id="137" name="object 137"/>
          <p:cNvSpPr txBox="1"/>
          <p:nvPr/>
        </p:nvSpPr>
        <p:spPr>
          <a:xfrm>
            <a:off x="1283331" y="3660964"/>
            <a:ext cx="691424" cy="107600"/>
          </a:xfrm>
          <a:prstGeom prst="rect">
            <a:avLst/>
          </a:prstGeom>
        </p:spPr>
        <p:txBody>
          <a:bodyPr vert="horz" wrap="square" lIns="0" tIns="7499" rIns="0" bIns="0" rtlCol="0">
            <a:spAutoFit/>
          </a:bodyPr>
          <a:lstStyle/>
          <a:p>
            <a:pPr marL="7499">
              <a:spcBef>
                <a:spcPts val="59"/>
              </a:spcBef>
            </a:pPr>
            <a:r>
              <a:rPr sz="650" spc="56" dirty="0">
                <a:latin typeface="Calibri"/>
                <a:cs typeface="Calibri"/>
              </a:rPr>
              <a:t>Measuring</a:t>
            </a:r>
            <a:r>
              <a:rPr sz="650" spc="-15" dirty="0">
                <a:latin typeface="Calibri"/>
                <a:cs typeface="Calibri"/>
              </a:rPr>
              <a:t> </a:t>
            </a:r>
            <a:r>
              <a:rPr sz="650" spc="30" dirty="0">
                <a:latin typeface="Calibri"/>
                <a:cs typeface="Calibri"/>
              </a:rPr>
              <a:t>guide:</a:t>
            </a:r>
            <a:endParaRPr sz="650">
              <a:latin typeface="Calibri"/>
              <a:cs typeface="Calibri"/>
            </a:endParaRPr>
          </a:p>
        </p:txBody>
      </p:sp>
      <p:sp>
        <p:nvSpPr>
          <p:cNvPr id="138" name="object 138"/>
          <p:cNvSpPr txBox="1"/>
          <p:nvPr/>
        </p:nvSpPr>
        <p:spPr>
          <a:xfrm>
            <a:off x="2405621" y="4720396"/>
            <a:ext cx="149233" cy="107600"/>
          </a:xfrm>
          <a:prstGeom prst="rect">
            <a:avLst/>
          </a:prstGeom>
        </p:spPr>
        <p:txBody>
          <a:bodyPr vert="horz" wrap="square" lIns="0" tIns="7499" rIns="0" bIns="0" rtlCol="0">
            <a:spAutoFit/>
          </a:bodyPr>
          <a:lstStyle/>
          <a:p>
            <a:pPr marL="7499">
              <a:spcBef>
                <a:spcPts val="59"/>
              </a:spcBef>
            </a:pPr>
            <a:r>
              <a:rPr sz="650" spc="65" dirty="0">
                <a:latin typeface="Calibri"/>
                <a:cs typeface="Calibri"/>
              </a:rPr>
              <a:t>3</a:t>
            </a:r>
            <a:r>
              <a:rPr sz="650" spc="71" dirty="0">
                <a:latin typeface="Calibri"/>
                <a:cs typeface="Calibri"/>
              </a:rPr>
              <a:t>0</a:t>
            </a:r>
            <a:r>
              <a:rPr sz="650" spc="35" dirty="0">
                <a:latin typeface="Calibri"/>
                <a:cs typeface="Calibri"/>
              </a:rPr>
              <a:t>°</a:t>
            </a:r>
            <a:endParaRPr sz="650">
              <a:latin typeface="Calibri"/>
              <a:cs typeface="Calibri"/>
            </a:endParaRPr>
          </a:p>
        </p:txBody>
      </p:sp>
      <p:sp>
        <p:nvSpPr>
          <p:cNvPr id="139" name="object 139"/>
          <p:cNvSpPr txBox="1"/>
          <p:nvPr/>
        </p:nvSpPr>
        <p:spPr>
          <a:xfrm>
            <a:off x="1488156" y="4720396"/>
            <a:ext cx="149233" cy="107600"/>
          </a:xfrm>
          <a:prstGeom prst="rect">
            <a:avLst/>
          </a:prstGeom>
        </p:spPr>
        <p:txBody>
          <a:bodyPr vert="horz" wrap="square" lIns="0" tIns="7499" rIns="0" bIns="0" rtlCol="0">
            <a:spAutoFit/>
          </a:bodyPr>
          <a:lstStyle/>
          <a:p>
            <a:pPr marL="7499">
              <a:spcBef>
                <a:spcPts val="59"/>
              </a:spcBef>
            </a:pPr>
            <a:r>
              <a:rPr sz="650" spc="65" dirty="0">
                <a:latin typeface="Calibri"/>
                <a:cs typeface="Calibri"/>
              </a:rPr>
              <a:t>3</a:t>
            </a:r>
            <a:r>
              <a:rPr sz="650" spc="71" dirty="0">
                <a:latin typeface="Calibri"/>
                <a:cs typeface="Calibri"/>
              </a:rPr>
              <a:t>0</a:t>
            </a:r>
            <a:r>
              <a:rPr sz="650" spc="35" dirty="0">
                <a:latin typeface="Calibri"/>
                <a:cs typeface="Calibri"/>
              </a:rPr>
              <a:t>°</a:t>
            </a:r>
            <a:endParaRPr sz="650">
              <a:latin typeface="Calibri"/>
              <a:cs typeface="Calibri"/>
            </a:endParaRPr>
          </a:p>
        </p:txBody>
      </p:sp>
      <p:sp>
        <p:nvSpPr>
          <p:cNvPr id="140" name="object 140"/>
          <p:cNvSpPr txBox="1"/>
          <p:nvPr/>
        </p:nvSpPr>
        <p:spPr>
          <a:xfrm>
            <a:off x="790567" y="1118502"/>
            <a:ext cx="1679441" cy="189289"/>
          </a:xfrm>
          <a:prstGeom prst="rect">
            <a:avLst/>
          </a:prstGeom>
        </p:spPr>
        <p:txBody>
          <a:bodyPr vert="horz" wrap="square" lIns="0" tIns="7499" rIns="0" bIns="0" rtlCol="0">
            <a:spAutoFit/>
          </a:bodyPr>
          <a:lstStyle/>
          <a:p>
            <a:pPr marL="7499">
              <a:spcBef>
                <a:spcPts val="59"/>
              </a:spcBef>
              <a:tabLst>
                <a:tab pos="500207" algn="l"/>
              </a:tabLst>
            </a:pPr>
            <a:r>
              <a:rPr sz="1181" b="1" spc="92" dirty="0">
                <a:latin typeface="Calibri"/>
                <a:cs typeface="Calibri"/>
              </a:rPr>
              <a:t>02.4	</a:t>
            </a:r>
            <a:r>
              <a:rPr sz="1181" b="1" spc="67" dirty="0">
                <a:latin typeface="Calibri"/>
                <a:cs typeface="Calibri"/>
              </a:rPr>
              <a:t>Detailed</a:t>
            </a:r>
            <a:r>
              <a:rPr sz="1181" b="1" spc="-38" dirty="0">
                <a:latin typeface="Calibri"/>
                <a:cs typeface="Calibri"/>
              </a:rPr>
              <a:t> </a:t>
            </a:r>
            <a:r>
              <a:rPr sz="1181" b="1" spc="80" dirty="0">
                <a:latin typeface="Calibri"/>
                <a:cs typeface="Calibri"/>
              </a:rPr>
              <a:t>pattern</a:t>
            </a:r>
            <a:endParaRPr sz="1181">
              <a:latin typeface="Calibri"/>
              <a:cs typeface="Calibri"/>
            </a:endParaRPr>
          </a:p>
        </p:txBody>
      </p:sp>
      <p:sp>
        <p:nvSpPr>
          <p:cNvPr id="141" name="object 141"/>
          <p:cNvSpPr txBox="1"/>
          <p:nvPr/>
        </p:nvSpPr>
        <p:spPr>
          <a:xfrm>
            <a:off x="1283413" y="286093"/>
            <a:ext cx="860531" cy="107600"/>
          </a:xfrm>
          <a:prstGeom prst="rect">
            <a:avLst/>
          </a:prstGeom>
        </p:spPr>
        <p:txBody>
          <a:bodyPr vert="horz" wrap="square" lIns="0" tIns="7499" rIns="0" bIns="0" rtlCol="0">
            <a:spAutoFit/>
          </a:bodyPr>
          <a:lstStyle/>
          <a:p>
            <a:pPr marL="7499">
              <a:spcBef>
                <a:spcPts val="59"/>
              </a:spcBef>
            </a:pPr>
            <a:r>
              <a:rPr sz="650" b="1" spc="56" dirty="0">
                <a:latin typeface="Calibri"/>
                <a:cs typeface="Calibri"/>
              </a:rPr>
              <a:t>02.00 </a:t>
            </a:r>
            <a:r>
              <a:rPr sz="650" b="1" spc="53" dirty="0">
                <a:latin typeface="Calibri"/>
                <a:cs typeface="Calibri"/>
              </a:rPr>
              <a:t>Visual</a:t>
            </a:r>
            <a:r>
              <a:rPr sz="650" b="1" spc="38" dirty="0">
                <a:latin typeface="Calibri"/>
                <a:cs typeface="Calibri"/>
              </a:rPr>
              <a:t> </a:t>
            </a:r>
            <a:r>
              <a:rPr sz="650" b="1" spc="44" dirty="0">
                <a:latin typeface="Calibri"/>
                <a:cs typeface="Calibri"/>
              </a:rPr>
              <a:t>Identity</a:t>
            </a:r>
            <a:endParaRPr sz="650">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7697682" y="3416933"/>
            <a:ext cx="1414720" cy="1979409"/>
            <a:chOff x="12764528" y="5786640"/>
            <a:chExt cx="2395855" cy="3352165"/>
          </a:xfrm>
        </p:grpSpPr>
        <p:sp>
          <p:nvSpPr>
            <p:cNvPr id="3" name="object 3"/>
            <p:cNvSpPr/>
            <p:nvPr/>
          </p:nvSpPr>
          <p:spPr>
            <a:xfrm>
              <a:off x="12764528" y="5786640"/>
              <a:ext cx="2395855" cy="3342640"/>
            </a:xfrm>
            <a:custGeom>
              <a:avLst/>
              <a:gdLst/>
              <a:ahLst/>
              <a:cxnLst/>
              <a:rect l="l" t="t" r="r" b="b"/>
              <a:pathLst>
                <a:path w="2395855" h="3342640">
                  <a:moveTo>
                    <a:pt x="2395639" y="0"/>
                  </a:moveTo>
                  <a:lnTo>
                    <a:pt x="0" y="0"/>
                  </a:lnTo>
                  <a:lnTo>
                    <a:pt x="0" y="3342474"/>
                  </a:lnTo>
                  <a:lnTo>
                    <a:pt x="2395639" y="3342474"/>
                  </a:lnTo>
                  <a:lnTo>
                    <a:pt x="2395639" y="0"/>
                  </a:lnTo>
                  <a:close/>
                </a:path>
              </a:pathLst>
            </a:custGeom>
            <a:solidFill>
              <a:srgbClr val="F0759F"/>
            </a:solidFill>
          </p:spPr>
          <p:txBody>
            <a:bodyPr wrap="square" lIns="0" tIns="0" rIns="0" bIns="0" rtlCol="0"/>
            <a:lstStyle/>
            <a:p>
              <a:endParaRPr sz="1063"/>
            </a:p>
          </p:txBody>
        </p:sp>
        <p:sp>
          <p:nvSpPr>
            <p:cNvPr id="4" name="object 4"/>
            <p:cNvSpPr/>
            <p:nvPr/>
          </p:nvSpPr>
          <p:spPr>
            <a:xfrm>
              <a:off x="13954474" y="7560779"/>
              <a:ext cx="618490" cy="1565275"/>
            </a:xfrm>
            <a:custGeom>
              <a:avLst/>
              <a:gdLst/>
              <a:ahLst/>
              <a:cxnLst/>
              <a:rect l="l" t="t" r="r" b="b"/>
              <a:pathLst>
                <a:path w="618490" h="1565275">
                  <a:moveTo>
                    <a:pt x="618039" y="0"/>
                  </a:moveTo>
                  <a:lnTo>
                    <a:pt x="0" y="1565021"/>
                  </a:lnTo>
                </a:path>
              </a:pathLst>
            </a:custGeom>
            <a:ln w="25400">
              <a:solidFill>
                <a:srgbClr val="222424"/>
              </a:solidFill>
            </a:ln>
          </p:spPr>
          <p:txBody>
            <a:bodyPr wrap="square" lIns="0" tIns="0" rIns="0" bIns="0" rtlCol="0"/>
            <a:lstStyle/>
            <a:p>
              <a:endParaRPr sz="1063"/>
            </a:p>
          </p:txBody>
        </p:sp>
        <p:sp>
          <p:nvSpPr>
            <p:cNvPr id="5" name="object 5"/>
            <p:cNvSpPr/>
            <p:nvPr/>
          </p:nvSpPr>
          <p:spPr>
            <a:xfrm>
              <a:off x="13872494" y="7560779"/>
              <a:ext cx="618490" cy="1565275"/>
            </a:xfrm>
            <a:custGeom>
              <a:avLst/>
              <a:gdLst/>
              <a:ahLst/>
              <a:cxnLst/>
              <a:rect l="l" t="t" r="r" b="b"/>
              <a:pathLst>
                <a:path w="618490" h="1565275">
                  <a:moveTo>
                    <a:pt x="618051" y="0"/>
                  </a:moveTo>
                  <a:lnTo>
                    <a:pt x="0" y="1565020"/>
                  </a:lnTo>
                </a:path>
              </a:pathLst>
            </a:custGeom>
            <a:ln w="25400">
              <a:solidFill>
                <a:srgbClr val="222424"/>
              </a:solidFill>
            </a:ln>
          </p:spPr>
          <p:txBody>
            <a:bodyPr wrap="square" lIns="0" tIns="0" rIns="0" bIns="0" rtlCol="0"/>
            <a:lstStyle/>
            <a:p>
              <a:endParaRPr sz="1063"/>
            </a:p>
          </p:txBody>
        </p:sp>
        <p:sp>
          <p:nvSpPr>
            <p:cNvPr id="6" name="object 6"/>
            <p:cNvSpPr/>
            <p:nvPr/>
          </p:nvSpPr>
          <p:spPr>
            <a:xfrm>
              <a:off x="13790527" y="7560779"/>
              <a:ext cx="618490" cy="1565275"/>
            </a:xfrm>
            <a:custGeom>
              <a:avLst/>
              <a:gdLst/>
              <a:ahLst/>
              <a:cxnLst/>
              <a:rect l="l" t="t" r="r" b="b"/>
              <a:pathLst>
                <a:path w="618490" h="1565275">
                  <a:moveTo>
                    <a:pt x="618051" y="0"/>
                  </a:moveTo>
                  <a:lnTo>
                    <a:pt x="0" y="1565021"/>
                  </a:lnTo>
                </a:path>
              </a:pathLst>
            </a:custGeom>
            <a:ln w="25399">
              <a:solidFill>
                <a:srgbClr val="222424"/>
              </a:solidFill>
            </a:ln>
          </p:spPr>
          <p:txBody>
            <a:bodyPr wrap="square" lIns="0" tIns="0" rIns="0" bIns="0" rtlCol="0"/>
            <a:lstStyle/>
            <a:p>
              <a:endParaRPr sz="1063"/>
            </a:p>
          </p:txBody>
        </p:sp>
        <p:sp>
          <p:nvSpPr>
            <p:cNvPr id="7" name="object 7"/>
            <p:cNvSpPr/>
            <p:nvPr/>
          </p:nvSpPr>
          <p:spPr>
            <a:xfrm>
              <a:off x="13708567" y="7560779"/>
              <a:ext cx="618490" cy="1565275"/>
            </a:xfrm>
            <a:custGeom>
              <a:avLst/>
              <a:gdLst/>
              <a:ahLst/>
              <a:cxnLst/>
              <a:rect l="l" t="t" r="r" b="b"/>
              <a:pathLst>
                <a:path w="618490" h="1565275">
                  <a:moveTo>
                    <a:pt x="618044" y="0"/>
                  </a:moveTo>
                  <a:lnTo>
                    <a:pt x="0" y="1565021"/>
                  </a:lnTo>
                </a:path>
              </a:pathLst>
            </a:custGeom>
            <a:ln w="25400">
              <a:solidFill>
                <a:srgbClr val="222424"/>
              </a:solidFill>
            </a:ln>
          </p:spPr>
          <p:txBody>
            <a:bodyPr wrap="square" lIns="0" tIns="0" rIns="0" bIns="0" rtlCol="0"/>
            <a:lstStyle/>
            <a:p>
              <a:endParaRPr sz="1063"/>
            </a:p>
          </p:txBody>
        </p:sp>
        <p:sp>
          <p:nvSpPr>
            <p:cNvPr id="8" name="object 8"/>
            <p:cNvSpPr/>
            <p:nvPr/>
          </p:nvSpPr>
          <p:spPr>
            <a:xfrm>
              <a:off x="13626597" y="7560779"/>
              <a:ext cx="618490" cy="1565275"/>
            </a:xfrm>
            <a:custGeom>
              <a:avLst/>
              <a:gdLst/>
              <a:ahLst/>
              <a:cxnLst/>
              <a:rect l="l" t="t" r="r" b="b"/>
              <a:pathLst>
                <a:path w="618490" h="1565275">
                  <a:moveTo>
                    <a:pt x="618051" y="0"/>
                  </a:moveTo>
                  <a:lnTo>
                    <a:pt x="0" y="1565020"/>
                  </a:lnTo>
                </a:path>
              </a:pathLst>
            </a:custGeom>
            <a:ln w="25400">
              <a:solidFill>
                <a:srgbClr val="222424"/>
              </a:solidFill>
            </a:ln>
          </p:spPr>
          <p:txBody>
            <a:bodyPr wrap="square" lIns="0" tIns="0" rIns="0" bIns="0" rtlCol="0"/>
            <a:lstStyle/>
            <a:p>
              <a:endParaRPr sz="1063"/>
            </a:p>
          </p:txBody>
        </p:sp>
        <p:sp>
          <p:nvSpPr>
            <p:cNvPr id="9" name="object 9"/>
            <p:cNvSpPr/>
            <p:nvPr/>
          </p:nvSpPr>
          <p:spPr>
            <a:xfrm>
              <a:off x="13544636" y="7560779"/>
              <a:ext cx="618490" cy="1565275"/>
            </a:xfrm>
            <a:custGeom>
              <a:avLst/>
              <a:gdLst/>
              <a:ahLst/>
              <a:cxnLst/>
              <a:rect l="l" t="t" r="r" b="b"/>
              <a:pathLst>
                <a:path w="618490" h="1565275">
                  <a:moveTo>
                    <a:pt x="618044" y="0"/>
                  </a:moveTo>
                  <a:lnTo>
                    <a:pt x="0" y="1565021"/>
                  </a:lnTo>
                </a:path>
              </a:pathLst>
            </a:custGeom>
            <a:ln w="25400">
              <a:solidFill>
                <a:srgbClr val="222424"/>
              </a:solidFill>
            </a:ln>
          </p:spPr>
          <p:txBody>
            <a:bodyPr wrap="square" lIns="0" tIns="0" rIns="0" bIns="0" rtlCol="0"/>
            <a:lstStyle/>
            <a:p>
              <a:endParaRPr sz="1063"/>
            </a:p>
          </p:txBody>
        </p:sp>
        <p:sp>
          <p:nvSpPr>
            <p:cNvPr id="10" name="object 10"/>
            <p:cNvSpPr/>
            <p:nvPr/>
          </p:nvSpPr>
          <p:spPr>
            <a:xfrm>
              <a:off x="13462669" y="7560779"/>
              <a:ext cx="618490" cy="1565275"/>
            </a:xfrm>
            <a:custGeom>
              <a:avLst/>
              <a:gdLst/>
              <a:ahLst/>
              <a:cxnLst/>
              <a:rect l="l" t="t" r="r" b="b"/>
              <a:pathLst>
                <a:path w="618490" h="1565275">
                  <a:moveTo>
                    <a:pt x="618044" y="0"/>
                  </a:moveTo>
                  <a:lnTo>
                    <a:pt x="0" y="1565021"/>
                  </a:lnTo>
                </a:path>
              </a:pathLst>
            </a:custGeom>
            <a:ln w="25400">
              <a:solidFill>
                <a:srgbClr val="222424"/>
              </a:solidFill>
            </a:ln>
          </p:spPr>
          <p:txBody>
            <a:bodyPr wrap="square" lIns="0" tIns="0" rIns="0" bIns="0" rtlCol="0"/>
            <a:lstStyle/>
            <a:p>
              <a:endParaRPr sz="1063"/>
            </a:p>
          </p:txBody>
        </p:sp>
        <p:sp>
          <p:nvSpPr>
            <p:cNvPr id="11" name="object 11"/>
            <p:cNvSpPr/>
            <p:nvPr/>
          </p:nvSpPr>
          <p:spPr>
            <a:xfrm>
              <a:off x="13379820" y="7560779"/>
              <a:ext cx="618490" cy="1565275"/>
            </a:xfrm>
            <a:custGeom>
              <a:avLst/>
              <a:gdLst/>
              <a:ahLst/>
              <a:cxnLst/>
              <a:rect l="l" t="t" r="r" b="b"/>
              <a:pathLst>
                <a:path w="618490" h="1565275">
                  <a:moveTo>
                    <a:pt x="618039" y="0"/>
                  </a:moveTo>
                  <a:lnTo>
                    <a:pt x="0" y="1565021"/>
                  </a:lnTo>
                </a:path>
              </a:pathLst>
            </a:custGeom>
            <a:ln w="25400">
              <a:solidFill>
                <a:srgbClr val="222424"/>
              </a:solidFill>
            </a:ln>
          </p:spPr>
          <p:txBody>
            <a:bodyPr wrap="square" lIns="0" tIns="0" rIns="0" bIns="0" rtlCol="0"/>
            <a:lstStyle/>
            <a:p>
              <a:endParaRPr sz="1063"/>
            </a:p>
          </p:txBody>
        </p:sp>
        <p:sp>
          <p:nvSpPr>
            <p:cNvPr id="12" name="object 12"/>
            <p:cNvSpPr/>
            <p:nvPr/>
          </p:nvSpPr>
          <p:spPr>
            <a:xfrm>
              <a:off x="13297407" y="7560779"/>
              <a:ext cx="618490" cy="1565275"/>
            </a:xfrm>
            <a:custGeom>
              <a:avLst/>
              <a:gdLst/>
              <a:ahLst/>
              <a:cxnLst/>
              <a:rect l="l" t="t" r="r" b="b"/>
              <a:pathLst>
                <a:path w="618490" h="1565275">
                  <a:moveTo>
                    <a:pt x="618044" y="0"/>
                  </a:moveTo>
                  <a:lnTo>
                    <a:pt x="0" y="1565020"/>
                  </a:lnTo>
                </a:path>
              </a:pathLst>
            </a:custGeom>
            <a:ln w="25399">
              <a:solidFill>
                <a:srgbClr val="222424"/>
              </a:solidFill>
            </a:ln>
          </p:spPr>
          <p:txBody>
            <a:bodyPr wrap="square" lIns="0" tIns="0" rIns="0" bIns="0" rtlCol="0"/>
            <a:lstStyle/>
            <a:p>
              <a:endParaRPr sz="1063"/>
            </a:p>
          </p:txBody>
        </p:sp>
        <p:sp>
          <p:nvSpPr>
            <p:cNvPr id="13" name="object 13"/>
            <p:cNvSpPr/>
            <p:nvPr/>
          </p:nvSpPr>
          <p:spPr>
            <a:xfrm>
              <a:off x="13214989" y="7560779"/>
              <a:ext cx="618490" cy="1565275"/>
            </a:xfrm>
            <a:custGeom>
              <a:avLst/>
              <a:gdLst/>
              <a:ahLst/>
              <a:cxnLst/>
              <a:rect l="l" t="t" r="r" b="b"/>
              <a:pathLst>
                <a:path w="618490" h="1565275">
                  <a:moveTo>
                    <a:pt x="618051" y="0"/>
                  </a:moveTo>
                  <a:lnTo>
                    <a:pt x="0" y="1565021"/>
                  </a:lnTo>
                </a:path>
              </a:pathLst>
            </a:custGeom>
            <a:ln w="25399">
              <a:solidFill>
                <a:srgbClr val="222424"/>
              </a:solidFill>
            </a:ln>
          </p:spPr>
          <p:txBody>
            <a:bodyPr wrap="square" lIns="0" tIns="0" rIns="0" bIns="0" rtlCol="0"/>
            <a:lstStyle/>
            <a:p>
              <a:endParaRPr sz="1063"/>
            </a:p>
          </p:txBody>
        </p:sp>
        <p:sp>
          <p:nvSpPr>
            <p:cNvPr id="14" name="object 14"/>
            <p:cNvSpPr/>
            <p:nvPr/>
          </p:nvSpPr>
          <p:spPr>
            <a:xfrm>
              <a:off x="13132592" y="7560779"/>
              <a:ext cx="618490" cy="1565275"/>
            </a:xfrm>
            <a:custGeom>
              <a:avLst/>
              <a:gdLst/>
              <a:ahLst/>
              <a:cxnLst/>
              <a:rect l="l" t="t" r="r" b="b"/>
              <a:pathLst>
                <a:path w="618490" h="1565275">
                  <a:moveTo>
                    <a:pt x="618039" y="0"/>
                  </a:moveTo>
                  <a:lnTo>
                    <a:pt x="0" y="1565021"/>
                  </a:lnTo>
                </a:path>
              </a:pathLst>
            </a:custGeom>
            <a:ln w="25400">
              <a:solidFill>
                <a:srgbClr val="222424"/>
              </a:solidFill>
            </a:ln>
          </p:spPr>
          <p:txBody>
            <a:bodyPr wrap="square" lIns="0" tIns="0" rIns="0" bIns="0" rtlCol="0"/>
            <a:lstStyle/>
            <a:p>
              <a:endParaRPr sz="1063"/>
            </a:p>
          </p:txBody>
        </p:sp>
        <p:sp>
          <p:nvSpPr>
            <p:cNvPr id="15" name="object 15"/>
            <p:cNvSpPr/>
            <p:nvPr/>
          </p:nvSpPr>
          <p:spPr>
            <a:xfrm>
              <a:off x="13050175" y="7560779"/>
              <a:ext cx="618490" cy="1565275"/>
            </a:xfrm>
            <a:custGeom>
              <a:avLst/>
              <a:gdLst/>
              <a:ahLst/>
              <a:cxnLst/>
              <a:rect l="l" t="t" r="r" b="b"/>
              <a:pathLst>
                <a:path w="618490" h="1565275">
                  <a:moveTo>
                    <a:pt x="618044" y="0"/>
                  </a:moveTo>
                  <a:lnTo>
                    <a:pt x="0" y="1565020"/>
                  </a:lnTo>
                </a:path>
              </a:pathLst>
            </a:custGeom>
            <a:ln w="25399">
              <a:solidFill>
                <a:srgbClr val="222424"/>
              </a:solidFill>
            </a:ln>
          </p:spPr>
          <p:txBody>
            <a:bodyPr wrap="square" lIns="0" tIns="0" rIns="0" bIns="0" rtlCol="0"/>
            <a:lstStyle/>
            <a:p>
              <a:endParaRPr sz="1063"/>
            </a:p>
          </p:txBody>
        </p:sp>
        <p:sp>
          <p:nvSpPr>
            <p:cNvPr id="16" name="object 16"/>
            <p:cNvSpPr/>
            <p:nvPr/>
          </p:nvSpPr>
          <p:spPr>
            <a:xfrm>
              <a:off x="12967762" y="7560779"/>
              <a:ext cx="618490" cy="1565275"/>
            </a:xfrm>
            <a:custGeom>
              <a:avLst/>
              <a:gdLst/>
              <a:ahLst/>
              <a:cxnLst/>
              <a:rect l="l" t="t" r="r" b="b"/>
              <a:pathLst>
                <a:path w="618490" h="1565275">
                  <a:moveTo>
                    <a:pt x="618044" y="0"/>
                  </a:moveTo>
                  <a:lnTo>
                    <a:pt x="0" y="1565021"/>
                  </a:lnTo>
                </a:path>
              </a:pathLst>
            </a:custGeom>
            <a:ln w="25400">
              <a:solidFill>
                <a:srgbClr val="222424"/>
              </a:solidFill>
            </a:ln>
          </p:spPr>
          <p:txBody>
            <a:bodyPr wrap="square" lIns="0" tIns="0" rIns="0" bIns="0" rtlCol="0"/>
            <a:lstStyle/>
            <a:p>
              <a:endParaRPr sz="1063"/>
            </a:p>
          </p:txBody>
        </p:sp>
      </p:grpSp>
      <p:grpSp>
        <p:nvGrpSpPr>
          <p:cNvPr id="17" name="object 17"/>
          <p:cNvGrpSpPr/>
          <p:nvPr/>
        </p:nvGrpSpPr>
        <p:grpSpPr>
          <a:xfrm>
            <a:off x="4226027" y="1141015"/>
            <a:ext cx="3193151" cy="2010155"/>
            <a:chOff x="6885216" y="1932330"/>
            <a:chExt cx="5407660" cy="3404235"/>
          </a:xfrm>
        </p:grpSpPr>
        <p:sp>
          <p:nvSpPr>
            <p:cNvPr id="18" name="object 18"/>
            <p:cNvSpPr/>
            <p:nvPr/>
          </p:nvSpPr>
          <p:spPr>
            <a:xfrm>
              <a:off x="6921817" y="1970404"/>
              <a:ext cx="5370830" cy="3366135"/>
            </a:xfrm>
            <a:custGeom>
              <a:avLst/>
              <a:gdLst/>
              <a:ahLst/>
              <a:cxnLst/>
              <a:rect l="l" t="t" r="r" b="b"/>
              <a:pathLst>
                <a:path w="5370830" h="3366135">
                  <a:moveTo>
                    <a:pt x="5370550" y="0"/>
                  </a:moveTo>
                  <a:lnTo>
                    <a:pt x="0" y="0"/>
                  </a:lnTo>
                  <a:lnTo>
                    <a:pt x="0" y="3366084"/>
                  </a:lnTo>
                  <a:lnTo>
                    <a:pt x="5370550" y="3366084"/>
                  </a:lnTo>
                  <a:lnTo>
                    <a:pt x="5370550" y="0"/>
                  </a:lnTo>
                  <a:close/>
                </a:path>
              </a:pathLst>
            </a:custGeom>
            <a:solidFill>
              <a:srgbClr val="1C2E40"/>
            </a:solidFill>
          </p:spPr>
          <p:txBody>
            <a:bodyPr wrap="square" lIns="0" tIns="0" rIns="0" bIns="0" rtlCol="0"/>
            <a:lstStyle/>
            <a:p>
              <a:endParaRPr sz="1063"/>
            </a:p>
          </p:txBody>
        </p:sp>
        <p:sp>
          <p:nvSpPr>
            <p:cNvPr id="19" name="object 19"/>
            <p:cNvSpPr/>
            <p:nvPr/>
          </p:nvSpPr>
          <p:spPr>
            <a:xfrm>
              <a:off x="6921817" y="1970417"/>
              <a:ext cx="5370830" cy="3366135"/>
            </a:xfrm>
            <a:custGeom>
              <a:avLst/>
              <a:gdLst/>
              <a:ahLst/>
              <a:cxnLst/>
              <a:rect l="l" t="t" r="r" b="b"/>
              <a:pathLst>
                <a:path w="5370830" h="3366135">
                  <a:moveTo>
                    <a:pt x="0" y="68187"/>
                  </a:moveTo>
                  <a:lnTo>
                    <a:pt x="0" y="3366084"/>
                  </a:lnTo>
                  <a:lnTo>
                    <a:pt x="747199" y="3366084"/>
                  </a:lnTo>
                  <a:lnTo>
                    <a:pt x="758575" y="3358029"/>
                  </a:lnTo>
                  <a:lnTo>
                    <a:pt x="767537" y="3341311"/>
                  </a:lnTo>
                  <a:lnTo>
                    <a:pt x="1170772" y="1822829"/>
                  </a:lnTo>
                  <a:lnTo>
                    <a:pt x="357790" y="1822829"/>
                  </a:lnTo>
                  <a:lnTo>
                    <a:pt x="345889" y="1819214"/>
                  </a:lnTo>
                  <a:lnTo>
                    <a:pt x="338505" y="1808370"/>
                  </a:lnTo>
                  <a:lnTo>
                    <a:pt x="0" y="68187"/>
                  </a:lnTo>
                  <a:close/>
                </a:path>
                <a:path w="5370830" h="3366135">
                  <a:moveTo>
                    <a:pt x="2121675" y="1311845"/>
                  </a:moveTo>
                  <a:lnTo>
                    <a:pt x="1312260" y="1311845"/>
                  </a:lnTo>
                  <a:lnTo>
                    <a:pt x="1317533" y="1315459"/>
                  </a:lnTo>
                  <a:lnTo>
                    <a:pt x="1321904" y="1326304"/>
                  </a:lnTo>
                  <a:lnTo>
                    <a:pt x="1876272" y="3346124"/>
                  </a:lnTo>
                  <a:lnTo>
                    <a:pt x="1884480" y="3360060"/>
                  </a:lnTo>
                  <a:lnTo>
                    <a:pt x="1893290" y="3366084"/>
                  </a:lnTo>
                  <a:lnTo>
                    <a:pt x="2845000" y="3366084"/>
                  </a:lnTo>
                  <a:lnTo>
                    <a:pt x="2853560" y="3360060"/>
                  </a:lnTo>
                  <a:lnTo>
                    <a:pt x="2859658" y="3346124"/>
                  </a:lnTo>
                  <a:lnTo>
                    <a:pt x="3179060" y="1822829"/>
                  </a:lnTo>
                  <a:lnTo>
                    <a:pt x="2271553" y="1822829"/>
                  </a:lnTo>
                  <a:lnTo>
                    <a:pt x="2259652" y="1819214"/>
                  </a:lnTo>
                  <a:lnTo>
                    <a:pt x="2252268" y="1808370"/>
                  </a:lnTo>
                  <a:lnTo>
                    <a:pt x="2121675" y="1311845"/>
                  </a:lnTo>
                  <a:close/>
                </a:path>
                <a:path w="5370830" h="3366135">
                  <a:moveTo>
                    <a:pt x="1758516" y="0"/>
                  </a:moveTo>
                  <a:lnTo>
                    <a:pt x="855711" y="0"/>
                  </a:lnTo>
                  <a:lnTo>
                    <a:pt x="845269" y="6675"/>
                  </a:lnTo>
                  <a:lnTo>
                    <a:pt x="837058" y="20236"/>
                  </a:lnTo>
                  <a:lnTo>
                    <a:pt x="830198" y="39222"/>
                  </a:lnTo>
                  <a:lnTo>
                    <a:pt x="377075" y="1808370"/>
                  </a:lnTo>
                  <a:lnTo>
                    <a:pt x="369691" y="1819214"/>
                  </a:lnTo>
                  <a:lnTo>
                    <a:pt x="357790" y="1822829"/>
                  </a:lnTo>
                  <a:lnTo>
                    <a:pt x="1170772" y="1822829"/>
                  </a:lnTo>
                  <a:lnTo>
                    <a:pt x="1302626" y="1326304"/>
                  </a:lnTo>
                  <a:lnTo>
                    <a:pt x="1306990" y="1315459"/>
                  </a:lnTo>
                  <a:lnTo>
                    <a:pt x="1312260" y="1311845"/>
                  </a:lnTo>
                  <a:lnTo>
                    <a:pt x="2121675" y="1311845"/>
                  </a:lnTo>
                  <a:lnTo>
                    <a:pt x="1789493" y="48861"/>
                  </a:lnTo>
                  <a:lnTo>
                    <a:pt x="1781887" y="26339"/>
                  </a:lnTo>
                  <a:lnTo>
                    <a:pt x="1772021" y="9690"/>
                  </a:lnTo>
                  <a:lnTo>
                    <a:pt x="1758516" y="0"/>
                  </a:lnTo>
                  <a:close/>
                </a:path>
                <a:path w="5370830" h="3366135">
                  <a:moveTo>
                    <a:pt x="3524825" y="0"/>
                  </a:moveTo>
                  <a:lnTo>
                    <a:pt x="2639813" y="0"/>
                  </a:lnTo>
                  <a:lnTo>
                    <a:pt x="2625863" y="7880"/>
                  </a:lnTo>
                  <a:lnTo>
                    <a:pt x="2613210" y="24303"/>
                  </a:lnTo>
                  <a:lnTo>
                    <a:pt x="2604173" y="48861"/>
                  </a:lnTo>
                  <a:lnTo>
                    <a:pt x="2290838" y="1808370"/>
                  </a:lnTo>
                  <a:lnTo>
                    <a:pt x="2283454" y="1819214"/>
                  </a:lnTo>
                  <a:lnTo>
                    <a:pt x="2271553" y="1822829"/>
                  </a:lnTo>
                  <a:lnTo>
                    <a:pt x="3179060" y="1822829"/>
                  </a:lnTo>
                  <a:lnTo>
                    <a:pt x="3549002" y="58501"/>
                  </a:lnTo>
                  <a:lnTo>
                    <a:pt x="3550959" y="32436"/>
                  </a:lnTo>
                  <a:lnTo>
                    <a:pt x="3542976" y="12700"/>
                  </a:lnTo>
                  <a:lnTo>
                    <a:pt x="3525952" y="195"/>
                  </a:lnTo>
                  <a:lnTo>
                    <a:pt x="3524825" y="0"/>
                  </a:lnTo>
                  <a:close/>
                </a:path>
                <a:path w="5370830" h="3366135">
                  <a:moveTo>
                    <a:pt x="5370550" y="0"/>
                  </a:moveTo>
                  <a:lnTo>
                    <a:pt x="3840437" y="0"/>
                  </a:lnTo>
                  <a:lnTo>
                    <a:pt x="3827394" y="7880"/>
                  </a:lnTo>
                  <a:lnTo>
                    <a:pt x="3817604" y="24303"/>
                  </a:lnTo>
                  <a:lnTo>
                    <a:pt x="3814140" y="48861"/>
                  </a:lnTo>
                  <a:lnTo>
                    <a:pt x="3814140" y="3326846"/>
                  </a:lnTo>
                  <a:lnTo>
                    <a:pt x="3817604" y="3343793"/>
                  </a:lnTo>
                  <a:lnTo>
                    <a:pt x="3827394" y="3357577"/>
                  </a:lnTo>
                  <a:lnTo>
                    <a:pt x="3841364" y="3366084"/>
                  </a:lnTo>
                  <a:lnTo>
                    <a:pt x="5370550" y="3366084"/>
                  </a:lnTo>
                  <a:lnTo>
                    <a:pt x="5370550" y="2608585"/>
                  </a:lnTo>
                  <a:lnTo>
                    <a:pt x="4792713" y="2608585"/>
                  </a:lnTo>
                  <a:lnTo>
                    <a:pt x="4792713" y="1948159"/>
                  </a:lnTo>
                  <a:lnTo>
                    <a:pt x="5370550" y="1948159"/>
                  </a:lnTo>
                  <a:lnTo>
                    <a:pt x="5370550" y="1254003"/>
                  </a:lnTo>
                  <a:lnTo>
                    <a:pt x="4792713" y="1254003"/>
                  </a:lnTo>
                  <a:lnTo>
                    <a:pt x="4792713" y="718913"/>
                  </a:lnTo>
                  <a:lnTo>
                    <a:pt x="5370550" y="718913"/>
                  </a:lnTo>
                  <a:lnTo>
                    <a:pt x="5370550" y="0"/>
                  </a:lnTo>
                  <a:close/>
                </a:path>
              </a:pathLst>
            </a:custGeom>
            <a:solidFill>
              <a:srgbClr val="245AA8"/>
            </a:solidFill>
          </p:spPr>
          <p:txBody>
            <a:bodyPr wrap="square" lIns="0" tIns="0" rIns="0" bIns="0" rtlCol="0"/>
            <a:lstStyle/>
            <a:p>
              <a:endParaRPr sz="1063"/>
            </a:p>
          </p:txBody>
        </p:sp>
        <p:sp>
          <p:nvSpPr>
            <p:cNvPr id="20" name="object 20"/>
            <p:cNvSpPr/>
            <p:nvPr/>
          </p:nvSpPr>
          <p:spPr>
            <a:xfrm>
              <a:off x="10471648"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1" name="object 21"/>
            <p:cNvSpPr/>
            <p:nvPr/>
          </p:nvSpPr>
          <p:spPr>
            <a:xfrm>
              <a:off x="10204768"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2" name="object 22"/>
            <p:cNvSpPr/>
            <p:nvPr/>
          </p:nvSpPr>
          <p:spPr>
            <a:xfrm>
              <a:off x="9937889"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3" name="object 23"/>
            <p:cNvSpPr/>
            <p:nvPr/>
          </p:nvSpPr>
          <p:spPr>
            <a:xfrm>
              <a:off x="9671009"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4" name="object 24"/>
            <p:cNvSpPr/>
            <p:nvPr/>
          </p:nvSpPr>
          <p:spPr>
            <a:xfrm>
              <a:off x="9404130"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5" name="object 25"/>
            <p:cNvSpPr/>
            <p:nvPr/>
          </p:nvSpPr>
          <p:spPr>
            <a:xfrm>
              <a:off x="9137249"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6" name="object 26"/>
            <p:cNvSpPr/>
            <p:nvPr/>
          </p:nvSpPr>
          <p:spPr>
            <a:xfrm>
              <a:off x="8870369"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7" name="object 27"/>
            <p:cNvSpPr/>
            <p:nvPr/>
          </p:nvSpPr>
          <p:spPr>
            <a:xfrm>
              <a:off x="8603491"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8" name="object 28"/>
            <p:cNvSpPr/>
            <p:nvPr/>
          </p:nvSpPr>
          <p:spPr>
            <a:xfrm>
              <a:off x="8336611"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29" name="object 29"/>
            <p:cNvSpPr/>
            <p:nvPr/>
          </p:nvSpPr>
          <p:spPr>
            <a:xfrm>
              <a:off x="8069732"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30" name="object 30"/>
            <p:cNvSpPr/>
            <p:nvPr/>
          </p:nvSpPr>
          <p:spPr>
            <a:xfrm>
              <a:off x="7802851"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31" name="object 31"/>
            <p:cNvSpPr/>
            <p:nvPr/>
          </p:nvSpPr>
          <p:spPr>
            <a:xfrm>
              <a:off x="7535972"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32" name="object 32"/>
            <p:cNvSpPr/>
            <p:nvPr/>
          </p:nvSpPr>
          <p:spPr>
            <a:xfrm>
              <a:off x="7269093"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33" name="object 33"/>
            <p:cNvSpPr/>
            <p:nvPr/>
          </p:nvSpPr>
          <p:spPr>
            <a:xfrm>
              <a:off x="7002213" y="1970430"/>
              <a:ext cx="730885" cy="1252220"/>
            </a:xfrm>
            <a:custGeom>
              <a:avLst/>
              <a:gdLst/>
              <a:ahLst/>
              <a:cxnLst/>
              <a:rect l="l" t="t" r="r" b="b"/>
              <a:pathLst>
                <a:path w="730884" h="1252220">
                  <a:moveTo>
                    <a:pt x="0" y="0"/>
                  </a:moveTo>
                  <a:lnTo>
                    <a:pt x="730574" y="1251597"/>
                  </a:lnTo>
                </a:path>
              </a:pathLst>
            </a:custGeom>
            <a:ln w="76200">
              <a:solidFill>
                <a:srgbClr val="EF5588"/>
              </a:solidFill>
            </a:ln>
          </p:spPr>
          <p:txBody>
            <a:bodyPr wrap="square" lIns="0" tIns="0" rIns="0" bIns="0" rtlCol="0"/>
            <a:lstStyle/>
            <a:p>
              <a:endParaRPr sz="1063"/>
            </a:p>
          </p:txBody>
        </p:sp>
        <p:sp>
          <p:nvSpPr>
            <p:cNvPr id="34" name="object 34"/>
            <p:cNvSpPr/>
            <p:nvPr/>
          </p:nvSpPr>
          <p:spPr>
            <a:xfrm>
              <a:off x="6923316" y="2292475"/>
              <a:ext cx="542925" cy="929640"/>
            </a:xfrm>
            <a:custGeom>
              <a:avLst/>
              <a:gdLst/>
              <a:ahLst/>
              <a:cxnLst/>
              <a:rect l="l" t="t" r="r" b="b"/>
              <a:pathLst>
                <a:path w="542925" h="929639">
                  <a:moveTo>
                    <a:pt x="0" y="0"/>
                  </a:moveTo>
                  <a:lnTo>
                    <a:pt x="542592" y="929552"/>
                  </a:lnTo>
                </a:path>
              </a:pathLst>
            </a:custGeom>
            <a:ln w="76199">
              <a:solidFill>
                <a:srgbClr val="EF5588"/>
              </a:solidFill>
            </a:ln>
          </p:spPr>
          <p:txBody>
            <a:bodyPr wrap="square" lIns="0" tIns="0" rIns="0" bIns="0" rtlCol="0"/>
            <a:lstStyle/>
            <a:p>
              <a:endParaRPr sz="1063"/>
            </a:p>
          </p:txBody>
        </p:sp>
        <p:sp>
          <p:nvSpPr>
            <p:cNvPr id="35" name="object 35"/>
            <p:cNvSpPr/>
            <p:nvPr/>
          </p:nvSpPr>
          <p:spPr>
            <a:xfrm>
              <a:off x="6923316" y="2749686"/>
              <a:ext cx="276225" cy="472440"/>
            </a:xfrm>
            <a:custGeom>
              <a:avLst/>
              <a:gdLst/>
              <a:ahLst/>
              <a:cxnLst/>
              <a:rect l="l" t="t" r="r" b="b"/>
              <a:pathLst>
                <a:path w="276225" h="472439">
                  <a:moveTo>
                    <a:pt x="0" y="0"/>
                  </a:moveTo>
                  <a:lnTo>
                    <a:pt x="275712" y="472341"/>
                  </a:lnTo>
                </a:path>
              </a:pathLst>
            </a:custGeom>
            <a:ln w="76200">
              <a:solidFill>
                <a:srgbClr val="EF5588"/>
              </a:solidFill>
            </a:ln>
          </p:spPr>
          <p:txBody>
            <a:bodyPr wrap="square" lIns="0" tIns="0" rIns="0" bIns="0" rtlCol="0"/>
            <a:lstStyle/>
            <a:p>
              <a:endParaRPr sz="1063"/>
            </a:p>
          </p:txBody>
        </p:sp>
        <p:sp>
          <p:nvSpPr>
            <p:cNvPr id="36" name="object 36"/>
            <p:cNvSpPr/>
            <p:nvPr/>
          </p:nvSpPr>
          <p:spPr>
            <a:xfrm>
              <a:off x="6923316" y="3206895"/>
              <a:ext cx="8890" cy="15240"/>
            </a:xfrm>
            <a:custGeom>
              <a:avLst/>
              <a:gdLst/>
              <a:ahLst/>
              <a:cxnLst/>
              <a:rect l="l" t="t" r="r" b="b"/>
              <a:pathLst>
                <a:path w="8890" h="15239">
                  <a:moveTo>
                    <a:pt x="0" y="0"/>
                  </a:moveTo>
                  <a:lnTo>
                    <a:pt x="8833" y="15132"/>
                  </a:lnTo>
                </a:path>
              </a:pathLst>
            </a:custGeom>
            <a:ln w="76200">
              <a:solidFill>
                <a:srgbClr val="EF5588"/>
              </a:solidFill>
            </a:ln>
          </p:spPr>
          <p:txBody>
            <a:bodyPr wrap="square" lIns="0" tIns="0" rIns="0" bIns="0" rtlCol="0"/>
            <a:lstStyle/>
            <a:p>
              <a:endParaRPr sz="1063"/>
            </a:p>
          </p:txBody>
        </p:sp>
      </p:grpSp>
      <p:grpSp>
        <p:nvGrpSpPr>
          <p:cNvPr id="37" name="object 37"/>
          <p:cNvGrpSpPr/>
          <p:nvPr/>
        </p:nvGrpSpPr>
        <p:grpSpPr>
          <a:xfrm>
            <a:off x="4247112" y="3413251"/>
            <a:ext cx="1415470" cy="1978284"/>
            <a:chOff x="6920923" y="5780404"/>
            <a:chExt cx="2397125" cy="3350260"/>
          </a:xfrm>
        </p:grpSpPr>
        <p:sp>
          <p:nvSpPr>
            <p:cNvPr id="38" name="object 38"/>
            <p:cNvSpPr/>
            <p:nvPr/>
          </p:nvSpPr>
          <p:spPr>
            <a:xfrm>
              <a:off x="6921817" y="5780404"/>
              <a:ext cx="2395855" cy="3342640"/>
            </a:xfrm>
            <a:custGeom>
              <a:avLst/>
              <a:gdLst/>
              <a:ahLst/>
              <a:cxnLst/>
              <a:rect l="l" t="t" r="r" b="b"/>
              <a:pathLst>
                <a:path w="2395854" h="3342640">
                  <a:moveTo>
                    <a:pt x="2395639" y="0"/>
                  </a:moveTo>
                  <a:lnTo>
                    <a:pt x="0" y="0"/>
                  </a:lnTo>
                  <a:lnTo>
                    <a:pt x="0" y="3342474"/>
                  </a:lnTo>
                  <a:lnTo>
                    <a:pt x="2395639" y="3342474"/>
                  </a:lnTo>
                  <a:lnTo>
                    <a:pt x="2395639" y="0"/>
                  </a:lnTo>
                  <a:close/>
                </a:path>
              </a:pathLst>
            </a:custGeom>
            <a:solidFill>
              <a:srgbClr val="EF5588"/>
            </a:solidFill>
          </p:spPr>
          <p:txBody>
            <a:bodyPr wrap="square" lIns="0" tIns="0" rIns="0" bIns="0" rtlCol="0"/>
            <a:lstStyle/>
            <a:p>
              <a:endParaRPr sz="1063"/>
            </a:p>
          </p:txBody>
        </p:sp>
        <p:sp>
          <p:nvSpPr>
            <p:cNvPr id="39" name="object 39"/>
            <p:cNvSpPr/>
            <p:nvPr/>
          </p:nvSpPr>
          <p:spPr>
            <a:xfrm>
              <a:off x="6920915" y="5780417"/>
              <a:ext cx="2395855" cy="3350260"/>
            </a:xfrm>
            <a:custGeom>
              <a:avLst/>
              <a:gdLst/>
              <a:ahLst/>
              <a:cxnLst/>
              <a:rect l="l" t="t" r="r" b="b"/>
              <a:pathLst>
                <a:path w="2395854" h="3350259">
                  <a:moveTo>
                    <a:pt x="2395639" y="1684972"/>
                  </a:moveTo>
                  <a:lnTo>
                    <a:pt x="1197813" y="575310"/>
                  </a:lnTo>
                  <a:lnTo>
                    <a:pt x="0" y="1684972"/>
                  </a:lnTo>
                  <a:lnTo>
                    <a:pt x="1186802" y="1684972"/>
                  </a:lnTo>
                  <a:lnTo>
                    <a:pt x="0" y="3349980"/>
                  </a:lnTo>
                  <a:lnTo>
                    <a:pt x="2395639" y="3349980"/>
                  </a:lnTo>
                  <a:lnTo>
                    <a:pt x="1208811" y="1684972"/>
                  </a:lnTo>
                  <a:lnTo>
                    <a:pt x="2395639" y="1684972"/>
                  </a:lnTo>
                  <a:close/>
                </a:path>
                <a:path w="2395854" h="3350259">
                  <a:moveTo>
                    <a:pt x="2395639" y="575310"/>
                  </a:moveTo>
                  <a:lnTo>
                    <a:pt x="1197813" y="0"/>
                  </a:lnTo>
                  <a:lnTo>
                    <a:pt x="0" y="575310"/>
                  </a:lnTo>
                  <a:lnTo>
                    <a:pt x="1197813" y="575310"/>
                  </a:lnTo>
                  <a:lnTo>
                    <a:pt x="2395639" y="575310"/>
                  </a:lnTo>
                  <a:close/>
                </a:path>
              </a:pathLst>
            </a:custGeom>
            <a:solidFill>
              <a:srgbClr val="B22929"/>
            </a:solidFill>
          </p:spPr>
          <p:txBody>
            <a:bodyPr wrap="square" lIns="0" tIns="0" rIns="0" bIns="0" rtlCol="0"/>
            <a:lstStyle/>
            <a:p>
              <a:endParaRPr sz="1063"/>
            </a:p>
          </p:txBody>
        </p:sp>
      </p:grpSp>
      <p:grpSp>
        <p:nvGrpSpPr>
          <p:cNvPr id="40" name="object 40"/>
          <p:cNvGrpSpPr/>
          <p:nvPr/>
        </p:nvGrpSpPr>
        <p:grpSpPr>
          <a:xfrm>
            <a:off x="5972396" y="3418995"/>
            <a:ext cx="1414720" cy="1978659"/>
            <a:chOff x="9842724" y="5790131"/>
            <a:chExt cx="2395855" cy="3350895"/>
          </a:xfrm>
        </p:grpSpPr>
        <p:sp>
          <p:nvSpPr>
            <p:cNvPr id="41" name="object 41"/>
            <p:cNvSpPr/>
            <p:nvPr/>
          </p:nvSpPr>
          <p:spPr>
            <a:xfrm>
              <a:off x="9842728" y="5790133"/>
              <a:ext cx="2395855" cy="1665605"/>
            </a:xfrm>
            <a:custGeom>
              <a:avLst/>
              <a:gdLst/>
              <a:ahLst/>
              <a:cxnLst/>
              <a:rect l="l" t="t" r="r" b="b"/>
              <a:pathLst>
                <a:path w="2395854" h="1665604">
                  <a:moveTo>
                    <a:pt x="0" y="1665516"/>
                  </a:moveTo>
                  <a:lnTo>
                    <a:pt x="2395639" y="1665516"/>
                  </a:lnTo>
                  <a:lnTo>
                    <a:pt x="2395639" y="0"/>
                  </a:lnTo>
                  <a:lnTo>
                    <a:pt x="0" y="0"/>
                  </a:lnTo>
                  <a:lnTo>
                    <a:pt x="0" y="1665516"/>
                  </a:lnTo>
                  <a:close/>
                </a:path>
              </a:pathLst>
            </a:custGeom>
            <a:solidFill>
              <a:srgbClr val="222424"/>
            </a:solidFill>
          </p:spPr>
          <p:txBody>
            <a:bodyPr wrap="square" lIns="0" tIns="0" rIns="0" bIns="0" rtlCol="0"/>
            <a:lstStyle/>
            <a:p>
              <a:endParaRPr sz="1063"/>
            </a:p>
          </p:txBody>
        </p:sp>
        <p:sp>
          <p:nvSpPr>
            <p:cNvPr id="42" name="object 42"/>
            <p:cNvSpPr/>
            <p:nvPr/>
          </p:nvSpPr>
          <p:spPr>
            <a:xfrm>
              <a:off x="9842728" y="7455649"/>
              <a:ext cx="2395855" cy="1677035"/>
            </a:xfrm>
            <a:custGeom>
              <a:avLst/>
              <a:gdLst/>
              <a:ahLst/>
              <a:cxnLst/>
              <a:rect l="l" t="t" r="r" b="b"/>
              <a:pathLst>
                <a:path w="2395854" h="1677034">
                  <a:moveTo>
                    <a:pt x="2395639" y="0"/>
                  </a:moveTo>
                  <a:lnTo>
                    <a:pt x="0" y="0"/>
                  </a:lnTo>
                  <a:lnTo>
                    <a:pt x="0" y="1676958"/>
                  </a:lnTo>
                  <a:lnTo>
                    <a:pt x="2395639" y="1676958"/>
                  </a:lnTo>
                  <a:lnTo>
                    <a:pt x="2395639" y="0"/>
                  </a:lnTo>
                  <a:close/>
                </a:path>
              </a:pathLst>
            </a:custGeom>
            <a:solidFill>
              <a:srgbClr val="4D7BB9"/>
            </a:solidFill>
          </p:spPr>
          <p:txBody>
            <a:bodyPr wrap="square" lIns="0" tIns="0" rIns="0" bIns="0" rtlCol="0"/>
            <a:lstStyle/>
            <a:p>
              <a:endParaRPr sz="1063"/>
            </a:p>
          </p:txBody>
        </p:sp>
        <p:sp>
          <p:nvSpPr>
            <p:cNvPr id="43" name="object 43"/>
            <p:cNvSpPr/>
            <p:nvPr/>
          </p:nvSpPr>
          <p:spPr>
            <a:xfrm>
              <a:off x="9842727" y="7460203"/>
              <a:ext cx="2395855" cy="1680845"/>
            </a:xfrm>
            <a:custGeom>
              <a:avLst/>
              <a:gdLst/>
              <a:ahLst/>
              <a:cxnLst/>
              <a:rect l="l" t="t" r="r" b="b"/>
              <a:pathLst>
                <a:path w="2395854" h="1680845">
                  <a:moveTo>
                    <a:pt x="1197813" y="0"/>
                  </a:moveTo>
                  <a:lnTo>
                    <a:pt x="0" y="1680438"/>
                  </a:lnTo>
                  <a:lnTo>
                    <a:pt x="2395639" y="1680438"/>
                  </a:lnTo>
                  <a:lnTo>
                    <a:pt x="1197813" y="0"/>
                  </a:lnTo>
                  <a:close/>
                </a:path>
              </a:pathLst>
            </a:custGeom>
            <a:solidFill>
              <a:srgbClr val="222424"/>
            </a:solidFill>
          </p:spPr>
          <p:txBody>
            <a:bodyPr wrap="square" lIns="0" tIns="0" rIns="0" bIns="0" rtlCol="0"/>
            <a:lstStyle/>
            <a:p>
              <a:endParaRPr sz="1063"/>
            </a:p>
          </p:txBody>
        </p:sp>
        <p:sp>
          <p:nvSpPr>
            <p:cNvPr id="44" name="object 44"/>
            <p:cNvSpPr/>
            <p:nvPr/>
          </p:nvSpPr>
          <p:spPr>
            <a:xfrm>
              <a:off x="10438580" y="7149044"/>
              <a:ext cx="215265" cy="306705"/>
            </a:xfrm>
            <a:custGeom>
              <a:avLst/>
              <a:gdLst/>
              <a:ahLst/>
              <a:cxnLst/>
              <a:rect l="l" t="t" r="r" b="b"/>
              <a:pathLst>
                <a:path w="215265" h="306704">
                  <a:moveTo>
                    <a:pt x="215176" y="0"/>
                  </a:moveTo>
                  <a:lnTo>
                    <a:pt x="88874" y="0"/>
                  </a:lnTo>
                  <a:lnTo>
                    <a:pt x="0" y="153936"/>
                  </a:lnTo>
                  <a:lnTo>
                    <a:pt x="88138" y="306616"/>
                  </a:lnTo>
                  <a:lnTo>
                    <a:pt x="215176" y="306616"/>
                  </a:lnTo>
                  <a:lnTo>
                    <a:pt x="215176" y="0"/>
                  </a:lnTo>
                  <a:close/>
                </a:path>
              </a:pathLst>
            </a:custGeom>
            <a:solidFill>
              <a:srgbClr val="245AA8"/>
            </a:solidFill>
          </p:spPr>
          <p:txBody>
            <a:bodyPr wrap="square" lIns="0" tIns="0" rIns="0" bIns="0" rtlCol="0"/>
            <a:lstStyle/>
            <a:p>
              <a:endParaRPr sz="1063"/>
            </a:p>
          </p:txBody>
        </p:sp>
        <p:sp>
          <p:nvSpPr>
            <p:cNvPr id="45" name="object 45"/>
            <p:cNvSpPr/>
            <p:nvPr/>
          </p:nvSpPr>
          <p:spPr>
            <a:xfrm>
              <a:off x="10345069" y="7149044"/>
              <a:ext cx="309245" cy="306705"/>
            </a:xfrm>
            <a:custGeom>
              <a:avLst/>
              <a:gdLst/>
              <a:ahLst/>
              <a:cxnLst/>
              <a:rect l="l" t="t" r="r" b="b"/>
              <a:pathLst>
                <a:path w="309245" h="306704">
                  <a:moveTo>
                    <a:pt x="266636" y="0"/>
                  </a:moveTo>
                  <a:lnTo>
                    <a:pt x="88874" y="0"/>
                  </a:lnTo>
                  <a:lnTo>
                    <a:pt x="0" y="153936"/>
                  </a:lnTo>
                  <a:lnTo>
                    <a:pt x="88138" y="306616"/>
                  </a:lnTo>
                  <a:lnTo>
                    <a:pt x="267373" y="306616"/>
                  </a:lnTo>
                  <a:lnTo>
                    <a:pt x="308686" y="235038"/>
                  </a:lnTo>
                  <a:lnTo>
                    <a:pt x="308686" y="72847"/>
                  </a:lnTo>
                  <a:lnTo>
                    <a:pt x="266636" y="0"/>
                  </a:lnTo>
                  <a:close/>
                </a:path>
              </a:pathLst>
            </a:custGeom>
            <a:solidFill>
              <a:srgbClr val="1C2E40"/>
            </a:solidFill>
          </p:spPr>
          <p:txBody>
            <a:bodyPr wrap="square" lIns="0" tIns="0" rIns="0" bIns="0" rtlCol="0"/>
            <a:lstStyle/>
            <a:p>
              <a:endParaRPr sz="1063"/>
            </a:p>
          </p:txBody>
        </p:sp>
        <p:sp>
          <p:nvSpPr>
            <p:cNvPr id="46" name="object 46"/>
            <p:cNvSpPr/>
            <p:nvPr/>
          </p:nvSpPr>
          <p:spPr>
            <a:xfrm>
              <a:off x="10251560" y="7149044"/>
              <a:ext cx="355600" cy="306705"/>
            </a:xfrm>
            <a:custGeom>
              <a:avLst/>
              <a:gdLst/>
              <a:ahLst/>
              <a:cxnLst/>
              <a:rect l="l" t="t" r="r" b="b"/>
              <a:pathLst>
                <a:path w="355600" h="306704">
                  <a:moveTo>
                    <a:pt x="266636" y="0"/>
                  </a:moveTo>
                  <a:lnTo>
                    <a:pt x="88874" y="0"/>
                  </a:lnTo>
                  <a:lnTo>
                    <a:pt x="0" y="153936"/>
                  </a:lnTo>
                  <a:lnTo>
                    <a:pt x="88138" y="306616"/>
                  </a:lnTo>
                  <a:lnTo>
                    <a:pt x="267360" y="306616"/>
                  </a:lnTo>
                  <a:lnTo>
                    <a:pt x="355511" y="153936"/>
                  </a:lnTo>
                  <a:lnTo>
                    <a:pt x="266636" y="0"/>
                  </a:lnTo>
                  <a:close/>
                </a:path>
              </a:pathLst>
            </a:custGeom>
            <a:solidFill>
              <a:srgbClr val="245AA8"/>
            </a:solidFill>
          </p:spPr>
          <p:txBody>
            <a:bodyPr wrap="square" lIns="0" tIns="0" rIns="0" bIns="0" rtlCol="0"/>
            <a:lstStyle/>
            <a:p>
              <a:endParaRPr sz="1063"/>
            </a:p>
          </p:txBody>
        </p:sp>
        <p:sp>
          <p:nvSpPr>
            <p:cNvPr id="47" name="object 47"/>
            <p:cNvSpPr/>
            <p:nvPr/>
          </p:nvSpPr>
          <p:spPr>
            <a:xfrm>
              <a:off x="10217980" y="7149044"/>
              <a:ext cx="295910" cy="306705"/>
            </a:xfrm>
            <a:custGeom>
              <a:avLst/>
              <a:gdLst/>
              <a:ahLst/>
              <a:cxnLst/>
              <a:rect l="l" t="t" r="r" b="b"/>
              <a:pathLst>
                <a:path w="295909" h="306704">
                  <a:moveTo>
                    <a:pt x="206705" y="0"/>
                  </a:moveTo>
                  <a:lnTo>
                    <a:pt x="28943" y="0"/>
                  </a:lnTo>
                  <a:lnTo>
                    <a:pt x="0" y="50126"/>
                  </a:lnTo>
                  <a:lnTo>
                    <a:pt x="0" y="257759"/>
                  </a:lnTo>
                  <a:lnTo>
                    <a:pt x="28206" y="306616"/>
                  </a:lnTo>
                  <a:lnTo>
                    <a:pt x="207441" y="306616"/>
                  </a:lnTo>
                  <a:lnTo>
                    <a:pt x="295579" y="153936"/>
                  </a:lnTo>
                  <a:lnTo>
                    <a:pt x="206705" y="0"/>
                  </a:lnTo>
                  <a:close/>
                </a:path>
              </a:pathLst>
            </a:custGeom>
            <a:solidFill>
              <a:srgbClr val="1C2E40"/>
            </a:solidFill>
          </p:spPr>
          <p:txBody>
            <a:bodyPr wrap="square" lIns="0" tIns="0" rIns="0" bIns="0" rtlCol="0"/>
            <a:lstStyle/>
            <a:p>
              <a:endParaRPr sz="1063"/>
            </a:p>
          </p:txBody>
        </p:sp>
        <p:sp>
          <p:nvSpPr>
            <p:cNvPr id="48" name="object 48"/>
            <p:cNvSpPr/>
            <p:nvPr/>
          </p:nvSpPr>
          <p:spPr>
            <a:xfrm>
              <a:off x="10217985" y="7149044"/>
              <a:ext cx="202565" cy="306705"/>
            </a:xfrm>
            <a:custGeom>
              <a:avLst/>
              <a:gdLst/>
              <a:ahLst/>
              <a:cxnLst/>
              <a:rect l="l" t="t" r="r" b="b"/>
              <a:pathLst>
                <a:path w="202565" h="306704">
                  <a:moveTo>
                    <a:pt x="113182" y="0"/>
                  </a:moveTo>
                  <a:lnTo>
                    <a:pt x="0" y="0"/>
                  </a:lnTo>
                  <a:lnTo>
                    <a:pt x="0" y="306616"/>
                  </a:lnTo>
                  <a:lnTo>
                    <a:pt x="113919" y="306616"/>
                  </a:lnTo>
                  <a:lnTo>
                    <a:pt x="202057" y="153936"/>
                  </a:lnTo>
                  <a:lnTo>
                    <a:pt x="113182" y="0"/>
                  </a:lnTo>
                  <a:close/>
                </a:path>
              </a:pathLst>
            </a:custGeom>
            <a:solidFill>
              <a:srgbClr val="245AA8"/>
            </a:solidFill>
          </p:spPr>
          <p:txBody>
            <a:bodyPr wrap="square" lIns="0" tIns="0" rIns="0" bIns="0" rtlCol="0"/>
            <a:lstStyle/>
            <a:p>
              <a:endParaRPr sz="1063"/>
            </a:p>
          </p:txBody>
        </p:sp>
        <p:sp>
          <p:nvSpPr>
            <p:cNvPr id="49" name="object 49"/>
            <p:cNvSpPr/>
            <p:nvPr/>
          </p:nvSpPr>
          <p:spPr>
            <a:xfrm>
              <a:off x="10237588" y="7149044"/>
              <a:ext cx="89535" cy="306705"/>
            </a:xfrm>
            <a:custGeom>
              <a:avLst/>
              <a:gdLst/>
              <a:ahLst/>
              <a:cxnLst/>
              <a:rect l="l" t="t" r="r" b="b"/>
              <a:pathLst>
                <a:path w="89534" h="306704">
                  <a:moveTo>
                    <a:pt x="0" y="0"/>
                  </a:moveTo>
                  <a:lnTo>
                    <a:pt x="0" y="306616"/>
                  </a:lnTo>
                  <a:lnTo>
                    <a:pt x="812" y="306616"/>
                  </a:lnTo>
                  <a:lnTo>
                    <a:pt x="88950" y="153936"/>
                  </a:lnTo>
                  <a:lnTo>
                    <a:pt x="76" y="0"/>
                  </a:lnTo>
                  <a:close/>
                </a:path>
              </a:pathLst>
            </a:custGeom>
            <a:solidFill>
              <a:srgbClr val="1C2E40"/>
            </a:solidFill>
          </p:spPr>
          <p:txBody>
            <a:bodyPr wrap="square" lIns="0" tIns="0" rIns="0" bIns="0" rtlCol="0"/>
            <a:lstStyle/>
            <a:p>
              <a:endParaRPr sz="1063"/>
            </a:p>
          </p:txBody>
        </p:sp>
        <p:sp>
          <p:nvSpPr>
            <p:cNvPr id="50" name="object 50"/>
            <p:cNvSpPr/>
            <p:nvPr/>
          </p:nvSpPr>
          <p:spPr>
            <a:xfrm>
              <a:off x="10065106" y="7149044"/>
              <a:ext cx="215265" cy="306705"/>
            </a:xfrm>
            <a:custGeom>
              <a:avLst/>
              <a:gdLst/>
              <a:ahLst/>
              <a:cxnLst/>
              <a:rect l="l" t="t" r="r" b="b"/>
              <a:pathLst>
                <a:path w="215265" h="306704">
                  <a:moveTo>
                    <a:pt x="215176" y="0"/>
                  </a:moveTo>
                  <a:lnTo>
                    <a:pt x="88874" y="0"/>
                  </a:lnTo>
                  <a:lnTo>
                    <a:pt x="0" y="153936"/>
                  </a:lnTo>
                  <a:lnTo>
                    <a:pt x="88138" y="306616"/>
                  </a:lnTo>
                  <a:lnTo>
                    <a:pt x="215176" y="306616"/>
                  </a:lnTo>
                  <a:lnTo>
                    <a:pt x="215176" y="0"/>
                  </a:lnTo>
                  <a:close/>
                </a:path>
              </a:pathLst>
            </a:custGeom>
            <a:solidFill>
              <a:srgbClr val="245AA8"/>
            </a:solidFill>
          </p:spPr>
          <p:txBody>
            <a:bodyPr wrap="square" lIns="0" tIns="0" rIns="0" bIns="0" rtlCol="0"/>
            <a:lstStyle/>
            <a:p>
              <a:endParaRPr sz="1063"/>
            </a:p>
          </p:txBody>
        </p:sp>
        <p:sp>
          <p:nvSpPr>
            <p:cNvPr id="51" name="object 51"/>
            <p:cNvSpPr/>
            <p:nvPr/>
          </p:nvSpPr>
          <p:spPr>
            <a:xfrm>
              <a:off x="9971595" y="7149044"/>
              <a:ext cx="309245" cy="306705"/>
            </a:xfrm>
            <a:custGeom>
              <a:avLst/>
              <a:gdLst/>
              <a:ahLst/>
              <a:cxnLst/>
              <a:rect l="l" t="t" r="r" b="b"/>
              <a:pathLst>
                <a:path w="309245" h="306704">
                  <a:moveTo>
                    <a:pt x="266636" y="0"/>
                  </a:moveTo>
                  <a:lnTo>
                    <a:pt x="88874" y="0"/>
                  </a:lnTo>
                  <a:lnTo>
                    <a:pt x="0" y="153936"/>
                  </a:lnTo>
                  <a:lnTo>
                    <a:pt x="88138" y="306616"/>
                  </a:lnTo>
                  <a:lnTo>
                    <a:pt x="267373" y="306616"/>
                  </a:lnTo>
                  <a:lnTo>
                    <a:pt x="308686" y="235038"/>
                  </a:lnTo>
                  <a:lnTo>
                    <a:pt x="308686" y="72847"/>
                  </a:lnTo>
                  <a:lnTo>
                    <a:pt x="266636" y="0"/>
                  </a:lnTo>
                  <a:close/>
                </a:path>
              </a:pathLst>
            </a:custGeom>
            <a:solidFill>
              <a:srgbClr val="1C2E40"/>
            </a:solidFill>
          </p:spPr>
          <p:txBody>
            <a:bodyPr wrap="square" lIns="0" tIns="0" rIns="0" bIns="0" rtlCol="0"/>
            <a:lstStyle/>
            <a:p>
              <a:endParaRPr sz="1063"/>
            </a:p>
          </p:txBody>
        </p:sp>
        <p:sp>
          <p:nvSpPr>
            <p:cNvPr id="52" name="object 52"/>
            <p:cNvSpPr/>
            <p:nvPr/>
          </p:nvSpPr>
          <p:spPr>
            <a:xfrm>
              <a:off x="9878085" y="7149044"/>
              <a:ext cx="355600" cy="306705"/>
            </a:xfrm>
            <a:custGeom>
              <a:avLst/>
              <a:gdLst/>
              <a:ahLst/>
              <a:cxnLst/>
              <a:rect l="l" t="t" r="r" b="b"/>
              <a:pathLst>
                <a:path w="355600" h="306704">
                  <a:moveTo>
                    <a:pt x="266636" y="0"/>
                  </a:moveTo>
                  <a:lnTo>
                    <a:pt x="88874" y="0"/>
                  </a:lnTo>
                  <a:lnTo>
                    <a:pt x="0" y="153936"/>
                  </a:lnTo>
                  <a:lnTo>
                    <a:pt x="88138" y="306616"/>
                  </a:lnTo>
                  <a:lnTo>
                    <a:pt x="267360" y="306616"/>
                  </a:lnTo>
                  <a:lnTo>
                    <a:pt x="355511" y="153936"/>
                  </a:lnTo>
                  <a:lnTo>
                    <a:pt x="266636" y="0"/>
                  </a:lnTo>
                  <a:close/>
                </a:path>
              </a:pathLst>
            </a:custGeom>
            <a:solidFill>
              <a:srgbClr val="245AA8"/>
            </a:solidFill>
          </p:spPr>
          <p:txBody>
            <a:bodyPr wrap="square" lIns="0" tIns="0" rIns="0" bIns="0" rtlCol="0"/>
            <a:lstStyle/>
            <a:p>
              <a:endParaRPr sz="1063"/>
            </a:p>
          </p:txBody>
        </p:sp>
        <p:sp>
          <p:nvSpPr>
            <p:cNvPr id="53" name="object 53"/>
            <p:cNvSpPr/>
            <p:nvPr/>
          </p:nvSpPr>
          <p:spPr>
            <a:xfrm>
              <a:off x="9844506" y="7149044"/>
              <a:ext cx="295910" cy="306705"/>
            </a:xfrm>
            <a:custGeom>
              <a:avLst/>
              <a:gdLst/>
              <a:ahLst/>
              <a:cxnLst/>
              <a:rect l="l" t="t" r="r" b="b"/>
              <a:pathLst>
                <a:path w="295909" h="306704">
                  <a:moveTo>
                    <a:pt x="206705" y="0"/>
                  </a:moveTo>
                  <a:lnTo>
                    <a:pt x="28943" y="0"/>
                  </a:lnTo>
                  <a:lnTo>
                    <a:pt x="0" y="50126"/>
                  </a:lnTo>
                  <a:lnTo>
                    <a:pt x="0" y="257759"/>
                  </a:lnTo>
                  <a:lnTo>
                    <a:pt x="28206" y="306616"/>
                  </a:lnTo>
                  <a:lnTo>
                    <a:pt x="207441" y="306616"/>
                  </a:lnTo>
                  <a:lnTo>
                    <a:pt x="295579" y="153936"/>
                  </a:lnTo>
                  <a:lnTo>
                    <a:pt x="206705" y="0"/>
                  </a:lnTo>
                  <a:close/>
                </a:path>
              </a:pathLst>
            </a:custGeom>
            <a:solidFill>
              <a:srgbClr val="1C2E40"/>
            </a:solidFill>
          </p:spPr>
          <p:txBody>
            <a:bodyPr wrap="square" lIns="0" tIns="0" rIns="0" bIns="0" rtlCol="0"/>
            <a:lstStyle/>
            <a:p>
              <a:endParaRPr sz="1063"/>
            </a:p>
          </p:txBody>
        </p:sp>
        <p:sp>
          <p:nvSpPr>
            <p:cNvPr id="54" name="object 54"/>
            <p:cNvSpPr/>
            <p:nvPr/>
          </p:nvSpPr>
          <p:spPr>
            <a:xfrm>
              <a:off x="9844510" y="7149044"/>
              <a:ext cx="202565" cy="306705"/>
            </a:xfrm>
            <a:custGeom>
              <a:avLst/>
              <a:gdLst/>
              <a:ahLst/>
              <a:cxnLst/>
              <a:rect l="l" t="t" r="r" b="b"/>
              <a:pathLst>
                <a:path w="202565" h="306704">
                  <a:moveTo>
                    <a:pt x="113182" y="0"/>
                  </a:moveTo>
                  <a:lnTo>
                    <a:pt x="0" y="0"/>
                  </a:lnTo>
                  <a:lnTo>
                    <a:pt x="0" y="306616"/>
                  </a:lnTo>
                  <a:lnTo>
                    <a:pt x="113919" y="306616"/>
                  </a:lnTo>
                  <a:lnTo>
                    <a:pt x="202057" y="153936"/>
                  </a:lnTo>
                  <a:lnTo>
                    <a:pt x="113182" y="0"/>
                  </a:lnTo>
                  <a:close/>
                </a:path>
              </a:pathLst>
            </a:custGeom>
            <a:solidFill>
              <a:srgbClr val="245AA8"/>
            </a:solidFill>
          </p:spPr>
          <p:txBody>
            <a:bodyPr wrap="square" lIns="0" tIns="0" rIns="0" bIns="0" rtlCol="0"/>
            <a:lstStyle/>
            <a:p>
              <a:endParaRPr sz="1063"/>
            </a:p>
          </p:txBody>
        </p:sp>
        <p:sp>
          <p:nvSpPr>
            <p:cNvPr id="55" name="object 55"/>
            <p:cNvSpPr/>
            <p:nvPr/>
          </p:nvSpPr>
          <p:spPr>
            <a:xfrm>
              <a:off x="9842727" y="7149044"/>
              <a:ext cx="110489" cy="306705"/>
            </a:xfrm>
            <a:custGeom>
              <a:avLst/>
              <a:gdLst/>
              <a:ahLst/>
              <a:cxnLst/>
              <a:rect l="l" t="t" r="r" b="b"/>
              <a:pathLst>
                <a:path w="110490" h="306704">
                  <a:moveTo>
                    <a:pt x="21463" y="0"/>
                  </a:moveTo>
                  <a:lnTo>
                    <a:pt x="0" y="0"/>
                  </a:lnTo>
                  <a:lnTo>
                    <a:pt x="0" y="306616"/>
                  </a:lnTo>
                  <a:lnTo>
                    <a:pt x="22186" y="306616"/>
                  </a:lnTo>
                  <a:lnTo>
                    <a:pt x="110337" y="153936"/>
                  </a:lnTo>
                  <a:lnTo>
                    <a:pt x="21463" y="0"/>
                  </a:lnTo>
                  <a:close/>
                </a:path>
              </a:pathLst>
            </a:custGeom>
            <a:solidFill>
              <a:srgbClr val="1C2E40"/>
            </a:solidFill>
          </p:spPr>
          <p:txBody>
            <a:bodyPr wrap="square" lIns="0" tIns="0" rIns="0" bIns="0" rtlCol="0"/>
            <a:lstStyle/>
            <a:p>
              <a:endParaRPr sz="1063"/>
            </a:p>
          </p:txBody>
        </p:sp>
        <p:sp>
          <p:nvSpPr>
            <p:cNvPr id="56" name="object 56"/>
            <p:cNvSpPr/>
            <p:nvPr/>
          </p:nvSpPr>
          <p:spPr>
            <a:xfrm>
              <a:off x="11817943" y="6511644"/>
              <a:ext cx="421005" cy="942975"/>
            </a:xfrm>
            <a:custGeom>
              <a:avLst/>
              <a:gdLst/>
              <a:ahLst/>
              <a:cxnLst/>
              <a:rect l="l" t="t" r="r" b="b"/>
              <a:pathLst>
                <a:path w="421004" h="942975">
                  <a:moveTo>
                    <a:pt x="420420" y="0"/>
                  </a:moveTo>
                  <a:lnTo>
                    <a:pt x="173647" y="0"/>
                  </a:lnTo>
                  <a:lnTo>
                    <a:pt x="0" y="473341"/>
                  </a:lnTo>
                  <a:lnTo>
                    <a:pt x="172212" y="942771"/>
                  </a:lnTo>
                  <a:lnTo>
                    <a:pt x="420420" y="942771"/>
                  </a:lnTo>
                  <a:lnTo>
                    <a:pt x="420420" y="0"/>
                  </a:lnTo>
                  <a:close/>
                </a:path>
              </a:pathLst>
            </a:custGeom>
            <a:solidFill>
              <a:srgbClr val="245AA8"/>
            </a:solidFill>
          </p:spPr>
          <p:txBody>
            <a:bodyPr wrap="square" lIns="0" tIns="0" rIns="0" bIns="0" rtlCol="0"/>
            <a:lstStyle/>
            <a:p>
              <a:endParaRPr sz="1063"/>
            </a:p>
          </p:txBody>
        </p:sp>
        <p:sp>
          <p:nvSpPr>
            <p:cNvPr id="57" name="object 57"/>
            <p:cNvSpPr/>
            <p:nvPr/>
          </p:nvSpPr>
          <p:spPr>
            <a:xfrm>
              <a:off x="11635239" y="6511644"/>
              <a:ext cx="603250" cy="942975"/>
            </a:xfrm>
            <a:custGeom>
              <a:avLst/>
              <a:gdLst/>
              <a:ahLst/>
              <a:cxnLst/>
              <a:rect l="l" t="t" r="r" b="b"/>
              <a:pathLst>
                <a:path w="603250" h="942975">
                  <a:moveTo>
                    <a:pt x="520954" y="0"/>
                  </a:moveTo>
                  <a:lnTo>
                    <a:pt x="173647" y="0"/>
                  </a:lnTo>
                  <a:lnTo>
                    <a:pt x="0" y="473341"/>
                  </a:lnTo>
                  <a:lnTo>
                    <a:pt x="172212" y="942771"/>
                  </a:lnTo>
                  <a:lnTo>
                    <a:pt x="522389" y="942771"/>
                  </a:lnTo>
                  <a:lnTo>
                    <a:pt x="603123" y="722706"/>
                  </a:lnTo>
                  <a:lnTo>
                    <a:pt x="603123" y="223977"/>
                  </a:lnTo>
                  <a:lnTo>
                    <a:pt x="520954" y="0"/>
                  </a:lnTo>
                  <a:close/>
                </a:path>
              </a:pathLst>
            </a:custGeom>
            <a:solidFill>
              <a:srgbClr val="1C2E40"/>
            </a:solidFill>
          </p:spPr>
          <p:txBody>
            <a:bodyPr wrap="square" lIns="0" tIns="0" rIns="0" bIns="0" rtlCol="0"/>
            <a:lstStyle/>
            <a:p>
              <a:endParaRPr sz="1063"/>
            </a:p>
          </p:txBody>
        </p:sp>
        <p:sp>
          <p:nvSpPr>
            <p:cNvPr id="58" name="object 58"/>
            <p:cNvSpPr/>
            <p:nvPr/>
          </p:nvSpPr>
          <p:spPr>
            <a:xfrm>
              <a:off x="11452537" y="6511644"/>
              <a:ext cx="694690" cy="942975"/>
            </a:xfrm>
            <a:custGeom>
              <a:avLst/>
              <a:gdLst/>
              <a:ahLst/>
              <a:cxnLst/>
              <a:rect l="l" t="t" r="r" b="b"/>
              <a:pathLst>
                <a:path w="694690" h="942975">
                  <a:moveTo>
                    <a:pt x="520954" y="0"/>
                  </a:moveTo>
                  <a:lnTo>
                    <a:pt x="173647" y="0"/>
                  </a:lnTo>
                  <a:lnTo>
                    <a:pt x="0" y="473341"/>
                  </a:lnTo>
                  <a:lnTo>
                    <a:pt x="172212" y="942771"/>
                  </a:lnTo>
                  <a:lnTo>
                    <a:pt x="522389" y="942771"/>
                  </a:lnTo>
                  <a:lnTo>
                    <a:pt x="694601" y="473341"/>
                  </a:lnTo>
                  <a:lnTo>
                    <a:pt x="520954" y="0"/>
                  </a:lnTo>
                  <a:close/>
                </a:path>
              </a:pathLst>
            </a:custGeom>
            <a:solidFill>
              <a:srgbClr val="245AA8"/>
            </a:solidFill>
          </p:spPr>
          <p:txBody>
            <a:bodyPr wrap="square" lIns="0" tIns="0" rIns="0" bIns="0" rtlCol="0"/>
            <a:lstStyle/>
            <a:p>
              <a:endParaRPr sz="1063"/>
            </a:p>
          </p:txBody>
        </p:sp>
        <p:sp>
          <p:nvSpPr>
            <p:cNvPr id="59" name="object 59"/>
            <p:cNvSpPr/>
            <p:nvPr/>
          </p:nvSpPr>
          <p:spPr>
            <a:xfrm>
              <a:off x="11386941" y="6511644"/>
              <a:ext cx="577850" cy="942975"/>
            </a:xfrm>
            <a:custGeom>
              <a:avLst/>
              <a:gdLst/>
              <a:ahLst/>
              <a:cxnLst/>
              <a:rect l="l" t="t" r="r" b="b"/>
              <a:pathLst>
                <a:path w="577850" h="942975">
                  <a:moveTo>
                    <a:pt x="403847" y="0"/>
                  </a:moveTo>
                  <a:lnTo>
                    <a:pt x="56540" y="0"/>
                  </a:lnTo>
                  <a:lnTo>
                    <a:pt x="0" y="154114"/>
                  </a:lnTo>
                  <a:lnTo>
                    <a:pt x="0" y="792556"/>
                  </a:lnTo>
                  <a:lnTo>
                    <a:pt x="55105" y="942771"/>
                  </a:lnTo>
                  <a:lnTo>
                    <a:pt x="405282" y="942771"/>
                  </a:lnTo>
                  <a:lnTo>
                    <a:pt x="577494" y="473341"/>
                  </a:lnTo>
                  <a:lnTo>
                    <a:pt x="403847" y="0"/>
                  </a:lnTo>
                  <a:close/>
                </a:path>
              </a:pathLst>
            </a:custGeom>
            <a:solidFill>
              <a:srgbClr val="1C2E40"/>
            </a:solidFill>
          </p:spPr>
          <p:txBody>
            <a:bodyPr wrap="square" lIns="0" tIns="0" rIns="0" bIns="0" rtlCol="0"/>
            <a:lstStyle/>
            <a:p>
              <a:endParaRPr sz="1063"/>
            </a:p>
          </p:txBody>
        </p:sp>
        <p:sp>
          <p:nvSpPr>
            <p:cNvPr id="60" name="object 60"/>
            <p:cNvSpPr/>
            <p:nvPr/>
          </p:nvSpPr>
          <p:spPr>
            <a:xfrm>
              <a:off x="11386943" y="6511644"/>
              <a:ext cx="394970" cy="942975"/>
            </a:xfrm>
            <a:custGeom>
              <a:avLst/>
              <a:gdLst/>
              <a:ahLst/>
              <a:cxnLst/>
              <a:rect l="l" t="t" r="r" b="b"/>
              <a:pathLst>
                <a:path w="394970" h="942975">
                  <a:moveTo>
                    <a:pt x="221145" y="0"/>
                  </a:moveTo>
                  <a:lnTo>
                    <a:pt x="0" y="0"/>
                  </a:lnTo>
                  <a:lnTo>
                    <a:pt x="0" y="942771"/>
                  </a:lnTo>
                  <a:lnTo>
                    <a:pt x="222580" y="942771"/>
                  </a:lnTo>
                  <a:lnTo>
                    <a:pt x="394792" y="473341"/>
                  </a:lnTo>
                  <a:lnTo>
                    <a:pt x="221145" y="0"/>
                  </a:lnTo>
                  <a:close/>
                </a:path>
              </a:pathLst>
            </a:custGeom>
            <a:solidFill>
              <a:srgbClr val="245AA8"/>
            </a:solidFill>
          </p:spPr>
          <p:txBody>
            <a:bodyPr wrap="square" lIns="0" tIns="0" rIns="0" bIns="0" rtlCol="0"/>
            <a:lstStyle/>
            <a:p>
              <a:endParaRPr sz="1063"/>
            </a:p>
          </p:txBody>
        </p:sp>
        <p:sp>
          <p:nvSpPr>
            <p:cNvPr id="61" name="object 61"/>
            <p:cNvSpPr/>
            <p:nvPr/>
          </p:nvSpPr>
          <p:spPr>
            <a:xfrm>
              <a:off x="11425243" y="6511644"/>
              <a:ext cx="173990" cy="942975"/>
            </a:xfrm>
            <a:custGeom>
              <a:avLst/>
              <a:gdLst/>
              <a:ahLst/>
              <a:cxnLst/>
              <a:rect l="l" t="t" r="r" b="b"/>
              <a:pathLst>
                <a:path w="173990" h="942975">
                  <a:moveTo>
                    <a:pt x="139" y="0"/>
                  </a:moveTo>
                  <a:lnTo>
                    <a:pt x="0" y="0"/>
                  </a:lnTo>
                  <a:lnTo>
                    <a:pt x="0" y="942771"/>
                  </a:lnTo>
                  <a:lnTo>
                    <a:pt x="1574" y="942771"/>
                  </a:lnTo>
                  <a:lnTo>
                    <a:pt x="173786" y="473341"/>
                  </a:lnTo>
                  <a:lnTo>
                    <a:pt x="139" y="0"/>
                  </a:lnTo>
                  <a:close/>
                </a:path>
              </a:pathLst>
            </a:custGeom>
            <a:solidFill>
              <a:srgbClr val="1C2E40"/>
            </a:solidFill>
          </p:spPr>
          <p:txBody>
            <a:bodyPr wrap="square" lIns="0" tIns="0" rIns="0" bIns="0" rtlCol="0"/>
            <a:lstStyle/>
            <a:p>
              <a:endParaRPr sz="1063"/>
            </a:p>
          </p:txBody>
        </p:sp>
        <p:sp>
          <p:nvSpPr>
            <p:cNvPr id="62" name="object 62"/>
            <p:cNvSpPr/>
            <p:nvPr/>
          </p:nvSpPr>
          <p:spPr>
            <a:xfrm>
              <a:off x="11088241" y="6511644"/>
              <a:ext cx="421005" cy="942975"/>
            </a:xfrm>
            <a:custGeom>
              <a:avLst/>
              <a:gdLst/>
              <a:ahLst/>
              <a:cxnLst/>
              <a:rect l="l" t="t" r="r" b="b"/>
              <a:pathLst>
                <a:path w="421004" h="942975">
                  <a:moveTo>
                    <a:pt x="420420" y="0"/>
                  </a:moveTo>
                  <a:lnTo>
                    <a:pt x="173647" y="0"/>
                  </a:lnTo>
                  <a:lnTo>
                    <a:pt x="0" y="473341"/>
                  </a:lnTo>
                  <a:lnTo>
                    <a:pt x="172212" y="942771"/>
                  </a:lnTo>
                  <a:lnTo>
                    <a:pt x="420420" y="942771"/>
                  </a:lnTo>
                  <a:lnTo>
                    <a:pt x="420420" y="0"/>
                  </a:lnTo>
                  <a:close/>
                </a:path>
              </a:pathLst>
            </a:custGeom>
            <a:solidFill>
              <a:srgbClr val="245AA8"/>
            </a:solidFill>
          </p:spPr>
          <p:txBody>
            <a:bodyPr wrap="square" lIns="0" tIns="0" rIns="0" bIns="0" rtlCol="0"/>
            <a:lstStyle/>
            <a:p>
              <a:endParaRPr sz="1063"/>
            </a:p>
          </p:txBody>
        </p:sp>
        <p:sp>
          <p:nvSpPr>
            <p:cNvPr id="63" name="object 63"/>
            <p:cNvSpPr/>
            <p:nvPr/>
          </p:nvSpPr>
          <p:spPr>
            <a:xfrm>
              <a:off x="10905538" y="6511644"/>
              <a:ext cx="603250" cy="942975"/>
            </a:xfrm>
            <a:custGeom>
              <a:avLst/>
              <a:gdLst/>
              <a:ahLst/>
              <a:cxnLst/>
              <a:rect l="l" t="t" r="r" b="b"/>
              <a:pathLst>
                <a:path w="603250" h="942975">
                  <a:moveTo>
                    <a:pt x="520954" y="0"/>
                  </a:moveTo>
                  <a:lnTo>
                    <a:pt x="173647" y="0"/>
                  </a:lnTo>
                  <a:lnTo>
                    <a:pt x="0" y="473341"/>
                  </a:lnTo>
                  <a:lnTo>
                    <a:pt x="172212" y="942771"/>
                  </a:lnTo>
                  <a:lnTo>
                    <a:pt x="522389" y="942771"/>
                  </a:lnTo>
                  <a:lnTo>
                    <a:pt x="603123" y="722706"/>
                  </a:lnTo>
                  <a:lnTo>
                    <a:pt x="603123" y="223977"/>
                  </a:lnTo>
                  <a:lnTo>
                    <a:pt x="520954" y="0"/>
                  </a:lnTo>
                  <a:close/>
                </a:path>
              </a:pathLst>
            </a:custGeom>
            <a:solidFill>
              <a:srgbClr val="1C2E40"/>
            </a:solidFill>
          </p:spPr>
          <p:txBody>
            <a:bodyPr wrap="square" lIns="0" tIns="0" rIns="0" bIns="0" rtlCol="0"/>
            <a:lstStyle/>
            <a:p>
              <a:endParaRPr sz="1063"/>
            </a:p>
          </p:txBody>
        </p:sp>
        <p:sp>
          <p:nvSpPr>
            <p:cNvPr id="64" name="object 64"/>
            <p:cNvSpPr/>
            <p:nvPr/>
          </p:nvSpPr>
          <p:spPr>
            <a:xfrm>
              <a:off x="10722837" y="6511644"/>
              <a:ext cx="694690" cy="942975"/>
            </a:xfrm>
            <a:custGeom>
              <a:avLst/>
              <a:gdLst/>
              <a:ahLst/>
              <a:cxnLst/>
              <a:rect l="l" t="t" r="r" b="b"/>
              <a:pathLst>
                <a:path w="694690" h="942975">
                  <a:moveTo>
                    <a:pt x="520954" y="0"/>
                  </a:moveTo>
                  <a:lnTo>
                    <a:pt x="173647" y="0"/>
                  </a:lnTo>
                  <a:lnTo>
                    <a:pt x="0" y="473341"/>
                  </a:lnTo>
                  <a:lnTo>
                    <a:pt x="172212" y="942771"/>
                  </a:lnTo>
                  <a:lnTo>
                    <a:pt x="522389" y="942771"/>
                  </a:lnTo>
                  <a:lnTo>
                    <a:pt x="694601" y="473341"/>
                  </a:lnTo>
                  <a:lnTo>
                    <a:pt x="520954" y="0"/>
                  </a:lnTo>
                  <a:close/>
                </a:path>
              </a:pathLst>
            </a:custGeom>
            <a:solidFill>
              <a:srgbClr val="245AA8"/>
            </a:solidFill>
          </p:spPr>
          <p:txBody>
            <a:bodyPr wrap="square" lIns="0" tIns="0" rIns="0" bIns="0" rtlCol="0"/>
            <a:lstStyle/>
            <a:p>
              <a:endParaRPr sz="1063"/>
            </a:p>
          </p:txBody>
        </p:sp>
        <p:sp>
          <p:nvSpPr>
            <p:cNvPr id="65" name="object 65"/>
            <p:cNvSpPr/>
            <p:nvPr/>
          </p:nvSpPr>
          <p:spPr>
            <a:xfrm>
              <a:off x="10657241" y="6511644"/>
              <a:ext cx="577850" cy="942975"/>
            </a:xfrm>
            <a:custGeom>
              <a:avLst/>
              <a:gdLst/>
              <a:ahLst/>
              <a:cxnLst/>
              <a:rect l="l" t="t" r="r" b="b"/>
              <a:pathLst>
                <a:path w="577850" h="942975">
                  <a:moveTo>
                    <a:pt x="403847" y="0"/>
                  </a:moveTo>
                  <a:lnTo>
                    <a:pt x="56540" y="0"/>
                  </a:lnTo>
                  <a:lnTo>
                    <a:pt x="0" y="154114"/>
                  </a:lnTo>
                  <a:lnTo>
                    <a:pt x="0" y="792556"/>
                  </a:lnTo>
                  <a:lnTo>
                    <a:pt x="55105" y="942771"/>
                  </a:lnTo>
                  <a:lnTo>
                    <a:pt x="405282" y="942771"/>
                  </a:lnTo>
                  <a:lnTo>
                    <a:pt x="577494" y="473341"/>
                  </a:lnTo>
                  <a:lnTo>
                    <a:pt x="403847" y="0"/>
                  </a:lnTo>
                  <a:close/>
                </a:path>
              </a:pathLst>
            </a:custGeom>
            <a:solidFill>
              <a:srgbClr val="1C2E40"/>
            </a:solidFill>
          </p:spPr>
          <p:txBody>
            <a:bodyPr wrap="square" lIns="0" tIns="0" rIns="0" bIns="0" rtlCol="0"/>
            <a:lstStyle/>
            <a:p>
              <a:endParaRPr sz="1063"/>
            </a:p>
          </p:txBody>
        </p:sp>
        <p:sp>
          <p:nvSpPr>
            <p:cNvPr id="66" name="object 66"/>
            <p:cNvSpPr/>
            <p:nvPr/>
          </p:nvSpPr>
          <p:spPr>
            <a:xfrm>
              <a:off x="10657243" y="6511644"/>
              <a:ext cx="394970" cy="942975"/>
            </a:xfrm>
            <a:custGeom>
              <a:avLst/>
              <a:gdLst/>
              <a:ahLst/>
              <a:cxnLst/>
              <a:rect l="l" t="t" r="r" b="b"/>
              <a:pathLst>
                <a:path w="394970" h="942975">
                  <a:moveTo>
                    <a:pt x="221145" y="0"/>
                  </a:moveTo>
                  <a:lnTo>
                    <a:pt x="0" y="0"/>
                  </a:lnTo>
                  <a:lnTo>
                    <a:pt x="0" y="942771"/>
                  </a:lnTo>
                  <a:lnTo>
                    <a:pt x="222580" y="942771"/>
                  </a:lnTo>
                  <a:lnTo>
                    <a:pt x="394792" y="473341"/>
                  </a:lnTo>
                  <a:lnTo>
                    <a:pt x="221145" y="0"/>
                  </a:lnTo>
                  <a:close/>
                </a:path>
              </a:pathLst>
            </a:custGeom>
            <a:solidFill>
              <a:srgbClr val="245AA8"/>
            </a:solidFill>
          </p:spPr>
          <p:txBody>
            <a:bodyPr wrap="square" lIns="0" tIns="0" rIns="0" bIns="0" rtlCol="0"/>
            <a:lstStyle/>
            <a:p>
              <a:endParaRPr sz="1063"/>
            </a:p>
          </p:txBody>
        </p:sp>
        <p:sp>
          <p:nvSpPr>
            <p:cNvPr id="67" name="object 67"/>
            <p:cNvSpPr/>
            <p:nvPr/>
          </p:nvSpPr>
          <p:spPr>
            <a:xfrm>
              <a:off x="10653759" y="6511644"/>
              <a:ext cx="215900" cy="942975"/>
            </a:xfrm>
            <a:custGeom>
              <a:avLst/>
              <a:gdLst/>
              <a:ahLst/>
              <a:cxnLst/>
              <a:rect l="l" t="t" r="r" b="b"/>
              <a:pathLst>
                <a:path w="215900" h="942975">
                  <a:moveTo>
                    <a:pt x="41922" y="0"/>
                  </a:moveTo>
                  <a:lnTo>
                    <a:pt x="0" y="0"/>
                  </a:lnTo>
                  <a:lnTo>
                    <a:pt x="0" y="942771"/>
                  </a:lnTo>
                  <a:lnTo>
                    <a:pt x="43357" y="942771"/>
                  </a:lnTo>
                  <a:lnTo>
                    <a:pt x="215582" y="473341"/>
                  </a:lnTo>
                  <a:lnTo>
                    <a:pt x="41922" y="0"/>
                  </a:lnTo>
                  <a:close/>
                </a:path>
              </a:pathLst>
            </a:custGeom>
            <a:solidFill>
              <a:srgbClr val="1C2E40"/>
            </a:solidFill>
          </p:spPr>
          <p:txBody>
            <a:bodyPr wrap="square" lIns="0" tIns="0" rIns="0" bIns="0" rtlCol="0"/>
            <a:lstStyle/>
            <a:p>
              <a:endParaRPr sz="1063"/>
            </a:p>
          </p:txBody>
        </p:sp>
        <p:sp>
          <p:nvSpPr>
            <p:cNvPr id="68" name="object 68"/>
            <p:cNvSpPr/>
            <p:nvPr/>
          </p:nvSpPr>
          <p:spPr>
            <a:xfrm>
              <a:off x="10653759" y="6206272"/>
              <a:ext cx="421005" cy="305435"/>
            </a:xfrm>
            <a:custGeom>
              <a:avLst/>
              <a:gdLst/>
              <a:ahLst/>
              <a:cxnLst/>
              <a:rect l="l" t="t" r="r" b="b"/>
              <a:pathLst>
                <a:path w="421004" h="305434">
                  <a:moveTo>
                    <a:pt x="248208" y="0"/>
                  </a:moveTo>
                  <a:lnTo>
                    <a:pt x="0" y="0"/>
                  </a:lnTo>
                  <a:lnTo>
                    <a:pt x="0" y="305371"/>
                  </a:lnTo>
                  <a:lnTo>
                    <a:pt x="246773" y="305371"/>
                  </a:lnTo>
                  <a:lnTo>
                    <a:pt x="420420" y="152057"/>
                  </a:lnTo>
                  <a:lnTo>
                    <a:pt x="248208" y="0"/>
                  </a:lnTo>
                  <a:close/>
                </a:path>
              </a:pathLst>
            </a:custGeom>
            <a:solidFill>
              <a:srgbClr val="245AA8"/>
            </a:solidFill>
          </p:spPr>
          <p:txBody>
            <a:bodyPr wrap="square" lIns="0" tIns="0" rIns="0" bIns="0" rtlCol="0"/>
            <a:lstStyle/>
            <a:p>
              <a:endParaRPr sz="1063"/>
            </a:p>
          </p:txBody>
        </p:sp>
        <p:sp>
          <p:nvSpPr>
            <p:cNvPr id="69" name="object 69"/>
            <p:cNvSpPr/>
            <p:nvPr/>
          </p:nvSpPr>
          <p:spPr>
            <a:xfrm>
              <a:off x="10653760" y="6206272"/>
              <a:ext cx="603250" cy="305435"/>
            </a:xfrm>
            <a:custGeom>
              <a:avLst/>
              <a:gdLst/>
              <a:ahLst/>
              <a:cxnLst/>
              <a:rect l="l" t="t" r="r" b="b"/>
              <a:pathLst>
                <a:path w="603250" h="305434">
                  <a:moveTo>
                    <a:pt x="430911" y="0"/>
                  </a:moveTo>
                  <a:lnTo>
                    <a:pt x="80733" y="0"/>
                  </a:lnTo>
                  <a:lnTo>
                    <a:pt x="0" y="71285"/>
                  </a:lnTo>
                  <a:lnTo>
                    <a:pt x="0" y="232816"/>
                  </a:lnTo>
                  <a:lnTo>
                    <a:pt x="82169" y="305371"/>
                  </a:lnTo>
                  <a:lnTo>
                    <a:pt x="429475" y="305371"/>
                  </a:lnTo>
                  <a:lnTo>
                    <a:pt x="603123" y="152057"/>
                  </a:lnTo>
                  <a:lnTo>
                    <a:pt x="430911" y="0"/>
                  </a:lnTo>
                  <a:close/>
                </a:path>
              </a:pathLst>
            </a:custGeom>
            <a:solidFill>
              <a:srgbClr val="1C2E40"/>
            </a:solidFill>
          </p:spPr>
          <p:txBody>
            <a:bodyPr wrap="square" lIns="0" tIns="0" rIns="0" bIns="0" rtlCol="0"/>
            <a:lstStyle/>
            <a:p>
              <a:endParaRPr sz="1063"/>
            </a:p>
          </p:txBody>
        </p:sp>
        <p:sp>
          <p:nvSpPr>
            <p:cNvPr id="70" name="object 70"/>
            <p:cNvSpPr/>
            <p:nvPr/>
          </p:nvSpPr>
          <p:spPr>
            <a:xfrm>
              <a:off x="10744983" y="6206272"/>
              <a:ext cx="694690" cy="305435"/>
            </a:xfrm>
            <a:custGeom>
              <a:avLst/>
              <a:gdLst/>
              <a:ahLst/>
              <a:cxnLst/>
              <a:rect l="l" t="t" r="r" b="b"/>
              <a:pathLst>
                <a:path w="694690" h="305434">
                  <a:moveTo>
                    <a:pt x="522389" y="0"/>
                  </a:moveTo>
                  <a:lnTo>
                    <a:pt x="172211" y="0"/>
                  </a:lnTo>
                  <a:lnTo>
                    <a:pt x="0" y="152057"/>
                  </a:lnTo>
                  <a:lnTo>
                    <a:pt x="173647" y="305371"/>
                  </a:lnTo>
                  <a:lnTo>
                    <a:pt x="520953" y="305371"/>
                  </a:lnTo>
                  <a:lnTo>
                    <a:pt x="694601" y="152057"/>
                  </a:lnTo>
                  <a:lnTo>
                    <a:pt x="522389" y="0"/>
                  </a:lnTo>
                  <a:close/>
                </a:path>
              </a:pathLst>
            </a:custGeom>
            <a:solidFill>
              <a:srgbClr val="245AA8"/>
            </a:solidFill>
          </p:spPr>
          <p:txBody>
            <a:bodyPr wrap="square" lIns="0" tIns="0" rIns="0" bIns="0" rtlCol="0"/>
            <a:lstStyle/>
            <a:p>
              <a:endParaRPr sz="1063"/>
            </a:p>
          </p:txBody>
        </p:sp>
        <p:sp>
          <p:nvSpPr>
            <p:cNvPr id="71" name="object 71"/>
            <p:cNvSpPr/>
            <p:nvPr/>
          </p:nvSpPr>
          <p:spPr>
            <a:xfrm>
              <a:off x="10927685" y="6206272"/>
              <a:ext cx="577850" cy="305435"/>
            </a:xfrm>
            <a:custGeom>
              <a:avLst/>
              <a:gdLst/>
              <a:ahLst/>
              <a:cxnLst/>
              <a:rect l="l" t="t" r="r" b="b"/>
              <a:pathLst>
                <a:path w="577850" h="305434">
                  <a:moveTo>
                    <a:pt x="522389" y="0"/>
                  </a:moveTo>
                  <a:lnTo>
                    <a:pt x="172211" y="0"/>
                  </a:lnTo>
                  <a:lnTo>
                    <a:pt x="0" y="152057"/>
                  </a:lnTo>
                  <a:lnTo>
                    <a:pt x="173647" y="305371"/>
                  </a:lnTo>
                  <a:lnTo>
                    <a:pt x="520953" y="305371"/>
                  </a:lnTo>
                  <a:lnTo>
                    <a:pt x="577494" y="255447"/>
                  </a:lnTo>
                  <a:lnTo>
                    <a:pt x="577494" y="48653"/>
                  </a:lnTo>
                  <a:lnTo>
                    <a:pt x="522389" y="0"/>
                  </a:lnTo>
                  <a:close/>
                </a:path>
              </a:pathLst>
            </a:custGeom>
            <a:solidFill>
              <a:srgbClr val="1C2E40"/>
            </a:solidFill>
          </p:spPr>
          <p:txBody>
            <a:bodyPr wrap="square" lIns="0" tIns="0" rIns="0" bIns="0" rtlCol="0"/>
            <a:lstStyle/>
            <a:p>
              <a:endParaRPr sz="1063"/>
            </a:p>
          </p:txBody>
        </p:sp>
        <p:sp>
          <p:nvSpPr>
            <p:cNvPr id="72" name="object 72"/>
            <p:cNvSpPr/>
            <p:nvPr/>
          </p:nvSpPr>
          <p:spPr>
            <a:xfrm>
              <a:off x="11110388" y="6206272"/>
              <a:ext cx="394970" cy="305435"/>
            </a:xfrm>
            <a:custGeom>
              <a:avLst/>
              <a:gdLst/>
              <a:ahLst/>
              <a:cxnLst/>
              <a:rect l="l" t="t" r="r" b="b"/>
              <a:pathLst>
                <a:path w="394970" h="305434">
                  <a:moveTo>
                    <a:pt x="394792" y="0"/>
                  </a:moveTo>
                  <a:lnTo>
                    <a:pt x="172212" y="0"/>
                  </a:lnTo>
                  <a:lnTo>
                    <a:pt x="0" y="152057"/>
                  </a:lnTo>
                  <a:lnTo>
                    <a:pt x="173647" y="305371"/>
                  </a:lnTo>
                  <a:lnTo>
                    <a:pt x="394792" y="305371"/>
                  </a:lnTo>
                  <a:lnTo>
                    <a:pt x="394792" y="0"/>
                  </a:lnTo>
                  <a:close/>
                </a:path>
              </a:pathLst>
            </a:custGeom>
            <a:solidFill>
              <a:srgbClr val="245AA8"/>
            </a:solidFill>
          </p:spPr>
          <p:txBody>
            <a:bodyPr wrap="square" lIns="0" tIns="0" rIns="0" bIns="0" rtlCol="0"/>
            <a:lstStyle/>
            <a:p>
              <a:endParaRPr sz="1063"/>
            </a:p>
          </p:txBody>
        </p:sp>
        <p:sp>
          <p:nvSpPr>
            <p:cNvPr id="73" name="object 73"/>
            <p:cNvSpPr/>
            <p:nvPr/>
          </p:nvSpPr>
          <p:spPr>
            <a:xfrm>
              <a:off x="11293080" y="6206272"/>
              <a:ext cx="173990" cy="305435"/>
            </a:xfrm>
            <a:custGeom>
              <a:avLst/>
              <a:gdLst/>
              <a:ahLst/>
              <a:cxnLst/>
              <a:rect l="l" t="t" r="r" b="b"/>
              <a:pathLst>
                <a:path w="173990" h="305434">
                  <a:moveTo>
                    <a:pt x="173799" y="0"/>
                  </a:moveTo>
                  <a:lnTo>
                    <a:pt x="172224" y="0"/>
                  </a:lnTo>
                  <a:lnTo>
                    <a:pt x="0" y="152057"/>
                  </a:lnTo>
                  <a:lnTo>
                    <a:pt x="173799" y="305371"/>
                  </a:lnTo>
                  <a:lnTo>
                    <a:pt x="173799" y="0"/>
                  </a:lnTo>
                  <a:close/>
                </a:path>
              </a:pathLst>
            </a:custGeom>
            <a:solidFill>
              <a:srgbClr val="1C2E40"/>
            </a:solidFill>
          </p:spPr>
          <p:txBody>
            <a:bodyPr wrap="square" lIns="0" tIns="0" rIns="0" bIns="0" rtlCol="0"/>
            <a:lstStyle/>
            <a:p>
              <a:endParaRPr sz="1063"/>
            </a:p>
          </p:txBody>
        </p:sp>
        <p:sp>
          <p:nvSpPr>
            <p:cNvPr id="74" name="object 74"/>
            <p:cNvSpPr/>
            <p:nvPr/>
          </p:nvSpPr>
          <p:spPr>
            <a:xfrm>
              <a:off x="11383459" y="6206272"/>
              <a:ext cx="421005" cy="305435"/>
            </a:xfrm>
            <a:custGeom>
              <a:avLst/>
              <a:gdLst/>
              <a:ahLst/>
              <a:cxnLst/>
              <a:rect l="l" t="t" r="r" b="b"/>
              <a:pathLst>
                <a:path w="421004" h="305434">
                  <a:moveTo>
                    <a:pt x="248208" y="0"/>
                  </a:moveTo>
                  <a:lnTo>
                    <a:pt x="0" y="0"/>
                  </a:lnTo>
                  <a:lnTo>
                    <a:pt x="0" y="305371"/>
                  </a:lnTo>
                  <a:lnTo>
                    <a:pt x="246773" y="305371"/>
                  </a:lnTo>
                  <a:lnTo>
                    <a:pt x="420420" y="152057"/>
                  </a:lnTo>
                  <a:lnTo>
                    <a:pt x="248208" y="0"/>
                  </a:lnTo>
                  <a:close/>
                </a:path>
              </a:pathLst>
            </a:custGeom>
            <a:solidFill>
              <a:srgbClr val="245AA8"/>
            </a:solidFill>
          </p:spPr>
          <p:txBody>
            <a:bodyPr wrap="square" lIns="0" tIns="0" rIns="0" bIns="0" rtlCol="0"/>
            <a:lstStyle/>
            <a:p>
              <a:endParaRPr sz="1063"/>
            </a:p>
          </p:txBody>
        </p:sp>
        <p:sp>
          <p:nvSpPr>
            <p:cNvPr id="75" name="object 75"/>
            <p:cNvSpPr/>
            <p:nvPr/>
          </p:nvSpPr>
          <p:spPr>
            <a:xfrm>
              <a:off x="11383460" y="6206272"/>
              <a:ext cx="603250" cy="305435"/>
            </a:xfrm>
            <a:custGeom>
              <a:avLst/>
              <a:gdLst/>
              <a:ahLst/>
              <a:cxnLst/>
              <a:rect l="l" t="t" r="r" b="b"/>
              <a:pathLst>
                <a:path w="603250" h="305434">
                  <a:moveTo>
                    <a:pt x="430911" y="0"/>
                  </a:moveTo>
                  <a:lnTo>
                    <a:pt x="80733" y="0"/>
                  </a:lnTo>
                  <a:lnTo>
                    <a:pt x="0" y="71285"/>
                  </a:lnTo>
                  <a:lnTo>
                    <a:pt x="0" y="232816"/>
                  </a:lnTo>
                  <a:lnTo>
                    <a:pt x="82169" y="305371"/>
                  </a:lnTo>
                  <a:lnTo>
                    <a:pt x="429475" y="305371"/>
                  </a:lnTo>
                  <a:lnTo>
                    <a:pt x="603123" y="152057"/>
                  </a:lnTo>
                  <a:lnTo>
                    <a:pt x="430911" y="0"/>
                  </a:lnTo>
                  <a:close/>
                </a:path>
              </a:pathLst>
            </a:custGeom>
            <a:solidFill>
              <a:srgbClr val="1C2E40"/>
            </a:solidFill>
          </p:spPr>
          <p:txBody>
            <a:bodyPr wrap="square" lIns="0" tIns="0" rIns="0" bIns="0" rtlCol="0"/>
            <a:lstStyle/>
            <a:p>
              <a:endParaRPr sz="1063"/>
            </a:p>
          </p:txBody>
        </p:sp>
        <p:sp>
          <p:nvSpPr>
            <p:cNvPr id="76" name="object 76"/>
            <p:cNvSpPr/>
            <p:nvPr/>
          </p:nvSpPr>
          <p:spPr>
            <a:xfrm>
              <a:off x="11474684" y="6206272"/>
              <a:ext cx="694690" cy="305435"/>
            </a:xfrm>
            <a:custGeom>
              <a:avLst/>
              <a:gdLst/>
              <a:ahLst/>
              <a:cxnLst/>
              <a:rect l="l" t="t" r="r" b="b"/>
              <a:pathLst>
                <a:path w="694690" h="305434">
                  <a:moveTo>
                    <a:pt x="522389" y="0"/>
                  </a:moveTo>
                  <a:lnTo>
                    <a:pt x="172211" y="0"/>
                  </a:lnTo>
                  <a:lnTo>
                    <a:pt x="0" y="152057"/>
                  </a:lnTo>
                  <a:lnTo>
                    <a:pt x="173647" y="305371"/>
                  </a:lnTo>
                  <a:lnTo>
                    <a:pt x="520953" y="305371"/>
                  </a:lnTo>
                  <a:lnTo>
                    <a:pt x="694601" y="152057"/>
                  </a:lnTo>
                  <a:lnTo>
                    <a:pt x="522389" y="0"/>
                  </a:lnTo>
                  <a:close/>
                </a:path>
              </a:pathLst>
            </a:custGeom>
            <a:solidFill>
              <a:srgbClr val="245AA8"/>
            </a:solidFill>
          </p:spPr>
          <p:txBody>
            <a:bodyPr wrap="square" lIns="0" tIns="0" rIns="0" bIns="0" rtlCol="0"/>
            <a:lstStyle/>
            <a:p>
              <a:endParaRPr sz="1063"/>
            </a:p>
          </p:txBody>
        </p:sp>
        <p:sp>
          <p:nvSpPr>
            <p:cNvPr id="77" name="object 77"/>
            <p:cNvSpPr/>
            <p:nvPr/>
          </p:nvSpPr>
          <p:spPr>
            <a:xfrm>
              <a:off x="11657385" y="6206272"/>
              <a:ext cx="577850" cy="305435"/>
            </a:xfrm>
            <a:custGeom>
              <a:avLst/>
              <a:gdLst/>
              <a:ahLst/>
              <a:cxnLst/>
              <a:rect l="l" t="t" r="r" b="b"/>
              <a:pathLst>
                <a:path w="577850" h="305434">
                  <a:moveTo>
                    <a:pt x="522389" y="0"/>
                  </a:moveTo>
                  <a:lnTo>
                    <a:pt x="172211" y="0"/>
                  </a:lnTo>
                  <a:lnTo>
                    <a:pt x="0" y="152057"/>
                  </a:lnTo>
                  <a:lnTo>
                    <a:pt x="173647" y="305371"/>
                  </a:lnTo>
                  <a:lnTo>
                    <a:pt x="520953" y="305371"/>
                  </a:lnTo>
                  <a:lnTo>
                    <a:pt x="577494" y="255447"/>
                  </a:lnTo>
                  <a:lnTo>
                    <a:pt x="577494" y="48653"/>
                  </a:lnTo>
                  <a:lnTo>
                    <a:pt x="522389" y="0"/>
                  </a:lnTo>
                  <a:close/>
                </a:path>
              </a:pathLst>
            </a:custGeom>
            <a:solidFill>
              <a:srgbClr val="1C2E40"/>
            </a:solidFill>
          </p:spPr>
          <p:txBody>
            <a:bodyPr wrap="square" lIns="0" tIns="0" rIns="0" bIns="0" rtlCol="0"/>
            <a:lstStyle/>
            <a:p>
              <a:endParaRPr sz="1063"/>
            </a:p>
          </p:txBody>
        </p:sp>
        <p:sp>
          <p:nvSpPr>
            <p:cNvPr id="78" name="object 78"/>
            <p:cNvSpPr/>
            <p:nvPr/>
          </p:nvSpPr>
          <p:spPr>
            <a:xfrm>
              <a:off x="11840089" y="6206272"/>
              <a:ext cx="394970" cy="305435"/>
            </a:xfrm>
            <a:custGeom>
              <a:avLst/>
              <a:gdLst/>
              <a:ahLst/>
              <a:cxnLst/>
              <a:rect l="l" t="t" r="r" b="b"/>
              <a:pathLst>
                <a:path w="394970" h="305434">
                  <a:moveTo>
                    <a:pt x="394792" y="0"/>
                  </a:moveTo>
                  <a:lnTo>
                    <a:pt x="172212" y="0"/>
                  </a:lnTo>
                  <a:lnTo>
                    <a:pt x="0" y="152057"/>
                  </a:lnTo>
                  <a:lnTo>
                    <a:pt x="173647" y="305371"/>
                  </a:lnTo>
                  <a:lnTo>
                    <a:pt x="394792" y="305371"/>
                  </a:lnTo>
                  <a:lnTo>
                    <a:pt x="394792" y="0"/>
                  </a:lnTo>
                  <a:close/>
                </a:path>
              </a:pathLst>
            </a:custGeom>
            <a:solidFill>
              <a:srgbClr val="245AA8"/>
            </a:solidFill>
          </p:spPr>
          <p:txBody>
            <a:bodyPr wrap="square" lIns="0" tIns="0" rIns="0" bIns="0" rtlCol="0"/>
            <a:lstStyle/>
            <a:p>
              <a:endParaRPr sz="1063"/>
            </a:p>
          </p:txBody>
        </p:sp>
        <p:sp>
          <p:nvSpPr>
            <p:cNvPr id="79" name="object 79"/>
            <p:cNvSpPr/>
            <p:nvPr/>
          </p:nvSpPr>
          <p:spPr>
            <a:xfrm>
              <a:off x="12022781" y="6206272"/>
              <a:ext cx="215900" cy="305435"/>
            </a:xfrm>
            <a:custGeom>
              <a:avLst/>
              <a:gdLst/>
              <a:ahLst/>
              <a:cxnLst/>
              <a:rect l="l" t="t" r="r" b="b"/>
              <a:pathLst>
                <a:path w="215900" h="305434">
                  <a:moveTo>
                    <a:pt x="215582" y="0"/>
                  </a:moveTo>
                  <a:lnTo>
                    <a:pt x="172224" y="0"/>
                  </a:lnTo>
                  <a:lnTo>
                    <a:pt x="0" y="152057"/>
                  </a:lnTo>
                  <a:lnTo>
                    <a:pt x="173659" y="305371"/>
                  </a:lnTo>
                  <a:lnTo>
                    <a:pt x="215582" y="305371"/>
                  </a:lnTo>
                  <a:lnTo>
                    <a:pt x="215582" y="0"/>
                  </a:lnTo>
                  <a:close/>
                </a:path>
              </a:pathLst>
            </a:custGeom>
            <a:solidFill>
              <a:srgbClr val="1C2E40"/>
            </a:solidFill>
          </p:spPr>
          <p:txBody>
            <a:bodyPr wrap="square" lIns="0" tIns="0" rIns="0" bIns="0" rtlCol="0"/>
            <a:lstStyle/>
            <a:p>
              <a:endParaRPr sz="1063"/>
            </a:p>
          </p:txBody>
        </p:sp>
        <p:sp>
          <p:nvSpPr>
            <p:cNvPr id="80" name="object 80"/>
            <p:cNvSpPr/>
            <p:nvPr/>
          </p:nvSpPr>
          <p:spPr>
            <a:xfrm>
              <a:off x="9842727" y="5790131"/>
              <a:ext cx="635635" cy="416559"/>
            </a:xfrm>
            <a:custGeom>
              <a:avLst/>
              <a:gdLst/>
              <a:ahLst/>
              <a:cxnLst/>
              <a:rect l="l" t="t" r="r" b="b"/>
              <a:pathLst>
                <a:path w="635634" h="416560">
                  <a:moveTo>
                    <a:pt x="374916" y="0"/>
                  </a:moveTo>
                  <a:lnTo>
                    <a:pt x="0" y="0"/>
                  </a:lnTo>
                  <a:lnTo>
                    <a:pt x="0" y="416140"/>
                  </a:lnTo>
                  <a:lnTo>
                    <a:pt x="372745" y="416140"/>
                  </a:lnTo>
                  <a:lnTo>
                    <a:pt x="635038" y="207213"/>
                  </a:lnTo>
                  <a:lnTo>
                    <a:pt x="374916" y="0"/>
                  </a:lnTo>
                  <a:close/>
                </a:path>
              </a:pathLst>
            </a:custGeom>
            <a:solidFill>
              <a:srgbClr val="245AA8"/>
            </a:solidFill>
          </p:spPr>
          <p:txBody>
            <a:bodyPr wrap="square" lIns="0" tIns="0" rIns="0" bIns="0" rtlCol="0"/>
            <a:lstStyle/>
            <a:p>
              <a:endParaRPr sz="1063"/>
            </a:p>
          </p:txBody>
        </p:sp>
        <p:sp>
          <p:nvSpPr>
            <p:cNvPr id="81" name="object 81"/>
            <p:cNvSpPr/>
            <p:nvPr/>
          </p:nvSpPr>
          <p:spPr>
            <a:xfrm>
              <a:off x="9842724" y="5790131"/>
              <a:ext cx="911225" cy="416559"/>
            </a:xfrm>
            <a:custGeom>
              <a:avLst/>
              <a:gdLst/>
              <a:ahLst/>
              <a:cxnLst/>
              <a:rect l="l" t="t" r="r" b="b"/>
              <a:pathLst>
                <a:path w="911225" h="416560">
                  <a:moveTo>
                    <a:pt x="650887" y="0"/>
                  </a:moveTo>
                  <a:lnTo>
                    <a:pt x="121958" y="0"/>
                  </a:lnTo>
                  <a:lnTo>
                    <a:pt x="0" y="97142"/>
                  </a:lnTo>
                  <a:lnTo>
                    <a:pt x="0" y="317271"/>
                  </a:lnTo>
                  <a:lnTo>
                    <a:pt x="124117" y="416140"/>
                  </a:lnTo>
                  <a:lnTo>
                    <a:pt x="648716" y="416140"/>
                  </a:lnTo>
                  <a:lnTo>
                    <a:pt x="911009" y="207213"/>
                  </a:lnTo>
                  <a:lnTo>
                    <a:pt x="650887" y="0"/>
                  </a:lnTo>
                  <a:close/>
                </a:path>
              </a:pathLst>
            </a:custGeom>
            <a:solidFill>
              <a:srgbClr val="1C2E40"/>
            </a:solidFill>
          </p:spPr>
          <p:txBody>
            <a:bodyPr wrap="square" lIns="0" tIns="0" rIns="0" bIns="0" rtlCol="0"/>
            <a:lstStyle/>
            <a:p>
              <a:endParaRPr sz="1063"/>
            </a:p>
          </p:txBody>
        </p:sp>
        <p:sp>
          <p:nvSpPr>
            <p:cNvPr id="82" name="object 82"/>
            <p:cNvSpPr/>
            <p:nvPr/>
          </p:nvSpPr>
          <p:spPr>
            <a:xfrm>
              <a:off x="9980514" y="5790131"/>
              <a:ext cx="1049655" cy="416559"/>
            </a:xfrm>
            <a:custGeom>
              <a:avLst/>
              <a:gdLst/>
              <a:ahLst/>
              <a:cxnLst/>
              <a:rect l="l" t="t" r="r" b="b"/>
              <a:pathLst>
                <a:path w="1049654" h="416560">
                  <a:moveTo>
                    <a:pt x="789063" y="0"/>
                  </a:moveTo>
                  <a:lnTo>
                    <a:pt x="260134" y="0"/>
                  </a:lnTo>
                  <a:lnTo>
                    <a:pt x="0" y="207213"/>
                  </a:lnTo>
                  <a:lnTo>
                    <a:pt x="262293" y="416140"/>
                  </a:lnTo>
                  <a:lnTo>
                    <a:pt x="786892" y="416140"/>
                  </a:lnTo>
                  <a:lnTo>
                    <a:pt x="1049185" y="207213"/>
                  </a:lnTo>
                  <a:lnTo>
                    <a:pt x="789063" y="0"/>
                  </a:lnTo>
                  <a:close/>
                </a:path>
              </a:pathLst>
            </a:custGeom>
            <a:solidFill>
              <a:srgbClr val="245AA8"/>
            </a:solidFill>
          </p:spPr>
          <p:txBody>
            <a:bodyPr wrap="square" lIns="0" tIns="0" rIns="0" bIns="0" rtlCol="0"/>
            <a:lstStyle/>
            <a:p>
              <a:endParaRPr sz="1063"/>
            </a:p>
          </p:txBody>
        </p:sp>
        <p:sp>
          <p:nvSpPr>
            <p:cNvPr id="83" name="object 83"/>
            <p:cNvSpPr/>
            <p:nvPr/>
          </p:nvSpPr>
          <p:spPr>
            <a:xfrm>
              <a:off x="10256480" y="5790131"/>
              <a:ext cx="872490" cy="416559"/>
            </a:xfrm>
            <a:custGeom>
              <a:avLst/>
              <a:gdLst/>
              <a:ahLst/>
              <a:cxnLst/>
              <a:rect l="l" t="t" r="r" b="b"/>
              <a:pathLst>
                <a:path w="872490" h="416560">
                  <a:moveTo>
                    <a:pt x="789063" y="0"/>
                  </a:moveTo>
                  <a:lnTo>
                    <a:pt x="260134" y="0"/>
                  </a:lnTo>
                  <a:lnTo>
                    <a:pt x="0" y="207213"/>
                  </a:lnTo>
                  <a:lnTo>
                    <a:pt x="262293" y="416140"/>
                  </a:lnTo>
                  <a:lnTo>
                    <a:pt x="786892" y="416140"/>
                  </a:lnTo>
                  <a:lnTo>
                    <a:pt x="872299" y="348119"/>
                  </a:lnTo>
                  <a:lnTo>
                    <a:pt x="872299" y="66306"/>
                  </a:lnTo>
                  <a:lnTo>
                    <a:pt x="789063" y="0"/>
                  </a:lnTo>
                  <a:close/>
                </a:path>
              </a:pathLst>
            </a:custGeom>
            <a:solidFill>
              <a:srgbClr val="1C2E40"/>
            </a:solidFill>
          </p:spPr>
          <p:txBody>
            <a:bodyPr wrap="square" lIns="0" tIns="0" rIns="0" bIns="0" rtlCol="0"/>
            <a:lstStyle/>
            <a:p>
              <a:endParaRPr sz="1063"/>
            </a:p>
          </p:txBody>
        </p:sp>
        <p:sp>
          <p:nvSpPr>
            <p:cNvPr id="84" name="object 84"/>
            <p:cNvSpPr/>
            <p:nvPr/>
          </p:nvSpPr>
          <p:spPr>
            <a:xfrm>
              <a:off x="10532446" y="5790131"/>
              <a:ext cx="596900" cy="416559"/>
            </a:xfrm>
            <a:custGeom>
              <a:avLst/>
              <a:gdLst/>
              <a:ahLst/>
              <a:cxnLst/>
              <a:rect l="l" t="t" r="r" b="b"/>
              <a:pathLst>
                <a:path w="596900" h="416560">
                  <a:moveTo>
                    <a:pt x="596328" y="0"/>
                  </a:moveTo>
                  <a:lnTo>
                    <a:pt x="260134" y="0"/>
                  </a:lnTo>
                  <a:lnTo>
                    <a:pt x="0" y="207213"/>
                  </a:lnTo>
                  <a:lnTo>
                    <a:pt x="262305" y="416140"/>
                  </a:lnTo>
                  <a:lnTo>
                    <a:pt x="596328" y="416140"/>
                  </a:lnTo>
                  <a:lnTo>
                    <a:pt x="596328" y="0"/>
                  </a:lnTo>
                  <a:close/>
                </a:path>
              </a:pathLst>
            </a:custGeom>
            <a:solidFill>
              <a:srgbClr val="245AA8"/>
            </a:solidFill>
          </p:spPr>
          <p:txBody>
            <a:bodyPr wrap="square" lIns="0" tIns="0" rIns="0" bIns="0" rtlCol="0"/>
            <a:lstStyle/>
            <a:p>
              <a:endParaRPr sz="1063"/>
            </a:p>
          </p:txBody>
        </p:sp>
        <p:sp>
          <p:nvSpPr>
            <p:cNvPr id="85" name="object 85"/>
            <p:cNvSpPr/>
            <p:nvPr/>
          </p:nvSpPr>
          <p:spPr>
            <a:xfrm>
              <a:off x="10808413" y="5790131"/>
              <a:ext cx="262890" cy="416559"/>
            </a:xfrm>
            <a:custGeom>
              <a:avLst/>
              <a:gdLst/>
              <a:ahLst/>
              <a:cxnLst/>
              <a:rect l="l" t="t" r="r" b="b"/>
              <a:pathLst>
                <a:path w="262890" h="416560">
                  <a:moveTo>
                    <a:pt x="262508" y="0"/>
                  </a:moveTo>
                  <a:lnTo>
                    <a:pt x="260134" y="0"/>
                  </a:lnTo>
                  <a:lnTo>
                    <a:pt x="0" y="207213"/>
                  </a:lnTo>
                  <a:lnTo>
                    <a:pt x="262293" y="416140"/>
                  </a:lnTo>
                  <a:lnTo>
                    <a:pt x="262508" y="416140"/>
                  </a:lnTo>
                  <a:lnTo>
                    <a:pt x="262508" y="0"/>
                  </a:lnTo>
                  <a:close/>
                </a:path>
              </a:pathLst>
            </a:custGeom>
            <a:solidFill>
              <a:srgbClr val="1C2E40"/>
            </a:solidFill>
          </p:spPr>
          <p:txBody>
            <a:bodyPr wrap="square" lIns="0" tIns="0" rIns="0" bIns="0" rtlCol="0"/>
            <a:lstStyle/>
            <a:p>
              <a:endParaRPr sz="1063"/>
            </a:p>
          </p:txBody>
        </p:sp>
        <p:sp>
          <p:nvSpPr>
            <p:cNvPr id="86" name="object 86"/>
            <p:cNvSpPr/>
            <p:nvPr/>
          </p:nvSpPr>
          <p:spPr>
            <a:xfrm>
              <a:off x="10944919" y="5790131"/>
              <a:ext cx="635635" cy="416559"/>
            </a:xfrm>
            <a:custGeom>
              <a:avLst/>
              <a:gdLst/>
              <a:ahLst/>
              <a:cxnLst/>
              <a:rect l="l" t="t" r="r" b="b"/>
              <a:pathLst>
                <a:path w="635634" h="416560">
                  <a:moveTo>
                    <a:pt x="374916" y="0"/>
                  </a:moveTo>
                  <a:lnTo>
                    <a:pt x="0" y="0"/>
                  </a:lnTo>
                  <a:lnTo>
                    <a:pt x="0" y="416140"/>
                  </a:lnTo>
                  <a:lnTo>
                    <a:pt x="372745" y="416140"/>
                  </a:lnTo>
                  <a:lnTo>
                    <a:pt x="635038" y="207213"/>
                  </a:lnTo>
                  <a:lnTo>
                    <a:pt x="374916" y="0"/>
                  </a:lnTo>
                  <a:close/>
                </a:path>
              </a:pathLst>
            </a:custGeom>
            <a:solidFill>
              <a:srgbClr val="245AA8"/>
            </a:solidFill>
          </p:spPr>
          <p:txBody>
            <a:bodyPr wrap="square" lIns="0" tIns="0" rIns="0" bIns="0" rtlCol="0"/>
            <a:lstStyle/>
            <a:p>
              <a:endParaRPr sz="1063"/>
            </a:p>
          </p:txBody>
        </p:sp>
        <p:sp>
          <p:nvSpPr>
            <p:cNvPr id="87" name="object 87"/>
            <p:cNvSpPr/>
            <p:nvPr/>
          </p:nvSpPr>
          <p:spPr>
            <a:xfrm>
              <a:off x="10944917" y="5790131"/>
              <a:ext cx="911225" cy="416559"/>
            </a:xfrm>
            <a:custGeom>
              <a:avLst/>
              <a:gdLst/>
              <a:ahLst/>
              <a:cxnLst/>
              <a:rect l="l" t="t" r="r" b="b"/>
              <a:pathLst>
                <a:path w="911225" h="416560">
                  <a:moveTo>
                    <a:pt x="650887" y="0"/>
                  </a:moveTo>
                  <a:lnTo>
                    <a:pt x="121958" y="0"/>
                  </a:lnTo>
                  <a:lnTo>
                    <a:pt x="0" y="97142"/>
                  </a:lnTo>
                  <a:lnTo>
                    <a:pt x="0" y="317271"/>
                  </a:lnTo>
                  <a:lnTo>
                    <a:pt x="124117" y="416140"/>
                  </a:lnTo>
                  <a:lnTo>
                    <a:pt x="648716" y="416140"/>
                  </a:lnTo>
                  <a:lnTo>
                    <a:pt x="911009" y="207213"/>
                  </a:lnTo>
                  <a:lnTo>
                    <a:pt x="650887" y="0"/>
                  </a:lnTo>
                  <a:close/>
                </a:path>
              </a:pathLst>
            </a:custGeom>
            <a:solidFill>
              <a:srgbClr val="1C2E40"/>
            </a:solidFill>
          </p:spPr>
          <p:txBody>
            <a:bodyPr wrap="square" lIns="0" tIns="0" rIns="0" bIns="0" rtlCol="0"/>
            <a:lstStyle/>
            <a:p>
              <a:endParaRPr sz="1063"/>
            </a:p>
          </p:txBody>
        </p:sp>
        <p:sp>
          <p:nvSpPr>
            <p:cNvPr id="88" name="object 88"/>
            <p:cNvSpPr/>
            <p:nvPr/>
          </p:nvSpPr>
          <p:spPr>
            <a:xfrm>
              <a:off x="11082705" y="5790131"/>
              <a:ext cx="1049655" cy="416559"/>
            </a:xfrm>
            <a:custGeom>
              <a:avLst/>
              <a:gdLst/>
              <a:ahLst/>
              <a:cxnLst/>
              <a:rect l="l" t="t" r="r" b="b"/>
              <a:pathLst>
                <a:path w="1049654" h="416560">
                  <a:moveTo>
                    <a:pt x="789063" y="0"/>
                  </a:moveTo>
                  <a:lnTo>
                    <a:pt x="260134" y="0"/>
                  </a:lnTo>
                  <a:lnTo>
                    <a:pt x="0" y="207213"/>
                  </a:lnTo>
                  <a:lnTo>
                    <a:pt x="262293" y="416140"/>
                  </a:lnTo>
                  <a:lnTo>
                    <a:pt x="786892" y="416140"/>
                  </a:lnTo>
                  <a:lnTo>
                    <a:pt x="1049185" y="207213"/>
                  </a:lnTo>
                  <a:lnTo>
                    <a:pt x="789063" y="0"/>
                  </a:lnTo>
                  <a:close/>
                </a:path>
              </a:pathLst>
            </a:custGeom>
            <a:solidFill>
              <a:srgbClr val="245AA8"/>
            </a:solidFill>
          </p:spPr>
          <p:txBody>
            <a:bodyPr wrap="square" lIns="0" tIns="0" rIns="0" bIns="0" rtlCol="0"/>
            <a:lstStyle/>
            <a:p>
              <a:endParaRPr sz="1063"/>
            </a:p>
          </p:txBody>
        </p:sp>
        <p:sp>
          <p:nvSpPr>
            <p:cNvPr id="89" name="object 89"/>
            <p:cNvSpPr/>
            <p:nvPr/>
          </p:nvSpPr>
          <p:spPr>
            <a:xfrm>
              <a:off x="11358671" y="5790131"/>
              <a:ext cx="872490" cy="416559"/>
            </a:xfrm>
            <a:custGeom>
              <a:avLst/>
              <a:gdLst/>
              <a:ahLst/>
              <a:cxnLst/>
              <a:rect l="l" t="t" r="r" b="b"/>
              <a:pathLst>
                <a:path w="872490" h="416560">
                  <a:moveTo>
                    <a:pt x="789063" y="0"/>
                  </a:moveTo>
                  <a:lnTo>
                    <a:pt x="260134" y="0"/>
                  </a:lnTo>
                  <a:lnTo>
                    <a:pt x="0" y="207213"/>
                  </a:lnTo>
                  <a:lnTo>
                    <a:pt x="262293" y="416140"/>
                  </a:lnTo>
                  <a:lnTo>
                    <a:pt x="786892" y="416140"/>
                  </a:lnTo>
                  <a:lnTo>
                    <a:pt x="872299" y="348119"/>
                  </a:lnTo>
                  <a:lnTo>
                    <a:pt x="872299" y="66306"/>
                  </a:lnTo>
                  <a:lnTo>
                    <a:pt x="789063" y="0"/>
                  </a:lnTo>
                  <a:close/>
                </a:path>
              </a:pathLst>
            </a:custGeom>
            <a:solidFill>
              <a:srgbClr val="1C2E40"/>
            </a:solidFill>
          </p:spPr>
          <p:txBody>
            <a:bodyPr wrap="square" lIns="0" tIns="0" rIns="0" bIns="0" rtlCol="0"/>
            <a:lstStyle/>
            <a:p>
              <a:endParaRPr sz="1063"/>
            </a:p>
          </p:txBody>
        </p:sp>
        <p:sp>
          <p:nvSpPr>
            <p:cNvPr id="90" name="object 90"/>
            <p:cNvSpPr/>
            <p:nvPr/>
          </p:nvSpPr>
          <p:spPr>
            <a:xfrm>
              <a:off x="11634637" y="5790131"/>
              <a:ext cx="596900" cy="416559"/>
            </a:xfrm>
            <a:custGeom>
              <a:avLst/>
              <a:gdLst/>
              <a:ahLst/>
              <a:cxnLst/>
              <a:rect l="l" t="t" r="r" b="b"/>
              <a:pathLst>
                <a:path w="596900" h="416560">
                  <a:moveTo>
                    <a:pt x="596328" y="0"/>
                  </a:moveTo>
                  <a:lnTo>
                    <a:pt x="260134" y="0"/>
                  </a:lnTo>
                  <a:lnTo>
                    <a:pt x="0" y="207213"/>
                  </a:lnTo>
                  <a:lnTo>
                    <a:pt x="262305" y="416140"/>
                  </a:lnTo>
                  <a:lnTo>
                    <a:pt x="596328" y="416140"/>
                  </a:lnTo>
                  <a:lnTo>
                    <a:pt x="596328" y="0"/>
                  </a:lnTo>
                  <a:close/>
                </a:path>
              </a:pathLst>
            </a:custGeom>
            <a:solidFill>
              <a:srgbClr val="245AA8"/>
            </a:solidFill>
          </p:spPr>
          <p:txBody>
            <a:bodyPr wrap="square" lIns="0" tIns="0" rIns="0" bIns="0" rtlCol="0"/>
            <a:lstStyle/>
            <a:p>
              <a:endParaRPr sz="1063"/>
            </a:p>
          </p:txBody>
        </p:sp>
        <p:sp>
          <p:nvSpPr>
            <p:cNvPr id="91" name="object 91"/>
            <p:cNvSpPr/>
            <p:nvPr/>
          </p:nvSpPr>
          <p:spPr>
            <a:xfrm>
              <a:off x="11910599" y="5790131"/>
              <a:ext cx="325755" cy="416559"/>
            </a:xfrm>
            <a:custGeom>
              <a:avLst/>
              <a:gdLst/>
              <a:ahLst/>
              <a:cxnLst/>
              <a:rect l="l" t="t" r="r" b="b"/>
              <a:pathLst>
                <a:path w="325754" h="416560">
                  <a:moveTo>
                    <a:pt x="325627" y="0"/>
                  </a:moveTo>
                  <a:lnTo>
                    <a:pt x="260134" y="0"/>
                  </a:lnTo>
                  <a:lnTo>
                    <a:pt x="0" y="207213"/>
                  </a:lnTo>
                  <a:lnTo>
                    <a:pt x="262305" y="416140"/>
                  </a:lnTo>
                  <a:lnTo>
                    <a:pt x="325627" y="416140"/>
                  </a:lnTo>
                  <a:lnTo>
                    <a:pt x="325627" y="0"/>
                  </a:lnTo>
                  <a:close/>
                </a:path>
              </a:pathLst>
            </a:custGeom>
            <a:solidFill>
              <a:srgbClr val="1C2E40"/>
            </a:solidFill>
          </p:spPr>
          <p:txBody>
            <a:bodyPr wrap="square" lIns="0" tIns="0" rIns="0" bIns="0" rtlCol="0"/>
            <a:lstStyle/>
            <a:p>
              <a:endParaRPr sz="1063"/>
            </a:p>
          </p:txBody>
        </p:sp>
        <p:sp>
          <p:nvSpPr>
            <p:cNvPr id="92" name="object 92"/>
            <p:cNvSpPr/>
            <p:nvPr/>
          </p:nvSpPr>
          <p:spPr>
            <a:xfrm>
              <a:off x="9842729" y="6206272"/>
              <a:ext cx="215265" cy="942975"/>
            </a:xfrm>
            <a:custGeom>
              <a:avLst/>
              <a:gdLst/>
              <a:ahLst/>
              <a:cxnLst/>
              <a:rect l="l" t="t" r="r" b="b"/>
              <a:pathLst>
                <a:path w="215265" h="942975">
                  <a:moveTo>
                    <a:pt x="127038" y="0"/>
                  </a:moveTo>
                  <a:lnTo>
                    <a:pt x="0" y="0"/>
                  </a:lnTo>
                  <a:lnTo>
                    <a:pt x="0" y="942771"/>
                  </a:lnTo>
                  <a:lnTo>
                    <a:pt x="126301" y="942771"/>
                  </a:lnTo>
                  <a:lnTo>
                    <a:pt x="215176" y="469430"/>
                  </a:lnTo>
                  <a:lnTo>
                    <a:pt x="127038" y="0"/>
                  </a:lnTo>
                  <a:close/>
                </a:path>
              </a:pathLst>
            </a:custGeom>
            <a:solidFill>
              <a:srgbClr val="245AA8"/>
            </a:solidFill>
          </p:spPr>
          <p:txBody>
            <a:bodyPr wrap="square" lIns="0" tIns="0" rIns="0" bIns="0" rtlCol="0"/>
            <a:lstStyle/>
            <a:p>
              <a:endParaRPr sz="1063"/>
            </a:p>
          </p:txBody>
        </p:sp>
        <p:sp>
          <p:nvSpPr>
            <p:cNvPr id="93" name="object 93"/>
            <p:cNvSpPr/>
            <p:nvPr/>
          </p:nvSpPr>
          <p:spPr>
            <a:xfrm>
              <a:off x="9842731" y="6206272"/>
              <a:ext cx="309245" cy="942975"/>
            </a:xfrm>
            <a:custGeom>
              <a:avLst/>
              <a:gdLst/>
              <a:ahLst/>
              <a:cxnLst/>
              <a:rect l="l" t="t" r="r" b="b"/>
              <a:pathLst>
                <a:path w="309245" h="942975">
                  <a:moveTo>
                    <a:pt x="220548" y="0"/>
                  </a:moveTo>
                  <a:lnTo>
                    <a:pt x="41313" y="0"/>
                  </a:lnTo>
                  <a:lnTo>
                    <a:pt x="0" y="220065"/>
                  </a:lnTo>
                  <a:lnTo>
                    <a:pt x="0" y="718794"/>
                  </a:lnTo>
                  <a:lnTo>
                    <a:pt x="42049" y="942771"/>
                  </a:lnTo>
                  <a:lnTo>
                    <a:pt x="219811" y="942771"/>
                  </a:lnTo>
                  <a:lnTo>
                    <a:pt x="308686" y="469430"/>
                  </a:lnTo>
                  <a:lnTo>
                    <a:pt x="220548" y="0"/>
                  </a:lnTo>
                  <a:close/>
                </a:path>
              </a:pathLst>
            </a:custGeom>
            <a:solidFill>
              <a:srgbClr val="1C2E40"/>
            </a:solidFill>
          </p:spPr>
          <p:txBody>
            <a:bodyPr wrap="square" lIns="0" tIns="0" rIns="0" bIns="0" rtlCol="0"/>
            <a:lstStyle/>
            <a:p>
              <a:endParaRPr sz="1063"/>
            </a:p>
          </p:txBody>
        </p:sp>
        <p:sp>
          <p:nvSpPr>
            <p:cNvPr id="94" name="object 94"/>
            <p:cNvSpPr/>
            <p:nvPr/>
          </p:nvSpPr>
          <p:spPr>
            <a:xfrm>
              <a:off x="9889415" y="6206272"/>
              <a:ext cx="355600" cy="942975"/>
            </a:xfrm>
            <a:custGeom>
              <a:avLst/>
              <a:gdLst/>
              <a:ahLst/>
              <a:cxnLst/>
              <a:rect l="l" t="t" r="r" b="b"/>
              <a:pathLst>
                <a:path w="355600" h="942975">
                  <a:moveTo>
                    <a:pt x="267373" y="0"/>
                  </a:moveTo>
                  <a:lnTo>
                    <a:pt x="88150" y="0"/>
                  </a:lnTo>
                  <a:lnTo>
                    <a:pt x="0" y="469430"/>
                  </a:lnTo>
                  <a:lnTo>
                    <a:pt x="88874" y="942771"/>
                  </a:lnTo>
                  <a:lnTo>
                    <a:pt x="266636" y="942771"/>
                  </a:lnTo>
                  <a:lnTo>
                    <a:pt x="355511" y="469430"/>
                  </a:lnTo>
                  <a:lnTo>
                    <a:pt x="267373" y="0"/>
                  </a:lnTo>
                  <a:close/>
                </a:path>
              </a:pathLst>
            </a:custGeom>
            <a:solidFill>
              <a:srgbClr val="245AA8"/>
            </a:solidFill>
          </p:spPr>
          <p:txBody>
            <a:bodyPr wrap="square" lIns="0" tIns="0" rIns="0" bIns="0" rtlCol="0"/>
            <a:lstStyle/>
            <a:p>
              <a:endParaRPr sz="1063"/>
            </a:p>
          </p:txBody>
        </p:sp>
        <p:sp>
          <p:nvSpPr>
            <p:cNvPr id="95" name="object 95"/>
            <p:cNvSpPr/>
            <p:nvPr/>
          </p:nvSpPr>
          <p:spPr>
            <a:xfrm>
              <a:off x="9982926" y="6206272"/>
              <a:ext cx="295910" cy="942975"/>
            </a:xfrm>
            <a:custGeom>
              <a:avLst/>
              <a:gdLst/>
              <a:ahLst/>
              <a:cxnLst/>
              <a:rect l="l" t="t" r="r" b="b"/>
              <a:pathLst>
                <a:path w="295909" h="942975">
                  <a:moveTo>
                    <a:pt x="267373" y="0"/>
                  </a:moveTo>
                  <a:lnTo>
                    <a:pt x="88138" y="0"/>
                  </a:lnTo>
                  <a:lnTo>
                    <a:pt x="0" y="469430"/>
                  </a:lnTo>
                  <a:lnTo>
                    <a:pt x="88874" y="942771"/>
                  </a:lnTo>
                  <a:lnTo>
                    <a:pt x="266636" y="942771"/>
                  </a:lnTo>
                  <a:lnTo>
                    <a:pt x="295579" y="788657"/>
                  </a:lnTo>
                  <a:lnTo>
                    <a:pt x="295579" y="150215"/>
                  </a:lnTo>
                  <a:lnTo>
                    <a:pt x="267373" y="0"/>
                  </a:lnTo>
                  <a:close/>
                </a:path>
              </a:pathLst>
            </a:custGeom>
            <a:solidFill>
              <a:srgbClr val="1C2E40"/>
            </a:solidFill>
          </p:spPr>
          <p:txBody>
            <a:bodyPr wrap="square" lIns="0" tIns="0" rIns="0" bIns="0" rtlCol="0"/>
            <a:lstStyle/>
            <a:p>
              <a:endParaRPr sz="1063"/>
            </a:p>
          </p:txBody>
        </p:sp>
        <p:sp>
          <p:nvSpPr>
            <p:cNvPr id="96" name="object 96"/>
            <p:cNvSpPr/>
            <p:nvPr/>
          </p:nvSpPr>
          <p:spPr>
            <a:xfrm>
              <a:off x="10076431" y="6206272"/>
              <a:ext cx="202565" cy="942975"/>
            </a:xfrm>
            <a:custGeom>
              <a:avLst/>
              <a:gdLst/>
              <a:ahLst/>
              <a:cxnLst/>
              <a:rect l="l" t="t" r="r" b="b"/>
              <a:pathLst>
                <a:path w="202565" h="942975">
                  <a:moveTo>
                    <a:pt x="202069" y="0"/>
                  </a:moveTo>
                  <a:lnTo>
                    <a:pt x="88150" y="0"/>
                  </a:lnTo>
                  <a:lnTo>
                    <a:pt x="0" y="469430"/>
                  </a:lnTo>
                  <a:lnTo>
                    <a:pt x="88887" y="942771"/>
                  </a:lnTo>
                  <a:lnTo>
                    <a:pt x="202069" y="942771"/>
                  </a:lnTo>
                  <a:lnTo>
                    <a:pt x="202069" y="0"/>
                  </a:lnTo>
                  <a:close/>
                </a:path>
              </a:pathLst>
            </a:custGeom>
            <a:solidFill>
              <a:srgbClr val="245AA8"/>
            </a:solidFill>
          </p:spPr>
          <p:txBody>
            <a:bodyPr wrap="square" lIns="0" tIns="0" rIns="0" bIns="0" rtlCol="0"/>
            <a:lstStyle/>
            <a:p>
              <a:endParaRPr sz="1063"/>
            </a:p>
          </p:txBody>
        </p:sp>
        <p:sp>
          <p:nvSpPr>
            <p:cNvPr id="97" name="object 97"/>
            <p:cNvSpPr/>
            <p:nvPr/>
          </p:nvSpPr>
          <p:spPr>
            <a:xfrm>
              <a:off x="10169946" y="6206272"/>
              <a:ext cx="89535" cy="942975"/>
            </a:xfrm>
            <a:custGeom>
              <a:avLst/>
              <a:gdLst/>
              <a:ahLst/>
              <a:cxnLst/>
              <a:rect l="l" t="t" r="r" b="b"/>
              <a:pathLst>
                <a:path w="89534" h="942975">
                  <a:moveTo>
                    <a:pt x="88950" y="0"/>
                  </a:moveTo>
                  <a:lnTo>
                    <a:pt x="88150" y="0"/>
                  </a:lnTo>
                  <a:lnTo>
                    <a:pt x="0" y="469430"/>
                  </a:lnTo>
                  <a:lnTo>
                    <a:pt x="88950" y="942771"/>
                  </a:lnTo>
                  <a:lnTo>
                    <a:pt x="88950" y="0"/>
                  </a:lnTo>
                  <a:close/>
                </a:path>
              </a:pathLst>
            </a:custGeom>
            <a:solidFill>
              <a:srgbClr val="1C2E40"/>
            </a:solidFill>
          </p:spPr>
          <p:txBody>
            <a:bodyPr wrap="square" lIns="0" tIns="0" rIns="0" bIns="0" rtlCol="0"/>
            <a:lstStyle/>
            <a:p>
              <a:endParaRPr sz="1063"/>
            </a:p>
          </p:txBody>
        </p:sp>
        <p:sp>
          <p:nvSpPr>
            <p:cNvPr id="98" name="object 98"/>
            <p:cNvSpPr/>
            <p:nvPr/>
          </p:nvSpPr>
          <p:spPr>
            <a:xfrm>
              <a:off x="10216203" y="6206272"/>
              <a:ext cx="215265" cy="942975"/>
            </a:xfrm>
            <a:custGeom>
              <a:avLst/>
              <a:gdLst/>
              <a:ahLst/>
              <a:cxnLst/>
              <a:rect l="l" t="t" r="r" b="b"/>
              <a:pathLst>
                <a:path w="215265" h="942975">
                  <a:moveTo>
                    <a:pt x="127038" y="0"/>
                  </a:moveTo>
                  <a:lnTo>
                    <a:pt x="0" y="0"/>
                  </a:lnTo>
                  <a:lnTo>
                    <a:pt x="0" y="942771"/>
                  </a:lnTo>
                  <a:lnTo>
                    <a:pt x="126301" y="942771"/>
                  </a:lnTo>
                  <a:lnTo>
                    <a:pt x="215176" y="469430"/>
                  </a:lnTo>
                  <a:lnTo>
                    <a:pt x="127038" y="0"/>
                  </a:lnTo>
                  <a:close/>
                </a:path>
              </a:pathLst>
            </a:custGeom>
            <a:solidFill>
              <a:srgbClr val="245AA8"/>
            </a:solidFill>
          </p:spPr>
          <p:txBody>
            <a:bodyPr wrap="square" lIns="0" tIns="0" rIns="0" bIns="0" rtlCol="0"/>
            <a:lstStyle/>
            <a:p>
              <a:endParaRPr sz="1063"/>
            </a:p>
          </p:txBody>
        </p:sp>
        <p:sp>
          <p:nvSpPr>
            <p:cNvPr id="99" name="object 99"/>
            <p:cNvSpPr/>
            <p:nvPr/>
          </p:nvSpPr>
          <p:spPr>
            <a:xfrm>
              <a:off x="10216205" y="6206272"/>
              <a:ext cx="309245" cy="942975"/>
            </a:xfrm>
            <a:custGeom>
              <a:avLst/>
              <a:gdLst/>
              <a:ahLst/>
              <a:cxnLst/>
              <a:rect l="l" t="t" r="r" b="b"/>
              <a:pathLst>
                <a:path w="309245" h="942975">
                  <a:moveTo>
                    <a:pt x="220548" y="0"/>
                  </a:moveTo>
                  <a:lnTo>
                    <a:pt x="41313" y="0"/>
                  </a:lnTo>
                  <a:lnTo>
                    <a:pt x="0" y="220065"/>
                  </a:lnTo>
                  <a:lnTo>
                    <a:pt x="0" y="718794"/>
                  </a:lnTo>
                  <a:lnTo>
                    <a:pt x="42049" y="942771"/>
                  </a:lnTo>
                  <a:lnTo>
                    <a:pt x="219811" y="942771"/>
                  </a:lnTo>
                  <a:lnTo>
                    <a:pt x="308686" y="469430"/>
                  </a:lnTo>
                  <a:lnTo>
                    <a:pt x="220548" y="0"/>
                  </a:lnTo>
                  <a:close/>
                </a:path>
              </a:pathLst>
            </a:custGeom>
            <a:solidFill>
              <a:srgbClr val="1C2E40"/>
            </a:solidFill>
          </p:spPr>
          <p:txBody>
            <a:bodyPr wrap="square" lIns="0" tIns="0" rIns="0" bIns="0" rtlCol="0"/>
            <a:lstStyle/>
            <a:p>
              <a:endParaRPr sz="1063"/>
            </a:p>
          </p:txBody>
        </p:sp>
        <p:sp>
          <p:nvSpPr>
            <p:cNvPr id="100" name="object 100"/>
            <p:cNvSpPr/>
            <p:nvPr/>
          </p:nvSpPr>
          <p:spPr>
            <a:xfrm>
              <a:off x="10262890" y="6206272"/>
              <a:ext cx="355600" cy="942975"/>
            </a:xfrm>
            <a:custGeom>
              <a:avLst/>
              <a:gdLst/>
              <a:ahLst/>
              <a:cxnLst/>
              <a:rect l="l" t="t" r="r" b="b"/>
              <a:pathLst>
                <a:path w="355600" h="942975">
                  <a:moveTo>
                    <a:pt x="267373" y="0"/>
                  </a:moveTo>
                  <a:lnTo>
                    <a:pt x="88150" y="0"/>
                  </a:lnTo>
                  <a:lnTo>
                    <a:pt x="0" y="469430"/>
                  </a:lnTo>
                  <a:lnTo>
                    <a:pt x="88874" y="942771"/>
                  </a:lnTo>
                  <a:lnTo>
                    <a:pt x="266636" y="942771"/>
                  </a:lnTo>
                  <a:lnTo>
                    <a:pt x="355511" y="469430"/>
                  </a:lnTo>
                  <a:lnTo>
                    <a:pt x="267373" y="0"/>
                  </a:lnTo>
                  <a:close/>
                </a:path>
              </a:pathLst>
            </a:custGeom>
            <a:solidFill>
              <a:srgbClr val="245AA8"/>
            </a:solidFill>
          </p:spPr>
          <p:txBody>
            <a:bodyPr wrap="square" lIns="0" tIns="0" rIns="0" bIns="0" rtlCol="0"/>
            <a:lstStyle/>
            <a:p>
              <a:endParaRPr sz="1063"/>
            </a:p>
          </p:txBody>
        </p:sp>
        <p:sp>
          <p:nvSpPr>
            <p:cNvPr id="101" name="object 101"/>
            <p:cNvSpPr/>
            <p:nvPr/>
          </p:nvSpPr>
          <p:spPr>
            <a:xfrm>
              <a:off x="10356401" y="6206272"/>
              <a:ext cx="295910" cy="942975"/>
            </a:xfrm>
            <a:custGeom>
              <a:avLst/>
              <a:gdLst/>
              <a:ahLst/>
              <a:cxnLst/>
              <a:rect l="l" t="t" r="r" b="b"/>
              <a:pathLst>
                <a:path w="295909" h="942975">
                  <a:moveTo>
                    <a:pt x="267373" y="0"/>
                  </a:moveTo>
                  <a:lnTo>
                    <a:pt x="88138" y="0"/>
                  </a:lnTo>
                  <a:lnTo>
                    <a:pt x="0" y="469430"/>
                  </a:lnTo>
                  <a:lnTo>
                    <a:pt x="88874" y="942771"/>
                  </a:lnTo>
                  <a:lnTo>
                    <a:pt x="266636" y="942771"/>
                  </a:lnTo>
                  <a:lnTo>
                    <a:pt x="295579" y="788657"/>
                  </a:lnTo>
                  <a:lnTo>
                    <a:pt x="295579" y="150215"/>
                  </a:lnTo>
                  <a:lnTo>
                    <a:pt x="267373" y="0"/>
                  </a:lnTo>
                  <a:close/>
                </a:path>
              </a:pathLst>
            </a:custGeom>
            <a:solidFill>
              <a:srgbClr val="1C2E40"/>
            </a:solidFill>
          </p:spPr>
          <p:txBody>
            <a:bodyPr wrap="square" lIns="0" tIns="0" rIns="0" bIns="0" rtlCol="0"/>
            <a:lstStyle/>
            <a:p>
              <a:endParaRPr sz="1063"/>
            </a:p>
          </p:txBody>
        </p:sp>
        <p:sp>
          <p:nvSpPr>
            <p:cNvPr id="102" name="object 102"/>
            <p:cNvSpPr/>
            <p:nvPr/>
          </p:nvSpPr>
          <p:spPr>
            <a:xfrm>
              <a:off x="10449906" y="6206272"/>
              <a:ext cx="202565" cy="942975"/>
            </a:xfrm>
            <a:custGeom>
              <a:avLst/>
              <a:gdLst/>
              <a:ahLst/>
              <a:cxnLst/>
              <a:rect l="l" t="t" r="r" b="b"/>
              <a:pathLst>
                <a:path w="202565" h="942975">
                  <a:moveTo>
                    <a:pt x="202069" y="0"/>
                  </a:moveTo>
                  <a:lnTo>
                    <a:pt x="88150" y="0"/>
                  </a:lnTo>
                  <a:lnTo>
                    <a:pt x="0" y="469430"/>
                  </a:lnTo>
                  <a:lnTo>
                    <a:pt x="88887" y="942771"/>
                  </a:lnTo>
                  <a:lnTo>
                    <a:pt x="202069" y="942771"/>
                  </a:lnTo>
                  <a:lnTo>
                    <a:pt x="202069" y="0"/>
                  </a:lnTo>
                  <a:close/>
                </a:path>
              </a:pathLst>
            </a:custGeom>
            <a:solidFill>
              <a:srgbClr val="245AA8"/>
            </a:solidFill>
          </p:spPr>
          <p:txBody>
            <a:bodyPr wrap="square" lIns="0" tIns="0" rIns="0" bIns="0" rtlCol="0"/>
            <a:lstStyle/>
            <a:p>
              <a:endParaRPr sz="1063"/>
            </a:p>
          </p:txBody>
        </p:sp>
        <p:sp>
          <p:nvSpPr>
            <p:cNvPr id="103" name="object 103"/>
            <p:cNvSpPr/>
            <p:nvPr/>
          </p:nvSpPr>
          <p:spPr>
            <a:xfrm>
              <a:off x="10543421" y="6206272"/>
              <a:ext cx="110489" cy="942975"/>
            </a:xfrm>
            <a:custGeom>
              <a:avLst/>
              <a:gdLst/>
              <a:ahLst/>
              <a:cxnLst/>
              <a:rect l="l" t="t" r="r" b="b"/>
              <a:pathLst>
                <a:path w="110490" h="942975">
                  <a:moveTo>
                    <a:pt x="110337" y="0"/>
                  </a:moveTo>
                  <a:lnTo>
                    <a:pt x="88150" y="0"/>
                  </a:lnTo>
                  <a:lnTo>
                    <a:pt x="0" y="469430"/>
                  </a:lnTo>
                  <a:lnTo>
                    <a:pt x="88874" y="942771"/>
                  </a:lnTo>
                  <a:lnTo>
                    <a:pt x="110337" y="942771"/>
                  </a:lnTo>
                  <a:lnTo>
                    <a:pt x="110337" y="0"/>
                  </a:lnTo>
                  <a:close/>
                </a:path>
              </a:pathLst>
            </a:custGeom>
            <a:solidFill>
              <a:srgbClr val="1C2E40"/>
            </a:solidFill>
          </p:spPr>
          <p:txBody>
            <a:bodyPr wrap="square" lIns="0" tIns="0" rIns="0" bIns="0" rtlCol="0"/>
            <a:lstStyle/>
            <a:p>
              <a:endParaRPr sz="1063"/>
            </a:p>
          </p:txBody>
        </p:sp>
      </p:grpSp>
      <p:grpSp>
        <p:nvGrpSpPr>
          <p:cNvPr id="104" name="object 104"/>
          <p:cNvGrpSpPr/>
          <p:nvPr/>
        </p:nvGrpSpPr>
        <p:grpSpPr>
          <a:xfrm>
            <a:off x="7697157" y="1163497"/>
            <a:ext cx="1414720" cy="1973784"/>
            <a:chOff x="12763639" y="1970404"/>
            <a:chExt cx="2395855" cy="3342640"/>
          </a:xfrm>
        </p:grpSpPr>
        <p:sp>
          <p:nvSpPr>
            <p:cNvPr id="105" name="object 105"/>
            <p:cNvSpPr/>
            <p:nvPr/>
          </p:nvSpPr>
          <p:spPr>
            <a:xfrm>
              <a:off x="12763639" y="1970404"/>
              <a:ext cx="2395855" cy="3342640"/>
            </a:xfrm>
            <a:custGeom>
              <a:avLst/>
              <a:gdLst/>
              <a:ahLst/>
              <a:cxnLst/>
              <a:rect l="l" t="t" r="r" b="b"/>
              <a:pathLst>
                <a:path w="2395855" h="3342640">
                  <a:moveTo>
                    <a:pt x="2395639" y="0"/>
                  </a:moveTo>
                  <a:lnTo>
                    <a:pt x="0" y="0"/>
                  </a:lnTo>
                  <a:lnTo>
                    <a:pt x="0" y="3342474"/>
                  </a:lnTo>
                  <a:lnTo>
                    <a:pt x="2395639" y="3342474"/>
                  </a:lnTo>
                  <a:lnTo>
                    <a:pt x="2395639" y="0"/>
                  </a:lnTo>
                  <a:close/>
                </a:path>
              </a:pathLst>
            </a:custGeom>
            <a:solidFill>
              <a:srgbClr val="4D7BB9"/>
            </a:solidFill>
          </p:spPr>
          <p:txBody>
            <a:bodyPr wrap="square" lIns="0" tIns="0" rIns="0" bIns="0" rtlCol="0"/>
            <a:lstStyle/>
            <a:p>
              <a:endParaRPr sz="1063"/>
            </a:p>
          </p:txBody>
        </p:sp>
        <p:sp>
          <p:nvSpPr>
            <p:cNvPr id="106" name="object 106"/>
            <p:cNvSpPr/>
            <p:nvPr/>
          </p:nvSpPr>
          <p:spPr>
            <a:xfrm>
              <a:off x="12827292" y="1970404"/>
              <a:ext cx="2257425" cy="3342640"/>
            </a:xfrm>
            <a:custGeom>
              <a:avLst/>
              <a:gdLst/>
              <a:ahLst/>
              <a:cxnLst/>
              <a:rect l="l" t="t" r="r" b="b"/>
              <a:pathLst>
                <a:path w="2257425" h="3342640">
                  <a:moveTo>
                    <a:pt x="689737" y="1127607"/>
                  </a:moveTo>
                  <a:lnTo>
                    <a:pt x="0" y="1127607"/>
                  </a:lnTo>
                  <a:lnTo>
                    <a:pt x="0" y="1398117"/>
                  </a:lnTo>
                  <a:lnTo>
                    <a:pt x="149377" y="1398117"/>
                  </a:lnTo>
                  <a:lnTo>
                    <a:pt x="149377" y="2119477"/>
                  </a:lnTo>
                  <a:lnTo>
                    <a:pt x="0" y="2119477"/>
                  </a:lnTo>
                  <a:lnTo>
                    <a:pt x="0" y="2392527"/>
                  </a:lnTo>
                  <a:lnTo>
                    <a:pt x="689737" y="2392527"/>
                  </a:lnTo>
                  <a:lnTo>
                    <a:pt x="689737" y="2119477"/>
                  </a:lnTo>
                  <a:lnTo>
                    <a:pt x="540359" y="2119477"/>
                  </a:lnTo>
                  <a:lnTo>
                    <a:pt x="540359" y="1398117"/>
                  </a:lnTo>
                  <a:lnTo>
                    <a:pt x="689737" y="1398117"/>
                  </a:lnTo>
                  <a:lnTo>
                    <a:pt x="689737" y="1127607"/>
                  </a:lnTo>
                  <a:close/>
                </a:path>
                <a:path w="2257425" h="3342640">
                  <a:moveTo>
                    <a:pt x="1054900" y="707567"/>
                  </a:moveTo>
                  <a:lnTo>
                    <a:pt x="1051915" y="652310"/>
                  </a:lnTo>
                  <a:lnTo>
                    <a:pt x="1042962" y="602107"/>
                  </a:lnTo>
                  <a:lnTo>
                    <a:pt x="1028052" y="556958"/>
                  </a:lnTo>
                  <a:lnTo>
                    <a:pt x="1016203" y="534212"/>
                  </a:lnTo>
                  <a:lnTo>
                    <a:pt x="1007173" y="516864"/>
                  </a:lnTo>
                  <a:lnTo>
                    <a:pt x="980325" y="481825"/>
                  </a:lnTo>
                  <a:lnTo>
                    <a:pt x="947521" y="451840"/>
                  </a:lnTo>
                  <a:lnTo>
                    <a:pt x="908748" y="426910"/>
                  </a:lnTo>
                  <a:lnTo>
                    <a:pt x="864006" y="407022"/>
                  </a:lnTo>
                  <a:lnTo>
                    <a:pt x="813308" y="392201"/>
                  </a:lnTo>
                  <a:lnTo>
                    <a:pt x="813308" y="384822"/>
                  </a:lnTo>
                  <a:lnTo>
                    <a:pt x="859637" y="367665"/>
                  </a:lnTo>
                  <a:lnTo>
                    <a:pt x="900899" y="345643"/>
                  </a:lnTo>
                  <a:lnTo>
                    <a:pt x="937094" y="318795"/>
                  </a:lnTo>
                  <a:lnTo>
                    <a:pt x="968222" y="287083"/>
                  </a:lnTo>
                  <a:lnTo>
                    <a:pt x="993228" y="249161"/>
                  </a:lnTo>
                  <a:lnTo>
                    <a:pt x="1011097" y="203631"/>
                  </a:lnTo>
                  <a:lnTo>
                    <a:pt x="1021816" y="150495"/>
                  </a:lnTo>
                  <a:lnTo>
                    <a:pt x="1025398" y="89750"/>
                  </a:lnTo>
                  <a:lnTo>
                    <a:pt x="1022692" y="49174"/>
                  </a:lnTo>
                  <a:lnTo>
                    <a:pt x="1022629" y="48209"/>
                  </a:lnTo>
                  <a:lnTo>
                    <a:pt x="1014336" y="8382"/>
                  </a:lnTo>
                  <a:lnTo>
                    <a:pt x="1011288" y="12"/>
                  </a:lnTo>
                  <a:lnTo>
                    <a:pt x="682371" y="12"/>
                  </a:lnTo>
                  <a:lnTo>
                    <a:pt x="682371" y="626427"/>
                  </a:lnTo>
                  <a:lnTo>
                    <a:pt x="682371" y="659612"/>
                  </a:lnTo>
                  <a:lnTo>
                    <a:pt x="667321" y="710971"/>
                  </a:lnTo>
                  <a:lnTo>
                    <a:pt x="625881" y="745147"/>
                  </a:lnTo>
                  <a:lnTo>
                    <a:pt x="590156" y="751827"/>
                  </a:lnTo>
                  <a:lnTo>
                    <a:pt x="355942" y="751827"/>
                  </a:lnTo>
                  <a:lnTo>
                    <a:pt x="355942" y="534212"/>
                  </a:lnTo>
                  <a:lnTo>
                    <a:pt x="590156" y="534212"/>
                  </a:lnTo>
                  <a:lnTo>
                    <a:pt x="641502" y="549262"/>
                  </a:lnTo>
                  <a:lnTo>
                    <a:pt x="675678" y="590689"/>
                  </a:lnTo>
                  <a:lnTo>
                    <a:pt x="682371" y="626427"/>
                  </a:lnTo>
                  <a:lnTo>
                    <a:pt x="682371" y="12"/>
                  </a:lnTo>
                  <a:lnTo>
                    <a:pt x="660234" y="12"/>
                  </a:lnTo>
                  <a:lnTo>
                    <a:pt x="660234" y="141389"/>
                  </a:lnTo>
                  <a:lnTo>
                    <a:pt x="660234" y="172745"/>
                  </a:lnTo>
                  <a:lnTo>
                    <a:pt x="645185" y="224104"/>
                  </a:lnTo>
                  <a:lnTo>
                    <a:pt x="603745" y="258267"/>
                  </a:lnTo>
                  <a:lnTo>
                    <a:pt x="568020" y="264947"/>
                  </a:lnTo>
                  <a:lnTo>
                    <a:pt x="355942" y="264947"/>
                  </a:lnTo>
                  <a:lnTo>
                    <a:pt x="355942" y="49174"/>
                  </a:lnTo>
                  <a:lnTo>
                    <a:pt x="568020" y="49174"/>
                  </a:lnTo>
                  <a:lnTo>
                    <a:pt x="619366" y="64223"/>
                  </a:lnTo>
                  <a:lnTo>
                    <a:pt x="653542" y="105664"/>
                  </a:lnTo>
                  <a:lnTo>
                    <a:pt x="660234" y="141389"/>
                  </a:lnTo>
                  <a:lnTo>
                    <a:pt x="660234" y="12"/>
                  </a:lnTo>
                  <a:lnTo>
                    <a:pt x="0" y="12"/>
                  </a:lnTo>
                  <a:lnTo>
                    <a:pt x="0" y="1045057"/>
                  </a:lnTo>
                  <a:lnTo>
                    <a:pt x="704494" y="1045057"/>
                  </a:lnTo>
                  <a:lnTo>
                    <a:pt x="751459" y="1042238"/>
                  </a:lnTo>
                  <a:lnTo>
                    <a:pt x="796467" y="1033767"/>
                  </a:lnTo>
                  <a:lnTo>
                    <a:pt x="839520" y="1019657"/>
                  </a:lnTo>
                  <a:lnTo>
                    <a:pt x="880618" y="999883"/>
                  </a:lnTo>
                  <a:lnTo>
                    <a:pt x="918654" y="975283"/>
                  </a:lnTo>
                  <a:lnTo>
                    <a:pt x="952538" y="946632"/>
                  </a:lnTo>
                  <a:lnTo>
                    <a:pt x="982281" y="913955"/>
                  </a:lnTo>
                  <a:lnTo>
                    <a:pt x="1007872" y="877239"/>
                  </a:lnTo>
                  <a:lnTo>
                    <a:pt x="1028446" y="837590"/>
                  </a:lnTo>
                  <a:lnTo>
                    <a:pt x="1043139" y="796099"/>
                  </a:lnTo>
                  <a:lnTo>
                    <a:pt x="1051966" y="752754"/>
                  </a:lnTo>
                  <a:lnTo>
                    <a:pt x="1052017" y="751827"/>
                  </a:lnTo>
                  <a:lnTo>
                    <a:pt x="1054900" y="707567"/>
                  </a:lnTo>
                  <a:close/>
                </a:path>
                <a:path w="2257425" h="3342640">
                  <a:moveTo>
                    <a:pt x="1135049" y="3018612"/>
                  </a:moveTo>
                  <a:lnTo>
                    <a:pt x="1132979" y="2968904"/>
                  </a:lnTo>
                  <a:lnTo>
                    <a:pt x="1126756" y="2920581"/>
                  </a:lnTo>
                  <a:lnTo>
                    <a:pt x="1116380" y="2873629"/>
                  </a:lnTo>
                  <a:lnTo>
                    <a:pt x="1101864" y="2828061"/>
                  </a:lnTo>
                  <a:lnTo>
                    <a:pt x="1083183" y="2783865"/>
                  </a:lnTo>
                  <a:lnTo>
                    <a:pt x="1060361" y="2741066"/>
                  </a:lnTo>
                  <a:lnTo>
                    <a:pt x="1034034" y="2700401"/>
                  </a:lnTo>
                  <a:lnTo>
                    <a:pt x="1004824" y="2662593"/>
                  </a:lnTo>
                  <a:lnTo>
                    <a:pt x="972756" y="2627655"/>
                  </a:lnTo>
                  <a:lnTo>
                    <a:pt x="937806" y="2595575"/>
                  </a:lnTo>
                  <a:lnTo>
                    <a:pt x="900010" y="2566365"/>
                  </a:lnTo>
                  <a:lnTo>
                    <a:pt x="859332" y="2540038"/>
                  </a:lnTo>
                  <a:lnTo>
                    <a:pt x="816533" y="2517216"/>
                  </a:lnTo>
                  <a:lnTo>
                    <a:pt x="772337" y="2498547"/>
                  </a:lnTo>
                  <a:lnTo>
                    <a:pt x="726770" y="2484018"/>
                  </a:lnTo>
                  <a:lnTo>
                    <a:pt x="679818" y="2473642"/>
                  </a:lnTo>
                  <a:lnTo>
                    <a:pt x="631482" y="2467419"/>
                  </a:lnTo>
                  <a:lnTo>
                    <a:pt x="581774" y="2465349"/>
                  </a:lnTo>
                  <a:lnTo>
                    <a:pt x="11912" y="2465349"/>
                  </a:lnTo>
                  <a:lnTo>
                    <a:pt x="11912" y="3342487"/>
                  </a:lnTo>
                  <a:lnTo>
                    <a:pt x="402894" y="3342487"/>
                  </a:lnTo>
                  <a:lnTo>
                    <a:pt x="402894" y="2753042"/>
                  </a:lnTo>
                  <a:lnTo>
                    <a:pt x="544893" y="2753042"/>
                  </a:lnTo>
                  <a:lnTo>
                    <a:pt x="616356" y="2766415"/>
                  </a:lnTo>
                  <a:lnTo>
                    <a:pt x="675830" y="2806535"/>
                  </a:lnTo>
                  <a:lnTo>
                    <a:pt x="715949" y="2866021"/>
                  </a:lnTo>
                  <a:lnTo>
                    <a:pt x="729322" y="2937472"/>
                  </a:lnTo>
                  <a:lnTo>
                    <a:pt x="729322" y="3252838"/>
                  </a:lnTo>
                  <a:lnTo>
                    <a:pt x="725982" y="3290062"/>
                  </a:lnTo>
                  <a:lnTo>
                    <a:pt x="715949" y="3324301"/>
                  </a:lnTo>
                  <a:lnTo>
                    <a:pt x="706221" y="3342487"/>
                  </a:lnTo>
                  <a:lnTo>
                    <a:pt x="1109929" y="3342487"/>
                  </a:lnTo>
                  <a:lnTo>
                    <a:pt x="1116380" y="3322231"/>
                  </a:lnTo>
                  <a:lnTo>
                    <a:pt x="1126756" y="3275279"/>
                  </a:lnTo>
                  <a:lnTo>
                    <a:pt x="1132979" y="3226943"/>
                  </a:lnTo>
                  <a:lnTo>
                    <a:pt x="1135049" y="3177222"/>
                  </a:lnTo>
                  <a:lnTo>
                    <a:pt x="1135049" y="3018612"/>
                  </a:lnTo>
                  <a:close/>
                </a:path>
                <a:path w="2257425" h="3342640">
                  <a:moveTo>
                    <a:pt x="1666875" y="2392756"/>
                  </a:moveTo>
                  <a:lnTo>
                    <a:pt x="1629994" y="2082914"/>
                  </a:lnTo>
                  <a:lnTo>
                    <a:pt x="1170774" y="2082914"/>
                  </a:lnTo>
                  <a:lnTo>
                    <a:pt x="1170774" y="1127607"/>
                  </a:lnTo>
                  <a:lnTo>
                    <a:pt x="779792" y="1127607"/>
                  </a:lnTo>
                  <a:lnTo>
                    <a:pt x="779792" y="2392756"/>
                  </a:lnTo>
                  <a:lnTo>
                    <a:pt x="1666875" y="2392756"/>
                  </a:lnTo>
                  <a:close/>
                </a:path>
                <a:path w="2257425" h="3342640">
                  <a:moveTo>
                    <a:pt x="2257310" y="0"/>
                  </a:moveTo>
                  <a:lnTo>
                    <a:pt x="1870024" y="0"/>
                  </a:lnTo>
                  <a:lnTo>
                    <a:pt x="1870024" y="637476"/>
                  </a:lnTo>
                  <a:lnTo>
                    <a:pt x="1867319" y="666534"/>
                  </a:lnTo>
                  <a:lnTo>
                    <a:pt x="1845640" y="716330"/>
                  </a:lnTo>
                  <a:lnTo>
                    <a:pt x="1803806" y="754024"/>
                  </a:lnTo>
                  <a:lnTo>
                    <a:pt x="1750771" y="773391"/>
                  </a:lnTo>
                  <a:lnTo>
                    <a:pt x="1720634" y="775804"/>
                  </a:lnTo>
                  <a:lnTo>
                    <a:pt x="1690497" y="773391"/>
                  </a:lnTo>
                  <a:lnTo>
                    <a:pt x="1637461" y="754024"/>
                  </a:lnTo>
                  <a:lnTo>
                    <a:pt x="1595628" y="716330"/>
                  </a:lnTo>
                  <a:lnTo>
                    <a:pt x="1573974" y="666534"/>
                  </a:lnTo>
                  <a:lnTo>
                    <a:pt x="1571256" y="637476"/>
                  </a:lnTo>
                  <a:lnTo>
                    <a:pt x="1571256" y="0"/>
                  </a:lnTo>
                  <a:lnTo>
                    <a:pt x="1182116" y="0"/>
                  </a:lnTo>
                  <a:lnTo>
                    <a:pt x="1182116" y="643013"/>
                  </a:lnTo>
                  <a:lnTo>
                    <a:pt x="1184592" y="692632"/>
                  </a:lnTo>
                  <a:lnTo>
                    <a:pt x="1192009" y="739660"/>
                  </a:lnTo>
                  <a:lnTo>
                    <a:pt x="1204353" y="784110"/>
                  </a:lnTo>
                  <a:lnTo>
                    <a:pt x="1221663" y="825969"/>
                  </a:lnTo>
                  <a:lnTo>
                    <a:pt x="1243901" y="865238"/>
                  </a:lnTo>
                  <a:lnTo>
                    <a:pt x="1270647" y="901522"/>
                  </a:lnTo>
                  <a:lnTo>
                    <a:pt x="1301445" y="934313"/>
                  </a:lnTo>
                  <a:lnTo>
                    <a:pt x="1336294" y="963637"/>
                  </a:lnTo>
                  <a:lnTo>
                    <a:pt x="1375219" y="989482"/>
                  </a:lnTo>
                  <a:lnTo>
                    <a:pt x="1418183" y="1011859"/>
                  </a:lnTo>
                  <a:lnTo>
                    <a:pt x="1464652" y="1030452"/>
                  </a:lnTo>
                  <a:lnTo>
                    <a:pt x="1514081" y="1044905"/>
                  </a:lnTo>
                  <a:lnTo>
                    <a:pt x="1566456" y="1055230"/>
                  </a:lnTo>
                  <a:lnTo>
                    <a:pt x="1621790" y="1061440"/>
                  </a:lnTo>
                  <a:lnTo>
                    <a:pt x="1680070" y="1063498"/>
                  </a:lnTo>
                  <a:lnTo>
                    <a:pt x="1759369" y="1063498"/>
                  </a:lnTo>
                  <a:lnTo>
                    <a:pt x="1817649" y="1061440"/>
                  </a:lnTo>
                  <a:lnTo>
                    <a:pt x="1872970" y="1055230"/>
                  </a:lnTo>
                  <a:lnTo>
                    <a:pt x="1925345" y="1044905"/>
                  </a:lnTo>
                  <a:lnTo>
                    <a:pt x="1974773" y="1030452"/>
                  </a:lnTo>
                  <a:lnTo>
                    <a:pt x="2021243" y="1011859"/>
                  </a:lnTo>
                  <a:lnTo>
                    <a:pt x="2064207" y="989482"/>
                  </a:lnTo>
                  <a:lnTo>
                    <a:pt x="2103120" y="963637"/>
                  </a:lnTo>
                  <a:lnTo>
                    <a:pt x="2137981" y="934313"/>
                  </a:lnTo>
                  <a:lnTo>
                    <a:pt x="2168779" y="901522"/>
                  </a:lnTo>
                  <a:lnTo>
                    <a:pt x="2195525" y="865238"/>
                  </a:lnTo>
                  <a:lnTo>
                    <a:pt x="2217775" y="825969"/>
                  </a:lnTo>
                  <a:lnTo>
                    <a:pt x="2235073" y="784110"/>
                  </a:lnTo>
                  <a:lnTo>
                    <a:pt x="2237371" y="775804"/>
                  </a:lnTo>
                  <a:lnTo>
                    <a:pt x="2247430" y="739660"/>
                  </a:lnTo>
                  <a:lnTo>
                    <a:pt x="2254847" y="692632"/>
                  </a:lnTo>
                  <a:lnTo>
                    <a:pt x="2257310" y="643013"/>
                  </a:lnTo>
                  <a:lnTo>
                    <a:pt x="2257310" y="0"/>
                  </a:lnTo>
                  <a:close/>
                </a:path>
              </a:pathLst>
            </a:custGeom>
            <a:solidFill>
              <a:srgbClr val="1C2E40"/>
            </a:solidFill>
          </p:spPr>
          <p:txBody>
            <a:bodyPr wrap="square" lIns="0" tIns="0" rIns="0" bIns="0" rtlCol="0"/>
            <a:lstStyle/>
            <a:p>
              <a:endParaRPr sz="1063"/>
            </a:p>
          </p:txBody>
        </p:sp>
      </p:grpSp>
      <p:grpSp>
        <p:nvGrpSpPr>
          <p:cNvPr id="107" name="object 107"/>
          <p:cNvGrpSpPr/>
          <p:nvPr/>
        </p:nvGrpSpPr>
        <p:grpSpPr>
          <a:xfrm>
            <a:off x="9422441" y="3413251"/>
            <a:ext cx="1413595" cy="1975659"/>
            <a:chOff x="15685439" y="5780403"/>
            <a:chExt cx="2393950" cy="3345815"/>
          </a:xfrm>
        </p:grpSpPr>
        <p:sp>
          <p:nvSpPr>
            <p:cNvPr id="108" name="object 108"/>
            <p:cNvSpPr/>
            <p:nvPr/>
          </p:nvSpPr>
          <p:spPr>
            <a:xfrm>
              <a:off x="16902042" y="5780403"/>
              <a:ext cx="1177290" cy="1677670"/>
            </a:xfrm>
            <a:custGeom>
              <a:avLst/>
              <a:gdLst/>
              <a:ahLst/>
              <a:cxnLst/>
              <a:rect l="l" t="t" r="r" b="b"/>
              <a:pathLst>
                <a:path w="1177290" h="1677670">
                  <a:moveTo>
                    <a:pt x="1177239" y="0"/>
                  </a:moveTo>
                  <a:lnTo>
                    <a:pt x="486244" y="0"/>
                  </a:lnTo>
                  <a:lnTo>
                    <a:pt x="0" y="842213"/>
                  </a:lnTo>
                  <a:lnTo>
                    <a:pt x="482231" y="1677466"/>
                  </a:lnTo>
                  <a:lnTo>
                    <a:pt x="1177239" y="1677466"/>
                  </a:lnTo>
                  <a:lnTo>
                    <a:pt x="1177239" y="0"/>
                  </a:lnTo>
                  <a:close/>
                </a:path>
              </a:pathLst>
            </a:custGeom>
            <a:solidFill>
              <a:srgbClr val="245AA8"/>
            </a:solidFill>
          </p:spPr>
          <p:txBody>
            <a:bodyPr wrap="square" lIns="0" tIns="0" rIns="0" bIns="0" rtlCol="0"/>
            <a:lstStyle/>
            <a:p>
              <a:endParaRPr sz="1063"/>
            </a:p>
          </p:txBody>
        </p:sp>
        <p:sp>
          <p:nvSpPr>
            <p:cNvPr id="109" name="object 109"/>
            <p:cNvSpPr/>
            <p:nvPr/>
          </p:nvSpPr>
          <p:spPr>
            <a:xfrm>
              <a:off x="16390445" y="5780403"/>
              <a:ext cx="1689100" cy="1677670"/>
            </a:xfrm>
            <a:custGeom>
              <a:avLst/>
              <a:gdLst/>
              <a:ahLst/>
              <a:cxnLst/>
              <a:rect l="l" t="t" r="r" b="b"/>
              <a:pathLst>
                <a:path w="1689100" h="1677670">
                  <a:moveTo>
                    <a:pt x="1458747" y="0"/>
                  </a:moveTo>
                  <a:lnTo>
                    <a:pt x="486244" y="0"/>
                  </a:lnTo>
                  <a:lnTo>
                    <a:pt x="0" y="842213"/>
                  </a:lnTo>
                  <a:lnTo>
                    <a:pt x="482231" y="1677466"/>
                  </a:lnTo>
                  <a:lnTo>
                    <a:pt x="1462760" y="1677466"/>
                  </a:lnTo>
                  <a:lnTo>
                    <a:pt x="1688833" y="1285900"/>
                  </a:lnTo>
                  <a:lnTo>
                    <a:pt x="1688833" y="398526"/>
                  </a:lnTo>
                  <a:lnTo>
                    <a:pt x="1458747" y="0"/>
                  </a:lnTo>
                  <a:close/>
                </a:path>
              </a:pathLst>
            </a:custGeom>
            <a:solidFill>
              <a:srgbClr val="1C2E40"/>
            </a:solidFill>
          </p:spPr>
          <p:txBody>
            <a:bodyPr wrap="square" lIns="0" tIns="0" rIns="0" bIns="0" rtlCol="0"/>
            <a:lstStyle/>
            <a:p>
              <a:endParaRPr sz="1063"/>
            </a:p>
          </p:txBody>
        </p:sp>
        <p:sp>
          <p:nvSpPr>
            <p:cNvPr id="110" name="object 110"/>
            <p:cNvSpPr/>
            <p:nvPr/>
          </p:nvSpPr>
          <p:spPr>
            <a:xfrm>
              <a:off x="15878845" y="5780403"/>
              <a:ext cx="1945639" cy="1677670"/>
            </a:xfrm>
            <a:custGeom>
              <a:avLst/>
              <a:gdLst/>
              <a:ahLst/>
              <a:cxnLst/>
              <a:rect l="l" t="t" r="r" b="b"/>
              <a:pathLst>
                <a:path w="1945640" h="1677670">
                  <a:moveTo>
                    <a:pt x="1458760" y="0"/>
                  </a:moveTo>
                  <a:lnTo>
                    <a:pt x="486257" y="0"/>
                  </a:lnTo>
                  <a:lnTo>
                    <a:pt x="0" y="842213"/>
                  </a:lnTo>
                  <a:lnTo>
                    <a:pt x="482244" y="1677466"/>
                  </a:lnTo>
                  <a:lnTo>
                    <a:pt x="1462773" y="1677466"/>
                  </a:lnTo>
                  <a:lnTo>
                    <a:pt x="1945017" y="842213"/>
                  </a:lnTo>
                  <a:lnTo>
                    <a:pt x="1458760" y="0"/>
                  </a:lnTo>
                  <a:close/>
                </a:path>
              </a:pathLst>
            </a:custGeom>
            <a:solidFill>
              <a:srgbClr val="245AA8"/>
            </a:solidFill>
          </p:spPr>
          <p:txBody>
            <a:bodyPr wrap="square" lIns="0" tIns="0" rIns="0" bIns="0" rtlCol="0"/>
            <a:lstStyle/>
            <a:p>
              <a:endParaRPr sz="1063"/>
            </a:p>
          </p:txBody>
        </p:sp>
        <p:sp>
          <p:nvSpPr>
            <p:cNvPr id="111" name="object 111"/>
            <p:cNvSpPr/>
            <p:nvPr/>
          </p:nvSpPr>
          <p:spPr>
            <a:xfrm>
              <a:off x="15695194" y="5780403"/>
              <a:ext cx="1617345" cy="1677670"/>
            </a:xfrm>
            <a:custGeom>
              <a:avLst/>
              <a:gdLst/>
              <a:ahLst/>
              <a:cxnLst/>
              <a:rect l="l" t="t" r="r" b="b"/>
              <a:pathLst>
                <a:path w="1617344" h="1677670">
                  <a:moveTo>
                    <a:pt x="1130820" y="0"/>
                  </a:moveTo>
                  <a:lnTo>
                    <a:pt x="158318" y="0"/>
                  </a:lnTo>
                  <a:lnTo>
                    <a:pt x="0" y="274218"/>
                  </a:lnTo>
                  <a:lnTo>
                    <a:pt x="0" y="1410208"/>
                  </a:lnTo>
                  <a:lnTo>
                    <a:pt x="154304" y="1677466"/>
                  </a:lnTo>
                  <a:lnTo>
                    <a:pt x="1134833" y="1677466"/>
                  </a:lnTo>
                  <a:lnTo>
                    <a:pt x="1617078" y="842213"/>
                  </a:lnTo>
                  <a:lnTo>
                    <a:pt x="1130820" y="0"/>
                  </a:lnTo>
                  <a:close/>
                </a:path>
              </a:pathLst>
            </a:custGeom>
            <a:solidFill>
              <a:srgbClr val="1C2E40"/>
            </a:solidFill>
          </p:spPr>
          <p:txBody>
            <a:bodyPr wrap="square" lIns="0" tIns="0" rIns="0" bIns="0" rtlCol="0"/>
            <a:lstStyle/>
            <a:p>
              <a:endParaRPr sz="1063"/>
            </a:p>
          </p:txBody>
        </p:sp>
        <p:sp>
          <p:nvSpPr>
            <p:cNvPr id="112" name="object 112"/>
            <p:cNvSpPr/>
            <p:nvPr/>
          </p:nvSpPr>
          <p:spPr>
            <a:xfrm>
              <a:off x="15695191" y="5780403"/>
              <a:ext cx="1105535" cy="1677670"/>
            </a:xfrm>
            <a:custGeom>
              <a:avLst/>
              <a:gdLst/>
              <a:ahLst/>
              <a:cxnLst/>
              <a:rect l="l" t="t" r="r" b="b"/>
              <a:pathLst>
                <a:path w="1105534" h="1677670">
                  <a:moveTo>
                    <a:pt x="619226" y="0"/>
                  </a:moveTo>
                  <a:lnTo>
                    <a:pt x="0" y="0"/>
                  </a:lnTo>
                  <a:lnTo>
                    <a:pt x="0" y="1677466"/>
                  </a:lnTo>
                  <a:lnTo>
                    <a:pt x="623239" y="1677466"/>
                  </a:lnTo>
                  <a:lnTo>
                    <a:pt x="1105471" y="842213"/>
                  </a:lnTo>
                  <a:lnTo>
                    <a:pt x="619226" y="0"/>
                  </a:lnTo>
                  <a:close/>
                </a:path>
              </a:pathLst>
            </a:custGeom>
            <a:solidFill>
              <a:srgbClr val="245AA8"/>
            </a:solidFill>
          </p:spPr>
          <p:txBody>
            <a:bodyPr wrap="square" lIns="0" tIns="0" rIns="0" bIns="0" rtlCol="0"/>
            <a:lstStyle/>
            <a:p>
              <a:endParaRPr sz="1063"/>
            </a:p>
          </p:txBody>
        </p:sp>
        <p:sp>
          <p:nvSpPr>
            <p:cNvPr id="113" name="object 113"/>
            <p:cNvSpPr/>
            <p:nvPr/>
          </p:nvSpPr>
          <p:spPr>
            <a:xfrm>
              <a:off x="15685439" y="5780403"/>
              <a:ext cx="603885" cy="1677670"/>
            </a:xfrm>
            <a:custGeom>
              <a:avLst/>
              <a:gdLst/>
              <a:ahLst/>
              <a:cxnLst/>
              <a:rect l="l" t="t" r="r" b="b"/>
              <a:pathLst>
                <a:path w="603884" h="1677670">
                  <a:moveTo>
                    <a:pt x="117386" y="0"/>
                  </a:moveTo>
                  <a:lnTo>
                    <a:pt x="0" y="0"/>
                  </a:lnTo>
                  <a:lnTo>
                    <a:pt x="0" y="1677466"/>
                  </a:lnTo>
                  <a:lnTo>
                    <a:pt x="121412" y="1677466"/>
                  </a:lnTo>
                  <a:lnTo>
                    <a:pt x="603643" y="842213"/>
                  </a:lnTo>
                  <a:lnTo>
                    <a:pt x="117386" y="0"/>
                  </a:lnTo>
                  <a:close/>
                </a:path>
              </a:pathLst>
            </a:custGeom>
            <a:solidFill>
              <a:srgbClr val="1C2E40"/>
            </a:solidFill>
          </p:spPr>
          <p:txBody>
            <a:bodyPr wrap="square" lIns="0" tIns="0" rIns="0" bIns="0" rtlCol="0"/>
            <a:lstStyle/>
            <a:p>
              <a:endParaRPr sz="1063"/>
            </a:p>
          </p:txBody>
        </p:sp>
        <p:sp>
          <p:nvSpPr>
            <p:cNvPr id="114" name="object 114"/>
            <p:cNvSpPr/>
            <p:nvPr/>
          </p:nvSpPr>
          <p:spPr>
            <a:xfrm>
              <a:off x="15695191" y="7454597"/>
              <a:ext cx="1181735" cy="1671320"/>
            </a:xfrm>
            <a:custGeom>
              <a:avLst/>
              <a:gdLst/>
              <a:ahLst/>
              <a:cxnLst/>
              <a:rect l="l" t="t" r="r" b="b"/>
              <a:pathLst>
                <a:path w="1181734" h="1671320">
                  <a:moveTo>
                    <a:pt x="696480" y="0"/>
                  </a:moveTo>
                  <a:lnTo>
                    <a:pt x="0" y="0"/>
                  </a:lnTo>
                  <a:lnTo>
                    <a:pt x="0" y="1671205"/>
                  </a:lnTo>
                  <a:lnTo>
                    <a:pt x="701294" y="1671205"/>
                  </a:lnTo>
                  <a:lnTo>
                    <a:pt x="1181328" y="839762"/>
                  </a:lnTo>
                  <a:lnTo>
                    <a:pt x="696480" y="0"/>
                  </a:lnTo>
                  <a:close/>
                </a:path>
              </a:pathLst>
            </a:custGeom>
            <a:solidFill>
              <a:srgbClr val="D3D1CB"/>
            </a:solidFill>
          </p:spPr>
          <p:txBody>
            <a:bodyPr wrap="square" lIns="0" tIns="0" rIns="0" bIns="0" rtlCol="0"/>
            <a:lstStyle/>
            <a:p>
              <a:endParaRPr sz="1063"/>
            </a:p>
          </p:txBody>
        </p:sp>
        <p:sp>
          <p:nvSpPr>
            <p:cNvPr id="115" name="object 115"/>
            <p:cNvSpPr/>
            <p:nvPr/>
          </p:nvSpPr>
          <p:spPr>
            <a:xfrm>
              <a:off x="15695194" y="7454597"/>
              <a:ext cx="1693545" cy="1671320"/>
            </a:xfrm>
            <a:custGeom>
              <a:avLst/>
              <a:gdLst/>
              <a:ahLst/>
              <a:cxnLst/>
              <a:rect l="l" t="t" r="r" b="b"/>
              <a:pathLst>
                <a:path w="1693544" h="1671320">
                  <a:moveTo>
                    <a:pt x="1208074" y="0"/>
                  </a:moveTo>
                  <a:lnTo>
                    <a:pt x="232752" y="0"/>
                  </a:lnTo>
                  <a:lnTo>
                    <a:pt x="0" y="403148"/>
                  </a:lnTo>
                  <a:lnTo>
                    <a:pt x="0" y="1276388"/>
                  </a:lnTo>
                  <a:lnTo>
                    <a:pt x="227939" y="1671205"/>
                  </a:lnTo>
                  <a:lnTo>
                    <a:pt x="1212888" y="1671205"/>
                  </a:lnTo>
                  <a:lnTo>
                    <a:pt x="1692922" y="839762"/>
                  </a:lnTo>
                  <a:lnTo>
                    <a:pt x="1208074" y="0"/>
                  </a:lnTo>
                  <a:close/>
                </a:path>
              </a:pathLst>
            </a:custGeom>
            <a:solidFill>
              <a:srgbClr val="1C2E40"/>
            </a:solidFill>
          </p:spPr>
          <p:txBody>
            <a:bodyPr wrap="square" lIns="0" tIns="0" rIns="0" bIns="0" rtlCol="0"/>
            <a:lstStyle/>
            <a:p>
              <a:endParaRPr sz="1063"/>
            </a:p>
          </p:txBody>
        </p:sp>
        <p:sp>
          <p:nvSpPr>
            <p:cNvPr id="116" name="object 116"/>
            <p:cNvSpPr/>
            <p:nvPr/>
          </p:nvSpPr>
          <p:spPr>
            <a:xfrm>
              <a:off x="15954702" y="7454597"/>
              <a:ext cx="1945005" cy="1671320"/>
            </a:xfrm>
            <a:custGeom>
              <a:avLst/>
              <a:gdLst/>
              <a:ahLst/>
              <a:cxnLst/>
              <a:rect l="l" t="t" r="r" b="b"/>
              <a:pathLst>
                <a:path w="1945005" h="1671320">
                  <a:moveTo>
                    <a:pt x="1460169" y="0"/>
                  </a:moveTo>
                  <a:lnTo>
                    <a:pt x="484835" y="0"/>
                  </a:lnTo>
                  <a:lnTo>
                    <a:pt x="0" y="839762"/>
                  </a:lnTo>
                  <a:lnTo>
                    <a:pt x="480021" y="1671205"/>
                  </a:lnTo>
                  <a:lnTo>
                    <a:pt x="1464983" y="1671205"/>
                  </a:lnTo>
                  <a:lnTo>
                    <a:pt x="1944992" y="839762"/>
                  </a:lnTo>
                  <a:lnTo>
                    <a:pt x="1460169" y="0"/>
                  </a:lnTo>
                  <a:close/>
                </a:path>
              </a:pathLst>
            </a:custGeom>
            <a:solidFill>
              <a:srgbClr val="D3D1CB"/>
            </a:solidFill>
          </p:spPr>
          <p:txBody>
            <a:bodyPr wrap="square" lIns="0" tIns="0" rIns="0" bIns="0" rtlCol="0"/>
            <a:lstStyle/>
            <a:p>
              <a:endParaRPr sz="1063"/>
            </a:p>
          </p:txBody>
        </p:sp>
        <p:sp>
          <p:nvSpPr>
            <p:cNvPr id="117" name="object 117"/>
            <p:cNvSpPr/>
            <p:nvPr/>
          </p:nvSpPr>
          <p:spPr>
            <a:xfrm>
              <a:off x="16466293" y="7454597"/>
              <a:ext cx="1613535" cy="1671320"/>
            </a:xfrm>
            <a:custGeom>
              <a:avLst/>
              <a:gdLst/>
              <a:ahLst/>
              <a:cxnLst/>
              <a:rect l="l" t="t" r="r" b="b"/>
              <a:pathLst>
                <a:path w="1613534" h="1671320">
                  <a:moveTo>
                    <a:pt x="1460157" y="0"/>
                  </a:moveTo>
                  <a:lnTo>
                    <a:pt x="484835" y="0"/>
                  </a:lnTo>
                  <a:lnTo>
                    <a:pt x="0" y="839762"/>
                  </a:lnTo>
                  <a:lnTo>
                    <a:pt x="480021" y="1671205"/>
                  </a:lnTo>
                  <a:lnTo>
                    <a:pt x="1464970" y="1671205"/>
                  </a:lnTo>
                  <a:lnTo>
                    <a:pt x="1612988" y="1414818"/>
                  </a:lnTo>
                  <a:lnTo>
                    <a:pt x="1612988" y="264718"/>
                  </a:lnTo>
                  <a:lnTo>
                    <a:pt x="1460157" y="0"/>
                  </a:lnTo>
                  <a:close/>
                </a:path>
              </a:pathLst>
            </a:custGeom>
            <a:solidFill>
              <a:srgbClr val="1C2E40"/>
            </a:solidFill>
          </p:spPr>
          <p:txBody>
            <a:bodyPr wrap="square" lIns="0" tIns="0" rIns="0" bIns="0" rtlCol="0"/>
            <a:lstStyle/>
            <a:p>
              <a:endParaRPr sz="1063"/>
            </a:p>
          </p:txBody>
        </p:sp>
        <p:sp>
          <p:nvSpPr>
            <p:cNvPr id="118" name="object 118"/>
            <p:cNvSpPr/>
            <p:nvPr/>
          </p:nvSpPr>
          <p:spPr>
            <a:xfrm>
              <a:off x="16977877" y="7454597"/>
              <a:ext cx="1101725" cy="1671320"/>
            </a:xfrm>
            <a:custGeom>
              <a:avLst/>
              <a:gdLst/>
              <a:ahLst/>
              <a:cxnLst/>
              <a:rect l="l" t="t" r="r" b="b"/>
              <a:pathLst>
                <a:path w="1101725" h="1671320">
                  <a:moveTo>
                    <a:pt x="1101407" y="0"/>
                  </a:moveTo>
                  <a:lnTo>
                    <a:pt x="484847" y="0"/>
                  </a:lnTo>
                  <a:lnTo>
                    <a:pt x="0" y="839762"/>
                  </a:lnTo>
                  <a:lnTo>
                    <a:pt x="480034" y="1671205"/>
                  </a:lnTo>
                  <a:lnTo>
                    <a:pt x="1101407" y="1671205"/>
                  </a:lnTo>
                  <a:lnTo>
                    <a:pt x="1101407" y="0"/>
                  </a:lnTo>
                  <a:close/>
                </a:path>
              </a:pathLst>
            </a:custGeom>
            <a:solidFill>
              <a:srgbClr val="D3D1CB"/>
            </a:solidFill>
          </p:spPr>
          <p:txBody>
            <a:bodyPr wrap="square" lIns="0" tIns="0" rIns="0" bIns="0" rtlCol="0"/>
            <a:lstStyle/>
            <a:p>
              <a:endParaRPr sz="1063"/>
            </a:p>
          </p:txBody>
        </p:sp>
        <p:sp>
          <p:nvSpPr>
            <p:cNvPr id="119" name="object 119"/>
            <p:cNvSpPr/>
            <p:nvPr/>
          </p:nvSpPr>
          <p:spPr>
            <a:xfrm>
              <a:off x="17489468" y="7454597"/>
              <a:ext cx="589915" cy="1671320"/>
            </a:xfrm>
            <a:custGeom>
              <a:avLst/>
              <a:gdLst/>
              <a:ahLst/>
              <a:cxnLst/>
              <a:rect l="l" t="t" r="r" b="b"/>
              <a:pathLst>
                <a:path w="589915" h="1671320">
                  <a:moveTo>
                    <a:pt x="589813" y="0"/>
                  </a:moveTo>
                  <a:lnTo>
                    <a:pt x="484847" y="0"/>
                  </a:lnTo>
                  <a:lnTo>
                    <a:pt x="0" y="839762"/>
                  </a:lnTo>
                  <a:lnTo>
                    <a:pt x="480034" y="1671205"/>
                  </a:lnTo>
                  <a:lnTo>
                    <a:pt x="589813" y="1671205"/>
                  </a:lnTo>
                  <a:lnTo>
                    <a:pt x="589813" y="0"/>
                  </a:lnTo>
                  <a:close/>
                </a:path>
              </a:pathLst>
            </a:custGeom>
            <a:solidFill>
              <a:srgbClr val="1C2E40"/>
            </a:solidFill>
          </p:spPr>
          <p:txBody>
            <a:bodyPr wrap="square" lIns="0" tIns="0" rIns="0" bIns="0" rtlCol="0"/>
            <a:lstStyle/>
            <a:p>
              <a:endParaRPr sz="1063"/>
            </a:p>
          </p:txBody>
        </p:sp>
        <p:sp>
          <p:nvSpPr>
            <p:cNvPr id="120" name="object 120"/>
            <p:cNvSpPr/>
            <p:nvPr/>
          </p:nvSpPr>
          <p:spPr>
            <a:xfrm>
              <a:off x="16902042" y="5780403"/>
              <a:ext cx="1177290" cy="1677670"/>
            </a:xfrm>
            <a:custGeom>
              <a:avLst/>
              <a:gdLst/>
              <a:ahLst/>
              <a:cxnLst/>
              <a:rect l="l" t="t" r="r" b="b"/>
              <a:pathLst>
                <a:path w="1177290" h="1677670">
                  <a:moveTo>
                    <a:pt x="1177239" y="0"/>
                  </a:moveTo>
                  <a:lnTo>
                    <a:pt x="486244" y="0"/>
                  </a:lnTo>
                  <a:lnTo>
                    <a:pt x="0" y="842213"/>
                  </a:lnTo>
                  <a:lnTo>
                    <a:pt x="482231" y="1677466"/>
                  </a:lnTo>
                  <a:lnTo>
                    <a:pt x="1177239" y="1677466"/>
                  </a:lnTo>
                  <a:lnTo>
                    <a:pt x="1177239" y="0"/>
                  </a:lnTo>
                  <a:close/>
                </a:path>
              </a:pathLst>
            </a:custGeom>
            <a:solidFill>
              <a:srgbClr val="245AA8"/>
            </a:solidFill>
          </p:spPr>
          <p:txBody>
            <a:bodyPr wrap="square" lIns="0" tIns="0" rIns="0" bIns="0" rtlCol="0"/>
            <a:lstStyle/>
            <a:p>
              <a:endParaRPr sz="1063"/>
            </a:p>
          </p:txBody>
        </p:sp>
        <p:sp>
          <p:nvSpPr>
            <p:cNvPr id="121" name="object 121"/>
            <p:cNvSpPr/>
            <p:nvPr/>
          </p:nvSpPr>
          <p:spPr>
            <a:xfrm>
              <a:off x="16390445" y="5780403"/>
              <a:ext cx="1689100" cy="1677670"/>
            </a:xfrm>
            <a:custGeom>
              <a:avLst/>
              <a:gdLst/>
              <a:ahLst/>
              <a:cxnLst/>
              <a:rect l="l" t="t" r="r" b="b"/>
              <a:pathLst>
                <a:path w="1689100" h="1677670">
                  <a:moveTo>
                    <a:pt x="1458747" y="0"/>
                  </a:moveTo>
                  <a:lnTo>
                    <a:pt x="486244" y="0"/>
                  </a:lnTo>
                  <a:lnTo>
                    <a:pt x="0" y="842213"/>
                  </a:lnTo>
                  <a:lnTo>
                    <a:pt x="482231" y="1677466"/>
                  </a:lnTo>
                  <a:lnTo>
                    <a:pt x="1462760" y="1677466"/>
                  </a:lnTo>
                  <a:lnTo>
                    <a:pt x="1688833" y="1285900"/>
                  </a:lnTo>
                  <a:lnTo>
                    <a:pt x="1688833" y="398526"/>
                  </a:lnTo>
                  <a:lnTo>
                    <a:pt x="1458747" y="0"/>
                  </a:lnTo>
                  <a:close/>
                </a:path>
              </a:pathLst>
            </a:custGeom>
            <a:solidFill>
              <a:srgbClr val="1C2E40"/>
            </a:solidFill>
          </p:spPr>
          <p:txBody>
            <a:bodyPr wrap="square" lIns="0" tIns="0" rIns="0" bIns="0" rtlCol="0"/>
            <a:lstStyle/>
            <a:p>
              <a:endParaRPr sz="1063"/>
            </a:p>
          </p:txBody>
        </p:sp>
        <p:sp>
          <p:nvSpPr>
            <p:cNvPr id="122" name="object 122"/>
            <p:cNvSpPr/>
            <p:nvPr/>
          </p:nvSpPr>
          <p:spPr>
            <a:xfrm>
              <a:off x="15878845" y="5780403"/>
              <a:ext cx="1945639" cy="1677670"/>
            </a:xfrm>
            <a:custGeom>
              <a:avLst/>
              <a:gdLst/>
              <a:ahLst/>
              <a:cxnLst/>
              <a:rect l="l" t="t" r="r" b="b"/>
              <a:pathLst>
                <a:path w="1945640" h="1677670">
                  <a:moveTo>
                    <a:pt x="1458760" y="0"/>
                  </a:moveTo>
                  <a:lnTo>
                    <a:pt x="486257" y="0"/>
                  </a:lnTo>
                  <a:lnTo>
                    <a:pt x="0" y="842213"/>
                  </a:lnTo>
                  <a:lnTo>
                    <a:pt x="482244" y="1677466"/>
                  </a:lnTo>
                  <a:lnTo>
                    <a:pt x="1462773" y="1677466"/>
                  </a:lnTo>
                  <a:lnTo>
                    <a:pt x="1945017" y="842213"/>
                  </a:lnTo>
                  <a:lnTo>
                    <a:pt x="1458760" y="0"/>
                  </a:lnTo>
                  <a:close/>
                </a:path>
              </a:pathLst>
            </a:custGeom>
            <a:solidFill>
              <a:srgbClr val="245AA8"/>
            </a:solidFill>
          </p:spPr>
          <p:txBody>
            <a:bodyPr wrap="square" lIns="0" tIns="0" rIns="0" bIns="0" rtlCol="0"/>
            <a:lstStyle/>
            <a:p>
              <a:endParaRPr sz="1063"/>
            </a:p>
          </p:txBody>
        </p:sp>
        <p:sp>
          <p:nvSpPr>
            <p:cNvPr id="123" name="object 123"/>
            <p:cNvSpPr/>
            <p:nvPr/>
          </p:nvSpPr>
          <p:spPr>
            <a:xfrm>
              <a:off x="15695194" y="5780403"/>
              <a:ext cx="1617345" cy="1677670"/>
            </a:xfrm>
            <a:custGeom>
              <a:avLst/>
              <a:gdLst/>
              <a:ahLst/>
              <a:cxnLst/>
              <a:rect l="l" t="t" r="r" b="b"/>
              <a:pathLst>
                <a:path w="1617344" h="1677670">
                  <a:moveTo>
                    <a:pt x="1130820" y="0"/>
                  </a:moveTo>
                  <a:lnTo>
                    <a:pt x="158318" y="0"/>
                  </a:lnTo>
                  <a:lnTo>
                    <a:pt x="0" y="274218"/>
                  </a:lnTo>
                  <a:lnTo>
                    <a:pt x="0" y="1410208"/>
                  </a:lnTo>
                  <a:lnTo>
                    <a:pt x="154304" y="1677466"/>
                  </a:lnTo>
                  <a:lnTo>
                    <a:pt x="1134833" y="1677466"/>
                  </a:lnTo>
                  <a:lnTo>
                    <a:pt x="1617078" y="842213"/>
                  </a:lnTo>
                  <a:lnTo>
                    <a:pt x="1130820" y="0"/>
                  </a:lnTo>
                  <a:close/>
                </a:path>
              </a:pathLst>
            </a:custGeom>
            <a:solidFill>
              <a:srgbClr val="1C2E40"/>
            </a:solidFill>
          </p:spPr>
          <p:txBody>
            <a:bodyPr wrap="square" lIns="0" tIns="0" rIns="0" bIns="0" rtlCol="0"/>
            <a:lstStyle/>
            <a:p>
              <a:endParaRPr sz="1063"/>
            </a:p>
          </p:txBody>
        </p:sp>
        <p:sp>
          <p:nvSpPr>
            <p:cNvPr id="124" name="object 124"/>
            <p:cNvSpPr/>
            <p:nvPr/>
          </p:nvSpPr>
          <p:spPr>
            <a:xfrm>
              <a:off x="15695191" y="5780403"/>
              <a:ext cx="1105535" cy="1677670"/>
            </a:xfrm>
            <a:custGeom>
              <a:avLst/>
              <a:gdLst/>
              <a:ahLst/>
              <a:cxnLst/>
              <a:rect l="l" t="t" r="r" b="b"/>
              <a:pathLst>
                <a:path w="1105534" h="1677670">
                  <a:moveTo>
                    <a:pt x="619226" y="0"/>
                  </a:moveTo>
                  <a:lnTo>
                    <a:pt x="0" y="0"/>
                  </a:lnTo>
                  <a:lnTo>
                    <a:pt x="0" y="1677466"/>
                  </a:lnTo>
                  <a:lnTo>
                    <a:pt x="623239" y="1677466"/>
                  </a:lnTo>
                  <a:lnTo>
                    <a:pt x="1105471" y="842213"/>
                  </a:lnTo>
                  <a:lnTo>
                    <a:pt x="619226" y="0"/>
                  </a:lnTo>
                  <a:close/>
                </a:path>
              </a:pathLst>
            </a:custGeom>
            <a:solidFill>
              <a:srgbClr val="245AA8"/>
            </a:solidFill>
          </p:spPr>
          <p:txBody>
            <a:bodyPr wrap="square" lIns="0" tIns="0" rIns="0" bIns="0" rtlCol="0"/>
            <a:lstStyle/>
            <a:p>
              <a:endParaRPr sz="1063"/>
            </a:p>
          </p:txBody>
        </p:sp>
        <p:sp>
          <p:nvSpPr>
            <p:cNvPr id="125" name="object 125"/>
            <p:cNvSpPr/>
            <p:nvPr/>
          </p:nvSpPr>
          <p:spPr>
            <a:xfrm>
              <a:off x="15685439" y="5780403"/>
              <a:ext cx="603885" cy="1677670"/>
            </a:xfrm>
            <a:custGeom>
              <a:avLst/>
              <a:gdLst/>
              <a:ahLst/>
              <a:cxnLst/>
              <a:rect l="l" t="t" r="r" b="b"/>
              <a:pathLst>
                <a:path w="603884" h="1677670">
                  <a:moveTo>
                    <a:pt x="117386" y="0"/>
                  </a:moveTo>
                  <a:lnTo>
                    <a:pt x="0" y="0"/>
                  </a:lnTo>
                  <a:lnTo>
                    <a:pt x="0" y="1677466"/>
                  </a:lnTo>
                  <a:lnTo>
                    <a:pt x="121412" y="1677466"/>
                  </a:lnTo>
                  <a:lnTo>
                    <a:pt x="603643" y="842213"/>
                  </a:lnTo>
                  <a:lnTo>
                    <a:pt x="117386" y="0"/>
                  </a:lnTo>
                  <a:close/>
                </a:path>
              </a:pathLst>
            </a:custGeom>
            <a:solidFill>
              <a:srgbClr val="1C2E40"/>
            </a:solidFill>
          </p:spPr>
          <p:txBody>
            <a:bodyPr wrap="square" lIns="0" tIns="0" rIns="0" bIns="0" rtlCol="0"/>
            <a:lstStyle/>
            <a:p>
              <a:endParaRPr sz="1063"/>
            </a:p>
          </p:txBody>
        </p:sp>
        <p:sp>
          <p:nvSpPr>
            <p:cNvPr id="126" name="object 126"/>
            <p:cNvSpPr/>
            <p:nvPr/>
          </p:nvSpPr>
          <p:spPr>
            <a:xfrm>
              <a:off x="15685439" y="7454597"/>
              <a:ext cx="1181735" cy="1671320"/>
            </a:xfrm>
            <a:custGeom>
              <a:avLst/>
              <a:gdLst/>
              <a:ahLst/>
              <a:cxnLst/>
              <a:rect l="l" t="t" r="r" b="b"/>
              <a:pathLst>
                <a:path w="1181734" h="1671320">
                  <a:moveTo>
                    <a:pt x="696480" y="0"/>
                  </a:moveTo>
                  <a:lnTo>
                    <a:pt x="0" y="0"/>
                  </a:lnTo>
                  <a:lnTo>
                    <a:pt x="0" y="1671205"/>
                  </a:lnTo>
                  <a:lnTo>
                    <a:pt x="701294" y="1671205"/>
                  </a:lnTo>
                  <a:lnTo>
                    <a:pt x="1181328" y="839762"/>
                  </a:lnTo>
                  <a:lnTo>
                    <a:pt x="696480" y="0"/>
                  </a:lnTo>
                  <a:close/>
                </a:path>
              </a:pathLst>
            </a:custGeom>
            <a:solidFill>
              <a:srgbClr val="245AA8"/>
            </a:solidFill>
          </p:spPr>
          <p:txBody>
            <a:bodyPr wrap="square" lIns="0" tIns="0" rIns="0" bIns="0" rtlCol="0"/>
            <a:lstStyle/>
            <a:p>
              <a:endParaRPr sz="1063"/>
            </a:p>
          </p:txBody>
        </p:sp>
        <p:sp>
          <p:nvSpPr>
            <p:cNvPr id="127" name="object 127"/>
            <p:cNvSpPr/>
            <p:nvPr/>
          </p:nvSpPr>
          <p:spPr>
            <a:xfrm>
              <a:off x="15685440" y="7454597"/>
              <a:ext cx="1693545" cy="1671320"/>
            </a:xfrm>
            <a:custGeom>
              <a:avLst/>
              <a:gdLst/>
              <a:ahLst/>
              <a:cxnLst/>
              <a:rect l="l" t="t" r="r" b="b"/>
              <a:pathLst>
                <a:path w="1693544" h="1671320">
                  <a:moveTo>
                    <a:pt x="1208074" y="0"/>
                  </a:moveTo>
                  <a:lnTo>
                    <a:pt x="232752" y="0"/>
                  </a:lnTo>
                  <a:lnTo>
                    <a:pt x="0" y="403148"/>
                  </a:lnTo>
                  <a:lnTo>
                    <a:pt x="0" y="1276388"/>
                  </a:lnTo>
                  <a:lnTo>
                    <a:pt x="227939" y="1671205"/>
                  </a:lnTo>
                  <a:lnTo>
                    <a:pt x="1212888" y="1671205"/>
                  </a:lnTo>
                  <a:lnTo>
                    <a:pt x="1692922" y="839762"/>
                  </a:lnTo>
                  <a:lnTo>
                    <a:pt x="1208074" y="0"/>
                  </a:lnTo>
                  <a:close/>
                </a:path>
              </a:pathLst>
            </a:custGeom>
            <a:solidFill>
              <a:srgbClr val="1C2E40"/>
            </a:solidFill>
          </p:spPr>
          <p:txBody>
            <a:bodyPr wrap="square" lIns="0" tIns="0" rIns="0" bIns="0" rtlCol="0"/>
            <a:lstStyle/>
            <a:p>
              <a:endParaRPr sz="1063"/>
            </a:p>
          </p:txBody>
        </p:sp>
        <p:sp>
          <p:nvSpPr>
            <p:cNvPr id="128" name="object 128"/>
            <p:cNvSpPr/>
            <p:nvPr/>
          </p:nvSpPr>
          <p:spPr>
            <a:xfrm>
              <a:off x="15954702" y="7454597"/>
              <a:ext cx="1945005" cy="1671320"/>
            </a:xfrm>
            <a:custGeom>
              <a:avLst/>
              <a:gdLst/>
              <a:ahLst/>
              <a:cxnLst/>
              <a:rect l="l" t="t" r="r" b="b"/>
              <a:pathLst>
                <a:path w="1945005" h="1671320">
                  <a:moveTo>
                    <a:pt x="1460169" y="0"/>
                  </a:moveTo>
                  <a:lnTo>
                    <a:pt x="484835" y="0"/>
                  </a:lnTo>
                  <a:lnTo>
                    <a:pt x="0" y="839762"/>
                  </a:lnTo>
                  <a:lnTo>
                    <a:pt x="480021" y="1671205"/>
                  </a:lnTo>
                  <a:lnTo>
                    <a:pt x="1464983" y="1671205"/>
                  </a:lnTo>
                  <a:lnTo>
                    <a:pt x="1944992" y="839762"/>
                  </a:lnTo>
                  <a:lnTo>
                    <a:pt x="1460169" y="0"/>
                  </a:lnTo>
                  <a:close/>
                </a:path>
              </a:pathLst>
            </a:custGeom>
            <a:solidFill>
              <a:srgbClr val="245AA8"/>
            </a:solidFill>
          </p:spPr>
          <p:txBody>
            <a:bodyPr wrap="square" lIns="0" tIns="0" rIns="0" bIns="0" rtlCol="0"/>
            <a:lstStyle/>
            <a:p>
              <a:endParaRPr sz="1063"/>
            </a:p>
          </p:txBody>
        </p:sp>
        <p:sp>
          <p:nvSpPr>
            <p:cNvPr id="129" name="object 129"/>
            <p:cNvSpPr/>
            <p:nvPr/>
          </p:nvSpPr>
          <p:spPr>
            <a:xfrm>
              <a:off x="16466293" y="7454597"/>
              <a:ext cx="1613535" cy="1671320"/>
            </a:xfrm>
            <a:custGeom>
              <a:avLst/>
              <a:gdLst/>
              <a:ahLst/>
              <a:cxnLst/>
              <a:rect l="l" t="t" r="r" b="b"/>
              <a:pathLst>
                <a:path w="1613534" h="1671320">
                  <a:moveTo>
                    <a:pt x="1460157" y="0"/>
                  </a:moveTo>
                  <a:lnTo>
                    <a:pt x="484835" y="0"/>
                  </a:lnTo>
                  <a:lnTo>
                    <a:pt x="0" y="839762"/>
                  </a:lnTo>
                  <a:lnTo>
                    <a:pt x="480021" y="1671205"/>
                  </a:lnTo>
                  <a:lnTo>
                    <a:pt x="1464970" y="1671205"/>
                  </a:lnTo>
                  <a:lnTo>
                    <a:pt x="1612988" y="1414818"/>
                  </a:lnTo>
                  <a:lnTo>
                    <a:pt x="1612988" y="264718"/>
                  </a:lnTo>
                  <a:lnTo>
                    <a:pt x="1460157" y="0"/>
                  </a:lnTo>
                  <a:close/>
                </a:path>
              </a:pathLst>
            </a:custGeom>
            <a:solidFill>
              <a:srgbClr val="1C2E40"/>
            </a:solidFill>
          </p:spPr>
          <p:txBody>
            <a:bodyPr wrap="square" lIns="0" tIns="0" rIns="0" bIns="0" rtlCol="0"/>
            <a:lstStyle/>
            <a:p>
              <a:endParaRPr sz="1063"/>
            </a:p>
          </p:txBody>
        </p:sp>
        <p:sp>
          <p:nvSpPr>
            <p:cNvPr id="130" name="object 130"/>
            <p:cNvSpPr/>
            <p:nvPr/>
          </p:nvSpPr>
          <p:spPr>
            <a:xfrm>
              <a:off x="16977877" y="7454597"/>
              <a:ext cx="1101725" cy="1671320"/>
            </a:xfrm>
            <a:custGeom>
              <a:avLst/>
              <a:gdLst/>
              <a:ahLst/>
              <a:cxnLst/>
              <a:rect l="l" t="t" r="r" b="b"/>
              <a:pathLst>
                <a:path w="1101725" h="1671320">
                  <a:moveTo>
                    <a:pt x="1101407" y="0"/>
                  </a:moveTo>
                  <a:lnTo>
                    <a:pt x="484847" y="0"/>
                  </a:lnTo>
                  <a:lnTo>
                    <a:pt x="0" y="839762"/>
                  </a:lnTo>
                  <a:lnTo>
                    <a:pt x="480034" y="1671205"/>
                  </a:lnTo>
                  <a:lnTo>
                    <a:pt x="1101407" y="1671205"/>
                  </a:lnTo>
                  <a:lnTo>
                    <a:pt x="1101407" y="0"/>
                  </a:lnTo>
                  <a:close/>
                </a:path>
              </a:pathLst>
            </a:custGeom>
            <a:solidFill>
              <a:srgbClr val="245AA8"/>
            </a:solidFill>
          </p:spPr>
          <p:txBody>
            <a:bodyPr wrap="square" lIns="0" tIns="0" rIns="0" bIns="0" rtlCol="0"/>
            <a:lstStyle/>
            <a:p>
              <a:endParaRPr sz="1063"/>
            </a:p>
          </p:txBody>
        </p:sp>
        <p:sp>
          <p:nvSpPr>
            <p:cNvPr id="131" name="object 131"/>
            <p:cNvSpPr/>
            <p:nvPr/>
          </p:nvSpPr>
          <p:spPr>
            <a:xfrm>
              <a:off x="17489468" y="7454597"/>
              <a:ext cx="589915" cy="1671320"/>
            </a:xfrm>
            <a:custGeom>
              <a:avLst/>
              <a:gdLst/>
              <a:ahLst/>
              <a:cxnLst/>
              <a:rect l="l" t="t" r="r" b="b"/>
              <a:pathLst>
                <a:path w="589915" h="1671320">
                  <a:moveTo>
                    <a:pt x="589813" y="0"/>
                  </a:moveTo>
                  <a:lnTo>
                    <a:pt x="484847" y="0"/>
                  </a:lnTo>
                  <a:lnTo>
                    <a:pt x="0" y="839762"/>
                  </a:lnTo>
                  <a:lnTo>
                    <a:pt x="480034" y="1671205"/>
                  </a:lnTo>
                  <a:lnTo>
                    <a:pt x="589813" y="1671205"/>
                  </a:lnTo>
                  <a:lnTo>
                    <a:pt x="589813" y="0"/>
                  </a:lnTo>
                  <a:close/>
                </a:path>
              </a:pathLst>
            </a:custGeom>
            <a:solidFill>
              <a:srgbClr val="1C2E40"/>
            </a:solidFill>
          </p:spPr>
          <p:txBody>
            <a:bodyPr wrap="square" lIns="0" tIns="0" rIns="0" bIns="0" rtlCol="0"/>
            <a:lstStyle/>
            <a:p>
              <a:endParaRPr sz="1063"/>
            </a:p>
          </p:txBody>
        </p:sp>
      </p:grpSp>
      <p:grpSp>
        <p:nvGrpSpPr>
          <p:cNvPr id="132" name="object 132"/>
          <p:cNvGrpSpPr/>
          <p:nvPr/>
        </p:nvGrpSpPr>
        <p:grpSpPr>
          <a:xfrm>
            <a:off x="7822671" y="1830271"/>
            <a:ext cx="230600" cy="746168"/>
            <a:chOff x="12976199" y="3099598"/>
            <a:chExt cx="390525" cy="1263650"/>
          </a:xfrm>
        </p:grpSpPr>
        <p:sp>
          <p:nvSpPr>
            <p:cNvPr id="133" name="object 133"/>
            <p:cNvSpPr/>
            <p:nvPr/>
          </p:nvSpPr>
          <p:spPr>
            <a:xfrm>
              <a:off x="12976199" y="3099598"/>
              <a:ext cx="390525" cy="588010"/>
            </a:xfrm>
            <a:custGeom>
              <a:avLst/>
              <a:gdLst/>
              <a:ahLst/>
              <a:cxnLst/>
              <a:rect l="l" t="t" r="r" b="b"/>
              <a:pathLst>
                <a:path w="390525" h="588010">
                  <a:moveTo>
                    <a:pt x="195922" y="0"/>
                  </a:moveTo>
                  <a:lnTo>
                    <a:pt x="0" y="146939"/>
                  </a:lnTo>
                  <a:lnTo>
                    <a:pt x="0" y="440804"/>
                  </a:lnTo>
                  <a:lnTo>
                    <a:pt x="195922" y="587743"/>
                  </a:lnTo>
                  <a:lnTo>
                    <a:pt x="390245" y="442023"/>
                  </a:lnTo>
                  <a:lnTo>
                    <a:pt x="390245" y="145719"/>
                  </a:lnTo>
                  <a:lnTo>
                    <a:pt x="195922" y="0"/>
                  </a:lnTo>
                  <a:close/>
                </a:path>
              </a:pathLst>
            </a:custGeom>
            <a:solidFill>
              <a:srgbClr val="EF5588"/>
            </a:solidFill>
          </p:spPr>
          <p:txBody>
            <a:bodyPr wrap="square" lIns="0" tIns="0" rIns="0" bIns="0" rtlCol="0"/>
            <a:lstStyle/>
            <a:p>
              <a:endParaRPr sz="1063"/>
            </a:p>
          </p:txBody>
        </p:sp>
        <p:sp>
          <p:nvSpPr>
            <p:cNvPr id="134" name="object 134"/>
            <p:cNvSpPr/>
            <p:nvPr/>
          </p:nvSpPr>
          <p:spPr>
            <a:xfrm>
              <a:off x="12976199" y="3254189"/>
              <a:ext cx="390525" cy="488950"/>
            </a:xfrm>
            <a:custGeom>
              <a:avLst/>
              <a:gdLst/>
              <a:ahLst/>
              <a:cxnLst/>
              <a:rect l="l" t="t" r="r" b="b"/>
              <a:pathLst>
                <a:path w="390525" h="488950">
                  <a:moveTo>
                    <a:pt x="195922" y="0"/>
                  </a:moveTo>
                  <a:lnTo>
                    <a:pt x="0" y="146938"/>
                  </a:lnTo>
                  <a:lnTo>
                    <a:pt x="0" y="440804"/>
                  </a:lnTo>
                  <a:lnTo>
                    <a:pt x="63792" y="488645"/>
                  </a:lnTo>
                  <a:lnTo>
                    <a:pt x="328066" y="488645"/>
                  </a:lnTo>
                  <a:lnTo>
                    <a:pt x="390245" y="442023"/>
                  </a:lnTo>
                  <a:lnTo>
                    <a:pt x="390245" y="145719"/>
                  </a:lnTo>
                  <a:lnTo>
                    <a:pt x="195922" y="0"/>
                  </a:lnTo>
                  <a:close/>
                </a:path>
              </a:pathLst>
            </a:custGeom>
            <a:solidFill>
              <a:srgbClr val="E0A9A9"/>
            </a:solidFill>
          </p:spPr>
          <p:txBody>
            <a:bodyPr wrap="square" lIns="0" tIns="0" rIns="0" bIns="0" rtlCol="0"/>
            <a:lstStyle/>
            <a:p>
              <a:endParaRPr sz="1063"/>
            </a:p>
          </p:txBody>
        </p:sp>
        <p:sp>
          <p:nvSpPr>
            <p:cNvPr id="135" name="object 135"/>
            <p:cNvSpPr/>
            <p:nvPr/>
          </p:nvSpPr>
          <p:spPr>
            <a:xfrm>
              <a:off x="12976199" y="3408786"/>
              <a:ext cx="390525" cy="334645"/>
            </a:xfrm>
            <a:custGeom>
              <a:avLst/>
              <a:gdLst/>
              <a:ahLst/>
              <a:cxnLst/>
              <a:rect l="l" t="t" r="r" b="b"/>
              <a:pathLst>
                <a:path w="390525" h="334645">
                  <a:moveTo>
                    <a:pt x="195922" y="0"/>
                  </a:moveTo>
                  <a:lnTo>
                    <a:pt x="0" y="146938"/>
                  </a:lnTo>
                  <a:lnTo>
                    <a:pt x="0" y="334048"/>
                  </a:lnTo>
                  <a:lnTo>
                    <a:pt x="390245" y="334048"/>
                  </a:lnTo>
                  <a:lnTo>
                    <a:pt x="390245" y="145719"/>
                  </a:lnTo>
                  <a:lnTo>
                    <a:pt x="195922" y="0"/>
                  </a:lnTo>
                  <a:close/>
                </a:path>
              </a:pathLst>
            </a:custGeom>
            <a:solidFill>
              <a:srgbClr val="EF5588"/>
            </a:solidFill>
          </p:spPr>
          <p:txBody>
            <a:bodyPr wrap="square" lIns="0" tIns="0" rIns="0" bIns="0" rtlCol="0"/>
            <a:lstStyle/>
            <a:p>
              <a:endParaRPr sz="1063"/>
            </a:p>
          </p:txBody>
        </p:sp>
        <p:sp>
          <p:nvSpPr>
            <p:cNvPr id="136" name="object 136"/>
            <p:cNvSpPr/>
            <p:nvPr/>
          </p:nvSpPr>
          <p:spPr>
            <a:xfrm>
              <a:off x="12976200" y="3563378"/>
              <a:ext cx="390525" cy="587375"/>
            </a:xfrm>
            <a:custGeom>
              <a:avLst/>
              <a:gdLst/>
              <a:ahLst/>
              <a:cxnLst/>
              <a:rect l="l" t="t" r="r" b="b"/>
              <a:pathLst>
                <a:path w="390525" h="587375">
                  <a:moveTo>
                    <a:pt x="390245" y="144780"/>
                  </a:moveTo>
                  <a:lnTo>
                    <a:pt x="299148" y="76466"/>
                  </a:lnTo>
                  <a:lnTo>
                    <a:pt x="297891" y="76466"/>
                  </a:lnTo>
                  <a:lnTo>
                    <a:pt x="195922" y="0"/>
                  </a:lnTo>
                  <a:lnTo>
                    <a:pt x="94043" y="76466"/>
                  </a:lnTo>
                  <a:lnTo>
                    <a:pt x="92710" y="76466"/>
                  </a:lnTo>
                  <a:lnTo>
                    <a:pt x="0" y="145999"/>
                  </a:lnTo>
                  <a:lnTo>
                    <a:pt x="0" y="147053"/>
                  </a:lnTo>
                  <a:lnTo>
                    <a:pt x="0" y="439864"/>
                  </a:lnTo>
                  <a:lnTo>
                    <a:pt x="195922" y="586790"/>
                  </a:lnTo>
                  <a:lnTo>
                    <a:pt x="390245" y="441083"/>
                  </a:lnTo>
                  <a:lnTo>
                    <a:pt x="390245" y="147053"/>
                  </a:lnTo>
                  <a:lnTo>
                    <a:pt x="390245" y="145719"/>
                  </a:lnTo>
                  <a:lnTo>
                    <a:pt x="390245" y="144780"/>
                  </a:lnTo>
                  <a:close/>
                </a:path>
              </a:pathLst>
            </a:custGeom>
            <a:solidFill>
              <a:srgbClr val="E0A9A9"/>
            </a:solidFill>
          </p:spPr>
          <p:txBody>
            <a:bodyPr wrap="square" lIns="0" tIns="0" rIns="0" bIns="0" rtlCol="0"/>
            <a:lstStyle/>
            <a:p>
              <a:endParaRPr sz="1063"/>
            </a:p>
          </p:txBody>
        </p:sp>
        <p:sp>
          <p:nvSpPr>
            <p:cNvPr id="137" name="object 137"/>
            <p:cNvSpPr/>
            <p:nvPr/>
          </p:nvSpPr>
          <p:spPr>
            <a:xfrm>
              <a:off x="12976199" y="3717021"/>
              <a:ext cx="390525" cy="588010"/>
            </a:xfrm>
            <a:custGeom>
              <a:avLst/>
              <a:gdLst/>
              <a:ahLst/>
              <a:cxnLst/>
              <a:rect l="l" t="t" r="r" b="b"/>
              <a:pathLst>
                <a:path w="390525" h="588010">
                  <a:moveTo>
                    <a:pt x="195922" y="0"/>
                  </a:moveTo>
                  <a:lnTo>
                    <a:pt x="0" y="146938"/>
                  </a:lnTo>
                  <a:lnTo>
                    <a:pt x="0" y="440804"/>
                  </a:lnTo>
                  <a:lnTo>
                    <a:pt x="195922" y="587743"/>
                  </a:lnTo>
                  <a:lnTo>
                    <a:pt x="390245" y="442023"/>
                  </a:lnTo>
                  <a:lnTo>
                    <a:pt x="390245" y="145719"/>
                  </a:lnTo>
                  <a:lnTo>
                    <a:pt x="195922" y="0"/>
                  </a:lnTo>
                  <a:close/>
                </a:path>
              </a:pathLst>
            </a:custGeom>
            <a:solidFill>
              <a:srgbClr val="EF5588"/>
            </a:solidFill>
          </p:spPr>
          <p:txBody>
            <a:bodyPr wrap="square" lIns="0" tIns="0" rIns="0" bIns="0" rtlCol="0"/>
            <a:lstStyle/>
            <a:p>
              <a:endParaRPr sz="1063"/>
            </a:p>
          </p:txBody>
        </p:sp>
        <p:sp>
          <p:nvSpPr>
            <p:cNvPr id="138" name="object 138"/>
            <p:cNvSpPr/>
            <p:nvPr/>
          </p:nvSpPr>
          <p:spPr>
            <a:xfrm>
              <a:off x="12976199" y="3871612"/>
              <a:ext cx="390525" cy="488950"/>
            </a:xfrm>
            <a:custGeom>
              <a:avLst/>
              <a:gdLst/>
              <a:ahLst/>
              <a:cxnLst/>
              <a:rect l="l" t="t" r="r" b="b"/>
              <a:pathLst>
                <a:path w="390525" h="488950">
                  <a:moveTo>
                    <a:pt x="195922" y="0"/>
                  </a:moveTo>
                  <a:lnTo>
                    <a:pt x="0" y="146939"/>
                  </a:lnTo>
                  <a:lnTo>
                    <a:pt x="0" y="440804"/>
                  </a:lnTo>
                  <a:lnTo>
                    <a:pt x="63792" y="488645"/>
                  </a:lnTo>
                  <a:lnTo>
                    <a:pt x="328066" y="488645"/>
                  </a:lnTo>
                  <a:lnTo>
                    <a:pt x="390245" y="442023"/>
                  </a:lnTo>
                  <a:lnTo>
                    <a:pt x="390245" y="145719"/>
                  </a:lnTo>
                  <a:lnTo>
                    <a:pt x="195922" y="0"/>
                  </a:lnTo>
                  <a:close/>
                </a:path>
              </a:pathLst>
            </a:custGeom>
            <a:solidFill>
              <a:srgbClr val="E0A9A9"/>
            </a:solidFill>
          </p:spPr>
          <p:txBody>
            <a:bodyPr wrap="square" lIns="0" tIns="0" rIns="0" bIns="0" rtlCol="0"/>
            <a:lstStyle/>
            <a:p>
              <a:endParaRPr sz="1063"/>
            </a:p>
          </p:txBody>
        </p:sp>
        <p:sp>
          <p:nvSpPr>
            <p:cNvPr id="139" name="object 139"/>
            <p:cNvSpPr/>
            <p:nvPr/>
          </p:nvSpPr>
          <p:spPr>
            <a:xfrm>
              <a:off x="12976199" y="4026208"/>
              <a:ext cx="390525" cy="334645"/>
            </a:xfrm>
            <a:custGeom>
              <a:avLst/>
              <a:gdLst/>
              <a:ahLst/>
              <a:cxnLst/>
              <a:rect l="l" t="t" r="r" b="b"/>
              <a:pathLst>
                <a:path w="390525" h="334645">
                  <a:moveTo>
                    <a:pt x="195922" y="0"/>
                  </a:moveTo>
                  <a:lnTo>
                    <a:pt x="0" y="146939"/>
                  </a:lnTo>
                  <a:lnTo>
                    <a:pt x="0" y="334048"/>
                  </a:lnTo>
                  <a:lnTo>
                    <a:pt x="390245" y="334048"/>
                  </a:lnTo>
                  <a:lnTo>
                    <a:pt x="390245" y="145719"/>
                  </a:lnTo>
                  <a:lnTo>
                    <a:pt x="195922" y="0"/>
                  </a:lnTo>
                  <a:close/>
                </a:path>
              </a:pathLst>
            </a:custGeom>
            <a:solidFill>
              <a:srgbClr val="EF5588"/>
            </a:solidFill>
          </p:spPr>
          <p:txBody>
            <a:bodyPr wrap="square" lIns="0" tIns="0" rIns="0" bIns="0" rtlCol="0"/>
            <a:lstStyle/>
            <a:p>
              <a:endParaRPr sz="1063"/>
            </a:p>
          </p:txBody>
        </p:sp>
        <p:sp>
          <p:nvSpPr>
            <p:cNvPr id="140" name="object 140"/>
            <p:cNvSpPr/>
            <p:nvPr/>
          </p:nvSpPr>
          <p:spPr>
            <a:xfrm>
              <a:off x="12976199" y="4180794"/>
              <a:ext cx="390525" cy="182880"/>
            </a:xfrm>
            <a:custGeom>
              <a:avLst/>
              <a:gdLst/>
              <a:ahLst/>
              <a:cxnLst/>
              <a:rect l="l" t="t" r="r" b="b"/>
              <a:pathLst>
                <a:path w="390525" h="182879">
                  <a:moveTo>
                    <a:pt x="195922" y="0"/>
                  </a:moveTo>
                  <a:lnTo>
                    <a:pt x="0" y="146938"/>
                  </a:lnTo>
                  <a:lnTo>
                    <a:pt x="0" y="182410"/>
                  </a:lnTo>
                  <a:lnTo>
                    <a:pt x="390245" y="182410"/>
                  </a:lnTo>
                  <a:lnTo>
                    <a:pt x="390245" y="145719"/>
                  </a:lnTo>
                  <a:lnTo>
                    <a:pt x="195922" y="0"/>
                  </a:lnTo>
                  <a:close/>
                </a:path>
              </a:pathLst>
            </a:custGeom>
            <a:solidFill>
              <a:srgbClr val="E0A9A9"/>
            </a:solidFill>
          </p:spPr>
          <p:txBody>
            <a:bodyPr wrap="square" lIns="0" tIns="0" rIns="0" bIns="0" rtlCol="0"/>
            <a:lstStyle/>
            <a:p>
              <a:endParaRPr sz="1063"/>
            </a:p>
          </p:txBody>
        </p:sp>
      </p:grpSp>
      <p:sp>
        <p:nvSpPr>
          <p:cNvPr id="141" name="object 141"/>
          <p:cNvSpPr/>
          <p:nvPr/>
        </p:nvSpPr>
        <p:spPr>
          <a:xfrm>
            <a:off x="7823735" y="2981898"/>
            <a:ext cx="307091" cy="62993"/>
          </a:xfrm>
          <a:custGeom>
            <a:avLst/>
            <a:gdLst/>
            <a:ahLst/>
            <a:cxnLst/>
            <a:rect l="l" t="t" r="r" b="b"/>
            <a:pathLst>
              <a:path w="520065" h="106679">
                <a:moveTo>
                  <a:pt x="320954" y="2044"/>
                </a:moveTo>
                <a:lnTo>
                  <a:pt x="293319" y="2044"/>
                </a:lnTo>
                <a:lnTo>
                  <a:pt x="292990" y="2489"/>
                </a:lnTo>
                <a:lnTo>
                  <a:pt x="292887" y="3657"/>
                </a:lnTo>
                <a:lnTo>
                  <a:pt x="293027" y="3949"/>
                </a:lnTo>
                <a:lnTo>
                  <a:pt x="293027" y="4241"/>
                </a:lnTo>
                <a:lnTo>
                  <a:pt x="313944" y="104406"/>
                </a:lnTo>
                <a:lnTo>
                  <a:pt x="344500" y="104406"/>
                </a:lnTo>
                <a:lnTo>
                  <a:pt x="344792" y="103530"/>
                </a:lnTo>
                <a:lnTo>
                  <a:pt x="356980" y="57619"/>
                </a:lnTo>
                <a:lnTo>
                  <a:pt x="331927" y="57619"/>
                </a:lnTo>
                <a:lnTo>
                  <a:pt x="331787" y="57035"/>
                </a:lnTo>
                <a:lnTo>
                  <a:pt x="321398" y="3657"/>
                </a:lnTo>
                <a:lnTo>
                  <a:pt x="321106" y="2489"/>
                </a:lnTo>
                <a:lnTo>
                  <a:pt x="320954" y="2044"/>
                </a:lnTo>
                <a:close/>
              </a:path>
              <a:path w="520065" h="106679">
                <a:moveTo>
                  <a:pt x="385825" y="41821"/>
                </a:moveTo>
                <a:lnTo>
                  <a:pt x="361467" y="41821"/>
                </a:lnTo>
                <a:lnTo>
                  <a:pt x="361607" y="42405"/>
                </a:lnTo>
                <a:lnTo>
                  <a:pt x="378421" y="103670"/>
                </a:lnTo>
                <a:lnTo>
                  <a:pt x="378714" y="104406"/>
                </a:lnTo>
                <a:lnTo>
                  <a:pt x="408114" y="104406"/>
                </a:lnTo>
                <a:lnTo>
                  <a:pt x="408283" y="103530"/>
                </a:lnTo>
                <a:lnTo>
                  <a:pt x="417913" y="57619"/>
                </a:lnTo>
                <a:lnTo>
                  <a:pt x="389978" y="57619"/>
                </a:lnTo>
                <a:lnTo>
                  <a:pt x="385825" y="41821"/>
                </a:lnTo>
                <a:close/>
              </a:path>
              <a:path w="520065" h="106679">
                <a:moveTo>
                  <a:pt x="375208" y="2044"/>
                </a:moveTo>
                <a:lnTo>
                  <a:pt x="347141" y="2044"/>
                </a:lnTo>
                <a:lnTo>
                  <a:pt x="346697" y="3365"/>
                </a:lnTo>
                <a:lnTo>
                  <a:pt x="332803" y="57619"/>
                </a:lnTo>
                <a:lnTo>
                  <a:pt x="356980" y="57619"/>
                </a:lnTo>
                <a:lnTo>
                  <a:pt x="361175" y="41821"/>
                </a:lnTo>
                <a:lnTo>
                  <a:pt x="385825" y="41821"/>
                </a:lnTo>
                <a:lnTo>
                  <a:pt x="375544" y="2781"/>
                </a:lnTo>
                <a:lnTo>
                  <a:pt x="375431" y="2489"/>
                </a:lnTo>
                <a:lnTo>
                  <a:pt x="375208" y="2044"/>
                </a:lnTo>
                <a:close/>
              </a:path>
              <a:path w="520065" h="106679">
                <a:moveTo>
                  <a:pt x="428879" y="2044"/>
                </a:moveTo>
                <a:lnTo>
                  <a:pt x="401383" y="2044"/>
                </a:lnTo>
                <a:lnTo>
                  <a:pt x="400799" y="2489"/>
                </a:lnTo>
                <a:lnTo>
                  <a:pt x="400507" y="3657"/>
                </a:lnTo>
                <a:lnTo>
                  <a:pt x="391007" y="57035"/>
                </a:lnTo>
                <a:lnTo>
                  <a:pt x="390855" y="57619"/>
                </a:lnTo>
                <a:lnTo>
                  <a:pt x="417913" y="57619"/>
                </a:lnTo>
                <a:lnTo>
                  <a:pt x="429317" y="3365"/>
                </a:lnTo>
                <a:lnTo>
                  <a:pt x="429231" y="2489"/>
                </a:lnTo>
                <a:lnTo>
                  <a:pt x="428879" y="2044"/>
                </a:lnTo>
                <a:close/>
              </a:path>
              <a:path w="520065" h="106679">
                <a:moveTo>
                  <a:pt x="50736" y="0"/>
                </a:moveTo>
                <a:lnTo>
                  <a:pt x="28867" y="4224"/>
                </a:lnTo>
                <a:lnTo>
                  <a:pt x="12976" y="15701"/>
                </a:lnTo>
                <a:lnTo>
                  <a:pt x="3280" y="32634"/>
                </a:lnTo>
                <a:lnTo>
                  <a:pt x="0" y="53225"/>
                </a:lnTo>
                <a:lnTo>
                  <a:pt x="3280" y="73940"/>
                </a:lnTo>
                <a:lnTo>
                  <a:pt x="12976" y="90858"/>
                </a:lnTo>
                <a:lnTo>
                  <a:pt x="28867" y="102267"/>
                </a:lnTo>
                <a:lnTo>
                  <a:pt x="50736" y="106451"/>
                </a:lnTo>
                <a:lnTo>
                  <a:pt x="66448" y="104414"/>
                </a:lnTo>
                <a:lnTo>
                  <a:pt x="78484" y="98594"/>
                </a:lnTo>
                <a:lnTo>
                  <a:pt x="87174" y="89429"/>
                </a:lnTo>
                <a:lnTo>
                  <a:pt x="90790" y="81737"/>
                </a:lnTo>
                <a:lnTo>
                  <a:pt x="49428" y="81737"/>
                </a:lnTo>
                <a:lnTo>
                  <a:pt x="41201" y="79668"/>
                </a:lnTo>
                <a:lnTo>
                  <a:pt x="35090" y="73844"/>
                </a:lnTo>
                <a:lnTo>
                  <a:pt x="31283" y="64838"/>
                </a:lnTo>
                <a:lnTo>
                  <a:pt x="29972" y="53225"/>
                </a:lnTo>
                <a:lnTo>
                  <a:pt x="31283" y="41677"/>
                </a:lnTo>
                <a:lnTo>
                  <a:pt x="35090" y="32664"/>
                </a:lnTo>
                <a:lnTo>
                  <a:pt x="41201" y="26804"/>
                </a:lnTo>
                <a:lnTo>
                  <a:pt x="49428" y="24714"/>
                </a:lnTo>
                <a:lnTo>
                  <a:pt x="90947" y="24714"/>
                </a:lnTo>
                <a:lnTo>
                  <a:pt x="87257" y="17091"/>
                </a:lnTo>
                <a:lnTo>
                  <a:pt x="78411" y="7880"/>
                </a:lnTo>
                <a:lnTo>
                  <a:pt x="66329" y="2041"/>
                </a:lnTo>
                <a:lnTo>
                  <a:pt x="50736" y="0"/>
                </a:lnTo>
                <a:close/>
              </a:path>
              <a:path w="520065" h="106679">
                <a:moveTo>
                  <a:pt x="68719" y="66827"/>
                </a:moveTo>
                <a:lnTo>
                  <a:pt x="68135" y="66967"/>
                </a:lnTo>
                <a:lnTo>
                  <a:pt x="65659" y="73698"/>
                </a:lnTo>
                <a:lnTo>
                  <a:pt x="60388" y="81737"/>
                </a:lnTo>
                <a:lnTo>
                  <a:pt x="90790" y="81737"/>
                </a:lnTo>
                <a:lnTo>
                  <a:pt x="92849" y="77355"/>
                </a:lnTo>
                <a:lnTo>
                  <a:pt x="93002" y="76771"/>
                </a:lnTo>
                <a:lnTo>
                  <a:pt x="92710" y="76327"/>
                </a:lnTo>
                <a:lnTo>
                  <a:pt x="91681" y="75895"/>
                </a:lnTo>
                <a:lnTo>
                  <a:pt x="70332" y="67411"/>
                </a:lnTo>
                <a:lnTo>
                  <a:pt x="68719" y="66827"/>
                </a:lnTo>
                <a:close/>
              </a:path>
              <a:path w="520065" h="106679">
                <a:moveTo>
                  <a:pt x="90947" y="24714"/>
                </a:moveTo>
                <a:lnTo>
                  <a:pt x="60388" y="24714"/>
                </a:lnTo>
                <a:lnTo>
                  <a:pt x="65659" y="33045"/>
                </a:lnTo>
                <a:lnTo>
                  <a:pt x="67703" y="38315"/>
                </a:lnTo>
                <a:lnTo>
                  <a:pt x="68287" y="39624"/>
                </a:lnTo>
                <a:lnTo>
                  <a:pt x="69164" y="39624"/>
                </a:lnTo>
                <a:lnTo>
                  <a:pt x="93141" y="29984"/>
                </a:lnTo>
                <a:lnTo>
                  <a:pt x="93294" y="29832"/>
                </a:lnTo>
                <a:lnTo>
                  <a:pt x="93141" y="29248"/>
                </a:lnTo>
                <a:lnTo>
                  <a:pt x="90947" y="24714"/>
                </a:lnTo>
                <a:close/>
              </a:path>
              <a:path w="520065" h="106679">
                <a:moveTo>
                  <a:pt x="171141" y="70624"/>
                </a:moveTo>
                <a:lnTo>
                  <a:pt x="142125" y="70624"/>
                </a:lnTo>
                <a:lnTo>
                  <a:pt x="149772" y="85919"/>
                </a:lnTo>
                <a:lnTo>
                  <a:pt x="157570" y="96896"/>
                </a:lnTo>
                <a:lnTo>
                  <a:pt x="167152" y="103512"/>
                </a:lnTo>
                <a:lnTo>
                  <a:pt x="180149" y="105727"/>
                </a:lnTo>
                <a:lnTo>
                  <a:pt x="184238" y="105727"/>
                </a:lnTo>
                <a:lnTo>
                  <a:pt x="188633" y="105283"/>
                </a:lnTo>
                <a:lnTo>
                  <a:pt x="193751" y="104406"/>
                </a:lnTo>
                <a:lnTo>
                  <a:pt x="194335" y="104254"/>
                </a:lnTo>
                <a:lnTo>
                  <a:pt x="194919" y="103822"/>
                </a:lnTo>
                <a:lnTo>
                  <a:pt x="194919" y="79260"/>
                </a:lnTo>
                <a:lnTo>
                  <a:pt x="173863" y="79260"/>
                </a:lnTo>
                <a:lnTo>
                  <a:pt x="171141" y="70624"/>
                </a:lnTo>
                <a:close/>
              </a:path>
              <a:path w="520065" h="106679">
                <a:moveTo>
                  <a:pt x="140957" y="2044"/>
                </a:moveTo>
                <a:lnTo>
                  <a:pt x="102069" y="2044"/>
                </a:lnTo>
                <a:lnTo>
                  <a:pt x="101625" y="2489"/>
                </a:lnTo>
                <a:lnTo>
                  <a:pt x="101625" y="104114"/>
                </a:lnTo>
                <a:lnTo>
                  <a:pt x="101917" y="104406"/>
                </a:lnTo>
                <a:lnTo>
                  <a:pt x="130873" y="104406"/>
                </a:lnTo>
                <a:lnTo>
                  <a:pt x="131305" y="103962"/>
                </a:lnTo>
                <a:lnTo>
                  <a:pt x="131305" y="70624"/>
                </a:lnTo>
                <a:lnTo>
                  <a:pt x="171141" y="70624"/>
                </a:lnTo>
                <a:lnTo>
                  <a:pt x="169760" y="66243"/>
                </a:lnTo>
                <a:lnTo>
                  <a:pt x="169760" y="65506"/>
                </a:lnTo>
                <a:lnTo>
                  <a:pt x="170053" y="65366"/>
                </a:lnTo>
                <a:lnTo>
                  <a:pt x="178255" y="60423"/>
                </a:lnTo>
                <a:lnTo>
                  <a:pt x="183892" y="53919"/>
                </a:lnTo>
                <a:lnTo>
                  <a:pt x="185814" y="49136"/>
                </a:lnTo>
                <a:lnTo>
                  <a:pt x="131305" y="49136"/>
                </a:lnTo>
                <a:lnTo>
                  <a:pt x="131305" y="23977"/>
                </a:lnTo>
                <a:lnTo>
                  <a:pt x="185934" y="23977"/>
                </a:lnTo>
                <a:lnTo>
                  <a:pt x="185620" y="22281"/>
                </a:lnTo>
                <a:lnTo>
                  <a:pt x="177403" y="11514"/>
                </a:lnTo>
                <a:lnTo>
                  <a:pt x="162771" y="4530"/>
                </a:lnTo>
                <a:lnTo>
                  <a:pt x="140957" y="2044"/>
                </a:lnTo>
                <a:close/>
              </a:path>
              <a:path w="520065" h="106679">
                <a:moveTo>
                  <a:pt x="194335" y="78384"/>
                </a:moveTo>
                <a:lnTo>
                  <a:pt x="193598" y="78676"/>
                </a:lnTo>
                <a:lnTo>
                  <a:pt x="191846" y="79260"/>
                </a:lnTo>
                <a:lnTo>
                  <a:pt x="194919" y="79260"/>
                </a:lnTo>
                <a:lnTo>
                  <a:pt x="194919" y="78676"/>
                </a:lnTo>
                <a:lnTo>
                  <a:pt x="194335" y="78384"/>
                </a:lnTo>
                <a:close/>
              </a:path>
              <a:path w="520065" h="106679">
                <a:moveTo>
                  <a:pt x="185934" y="23977"/>
                </a:moveTo>
                <a:lnTo>
                  <a:pt x="153390" y="23977"/>
                </a:lnTo>
                <a:lnTo>
                  <a:pt x="160845" y="27343"/>
                </a:lnTo>
                <a:lnTo>
                  <a:pt x="160845" y="44742"/>
                </a:lnTo>
                <a:lnTo>
                  <a:pt x="154698" y="49136"/>
                </a:lnTo>
                <a:lnTo>
                  <a:pt x="185814" y="49136"/>
                </a:lnTo>
                <a:lnTo>
                  <a:pt x="187144" y="45826"/>
                </a:lnTo>
                <a:lnTo>
                  <a:pt x="188188" y="36118"/>
                </a:lnTo>
                <a:lnTo>
                  <a:pt x="185934" y="23977"/>
                </a:lnTo>
                <a:close/>
              </a:path>
              <a:path w="520065" h="106679">
                <a:moveTo>
                  <a:pt x="285724" y="2044"/>
                </a:moveTo>
                <a:lnTo>
                  <a:pt x="205155" y="2044"/>
                </a:lnTo>
                <a:lnTo>
                  <a:pt x="204571" y="2489"/>
                </a:lnTo>
                <a:lnTo>
                  <a:pt x="204571" y="103822"/>
                </a:lnTo>
                <a:lnTo>
                  <a:pt x="205155" y="104406"/>
                </a:lnTo>
                <a:lnTo>
                  <a:pt x="286893" y="104406"/>
                </a:lnTo>
                <a:lnTo>
                  <a:pt x="287185" y="103822"/>
                </a:lnTo>
                <a:lnTo>
                  <a:pt x="287185" y="81737"/>
                </a:lnTo>
                <a:lnTo>
                  <a:pt x="287032" y="81305"/>
                </a:lnTo>
                <a:lnTo>
                  <a:pt x="234251" y="81305"/>
                </a:lnTo>
                <a:lnTo>
                  <a:pt x="234251" y="61264"/>
                </a:lnTo>
                <a:lnTo>
                  <a:pt x="282359" y="61264"/>
                </a:lnTo>
                <a:lnTo>
                  <a:pt x="282651" y="60833"/>
                </a:lnTo>
                <a:lnTo>
                  <a:pt x="282651" y="40805"/>
                </a:lnTo>
                <a:lnTo>
                  <a:pt x="281914" y="40208"/>
                </a:lnTo>
                <a:lnTo>
                  <a:pt x="234251" y="40208"/>
                </a:lnTo>
                <a:lnTo>
                  <a:pt x="234251" y="23977"/>
                </a:lnTo>
                <a:lnTo>
                  <a:pt x="285572" y="23977"/>
                </a:lnTo>
                <a:lnTo>
                  <a:pt x="286016" y="23393"/>
                </a:lnTo>
                <a:lnTo>
                  <a:pt x="285946" y="2489"/>
                </a:lnTo>
                <a:lnTo>
                  <a:pt x="285724" y="2044"/>
                </a:lnTo>
                <a:close/>
              </a:path>
              <a:path w="520065" h="106679">
                <a:moveTo>
                  <a:pt x="518363" y="2044"/>
                </a:moveTo>
                <a:lnTo>
                  <a:pt x="437794" y="2044"/>
                </a:lnTo>
                <a:lnTo>
                  <a:pt x="437210" y="2489"/>
                </a:lnTo>
                <a:lnTo>
                  <a:pt x="437210" y="103822"/>
                </a:lnTo>
                <a:lnTo>
                  <a:pt x="437794" y="104406"/>
                </a:lnTo>
                <a:lnTo>
                  <a:pt x="519531" y="104406"/>
                </a:lnTo>
                <a:lnTo>
                  <a:pt x="519823" y="103822"/>
                </a:lnTo>
                <a:lnTo>
                  <a:pt x="519823" y="81737"/>
                </a:lnTo>
                <a:lnTo>
                  <a:pt x="519684" y="81305"/>
                </a:lnTo>
                <a:lnTo>
                  <a:pt x="466890" y="81305"/>
                </a:lnTo>
                <a:lnTo>
                  <a:pt x="466890" y="61264"/>
                </a:lnTo>
                <a:lnTo>
                  <a:pt x="514997" y="61264"/>
                </a:lnTo>
                <a:lnTo>
                  <a:pt x="515289" y="60833"/>
                </a:lnTo>
                <a:lnTo>
                  <a:pt x="515289" y="40805"/>
                </a:lnTo>
                <a:lnTo>
                  <a:pt x="514565" y="40208"/>
                </a:lnTo>
                <a:lnTo>
                  <a:pt x="466890" y="40208"/>
                </a:lnTo>
                <a:lnTo>
                  <a:pt x="466890" y="23977"/>
                </a:lnTo>
                <a:lnTo>
                  <a:pt x="518223" y="23977"/>
                </a:lnTo>
                <a:lnTo>
                  <a:pt x="518655" y="23393"/>
                </a:lnTo>
                <a:lnTo>
                  <a:pt x="518585" y="2489"/>
                </a:lnTo>
                <a:lnTo>
                  <a:pt x="518363" y="2044"/>
                </a:lnTo>
                <a:close/>
              </a:path>
            </a:pathLst>
          </a:custGeom>
          <a:solidFill>
            <a:srgbClr val="EDECEA"/>
          </a:solidFill>
        </p:spPr>
        <p:txBody>
          <a:bodyPr wrap="square" lIns="0" tIns="0" rIns="0" bIns="0" rtlCol="0"/>
          <a:lstStyle/>
          <a:p>
            <a:endParaRPr sz="1063"/>
          </a:p>
        </p:txBody>
      </p:sp>
      <p:grpSp>
        <p:nvGrpSpPr>
          <p:cNvPr id="142" name="object 142"/>
          <p:cNvGrpSpPr/>
          <p:nvPr/>
        </p:nvGrpSpPr>
        <p:grpSpPr>
          <a:xfrm>
            <a:off x="7697155" y="3409434"/>
            <a:ext cx="1413595" cy="1704189"/>
            <a:chOff x="12763635" y="5773940"/>
            <a:chExt cx="2393950" cy="2886075"/>
          </a:xfrm>
        </p:grpSpPr>
        <p:sp>
          <p:nvSpPr>
            <p:cNvPr id="143" name="object 143"/>
            <p:cNvSpPr/>
            <p:nvPr/>
          </p:nvSpPr>
          <p:spPr>
            <a:xfrm>
              <a:off x="12763627" y="6263817"/>
              <a:ext cx="2393950" cy="2395855"/>
            </a:xfrm>
            <a:custGeom>
              <a:avLst/>
              <a:gdLst/>
              <a:ahLst/>
              <a:cxnLst/>
              <a:rect l="l" t="t" r="r" b="b"/>
              <a:pathLst>
                <a:path w="2393950" h="2395854">
                  <a:moveTo>
                    <a:pt x="1982457" y="1197813"/>
                  </a:moveTo>
                  <a:lnTo>
                    <a:pt x="1189621" y="0"/>
                  </a:lnTo>
                  <a:lnTo>
                    <a:pt x="1189621" y="1186827"/>
                  </a:lnTo>
                  <a:lnTo>
                    <a:pt x="0" y="0"/>
                  </a:lnTo>
                  <a:lnTo>
                    <a:pt x="0" y="2395639"/>
                  </a:lnTo>
                  <a:lnTo>
                    <a:pt x="1189621" y="1208811"/>
                  </a:lnTo>
                  <a:lnTo>
                    <a:pt x="1189621" y="2395639"/>
                  </a:lnTo>
                  <a:lnTo>
                    <a:pt x="1982457" y="1197813"/>
                  </a:lnTo>
                  <a:close/>
                </a:path>
                <a:path w="2393950" h="2395854">
                  <a:moveTo>
                    <a:pt x="2393505" y="1197813"/>
                  </a:moveTo>
                  <a:lnTo>
                    <a:pt x="1982457" y="0"/>
                  </a:lnTo>
                  <a:lnTo>
                    <a:pt x="1982457" y="1197813"/>
                  </a:lnTo>
                  <a:lnTo>
                    <a:pt x="1982457" y="2395639"/>
                  </a:lnTo>
                  <a:lnTo>
                    <a:pt x="2393505" y="1197813"/>
                  </a:lnTo>
                  <a:close/>
                </a:path>
              </a:pathLst>
            </a:custGeom>
            <a:solidFill>
              <a:srgbClr val="D3D1CB"/>
            </a:solidFill>
          </p:spPr>
          <p:txBody>
            <a:bodyPr wrap="square" lIns="0" tIns="0" rIns="0" bIns="0" rtlCol="0"/>
            <a:lstStyle/>
            <a:p>
              <a:endParaRPr sz="1063"/>
            </a:p>
          </p:txBody>
        </p:sp>
        <p:sp>
          <p:nvSpPr>
            <p:cNvPr id="144" name="object 144"/>
            <p:cNvSpPr/>
            <p:nvPr/>
          </p:nvSpPr>
          <p:spPr>
            <a:xfrm>
              <a:off x="13954468" y="5786640"/>
              <a:ext cx="599440" cy="1518285"/>
            </a:xfrm>
            <a:custGeom>
              <a:avLst/>
              <a:gdLst/>
              <a:ahLst/>
              <a:cxnLst/>
              <a:rect l="l" t="t" r="r" b="b"/>
              <a:pathLst>
                <a:path w="599440" h="1518284">
                  <a:moveTo>
                    <a:pt x="599377" y="0"/>
                  </a:moveTo>
                  <a:lnTo>
                    <a:pt x="0" y="1517764"/>
                  </a:lnTo>
                </a:path>
              </a:pathLst>
            </a:custGeom>
            <a:ln w="25400">
              <a:solidFill>
                <a:srgbClr val="222424"/>
              </a:solidFill>
            </a:ln>
          </p:spPr>
          <p:txBody>
            <a:bodyPr wrap="square" lIns="0" tIns="0" rIns="0" bIns="0" rtlCol="0"/>
            <a:lstStyle/>
            <a:p>
              <a:endParaRPr sz="1063"/>
            </a:p>
          </p:txBody>
        </p:sp>
        <p:sp>
          <p:nvSpPr>
            <p:cNvPr id="145" name="object 145"/>
            <p:cNvSpPr/>
            <p:nvPr/>
          </p:nvSpPr>
          <p:spPr>
            <a:xfrm>
              <a:off x="13872489" y="5786640"/>
              <a:ext cx="599440" cy="1518285"/>
            </a:xfrm>
            <a:custGeom>
              <a:avLst/>
              <a:gdLst/>
              <a:ahLst/>
              <a:cxnLst/>
              <a:rect l="l" t="t" r="r" b="b"/>
              <a:pathLst>
                <a:path w="599440" h="1518284">
                  <a:moveTo>
                    <a:pt x="599389" y="0"/>
                  </a:moveTo>
                  <a:lnTo>
                    <a:pt x="0" y="1517764"/>
                  </a:lnTo>
                </a:path>
              </a:pathLst>
            </a:custGeom>
            <a:ln w="25400">
              <a:solidFill>
                <a:srgbClr val="222424"/>
              </a:solidFill>
            </a:ln>
          </p:spPr>
          <p:txBody>
            <a:bodyPr wrap="square" lIns="0" tIns="0" rIns="0" bIns="0" rtlCol="0"/>
            <a:lstStyle/>
            <a:p>
              <a:endParaRPr sz="1063"/>
            </a:p>
          </p:txBody>
        </p:sp>
        <p:sp>
          <p:nvSpPr>
            <p:cNvPr id="146" name="object 146"/>
            <p:cNvSpPr/>
            <p:nvPr/>
          </p:nvSpPr>
          <p:spPr>
            <a:xfrm>
              <a:off x="13790522" y="5786640"/>
              <a:ext cx="599440" cy="1518285"/>
            </a:xfrm>
            <a:custGeom>
              <a:avLst/>
              <a:gdLst/>
              <a:ahLst/>
              <a:cxnLst/>
              <a:rect l="l" t="t" r="r" b="b"/>
              <a:pathLst>
                <a:path w="599440" h="1518284">
                  <a:moveTo>
                    <a:pt x="599389" y="0"/>
                  </a:moveTo>
                  <a:lnTo>
                    <a:pt x="0" y="1517764"/>
                  </a:lnTo>
                </a:path>
              </a:pathLst>
            </a:custGeom>
            <a:ln w="25400">
              <a:solidFill>
                <a:srgbClr val="222424"/>
              </a:solidFill>
            </a:ln>
          </p:spPr>
          <p:txBody>
            <a:bodyPr wrap="square" lIns="0" tIns="0" rIns="0" bIns="0" rtlCol="0"/>
            <a:lstStyle/>
            <a:p>
              <a:endParaRPr sz="1063"/>
            </a:p>
          </p:txBody>
        </p:sp>
        <p:sp>
          <p:nvSpPr>
            <p:cNvPr id="147" name="object 147"/>
            <p:cNvSpPr/>
            <p:nvPr/>
          </p:nvSpPr>
          <p:spPr>
            <a:xfrm>
              <a:off x="13708562"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sp>
          <p:nvSpPr>
            <p:cNvPr id="148" name="object 148"/>
            <p:cNvSpPr/>
            <p:nvPr/>
          </p:nvSpPr>
          <p:spPr>
            <a:xfrm>
              <a:off x="13626591" y="5786640"/>
              <a:ext cx="599440" cy="1518285"/>
            </a:xfrm>
            <a:custGeom>
              <a:avLst/>
              <a:gdLst/>
              <a:ahLst/>
              <a:cxnLst/>
              <a:rect l="l" t="t" r="r" b="b"/>
              <a:pathLst>
                <a:path w="599440" h="1518284">
                  <a:moveTo>
                    <a:pt x="599389" y="0"/>
                  </a:moveTo>
                  <a:lnTo>
                    <a:pt x="0" y="1517764"/>
                  </a:lnTo>
                </a:path>
              </a:pathLst>
            </a:custGeom>
            <a:ln w="25400">
              <a:solidFill>
                <a:srgbClr val="222424"/>
              </a:solidFill>
            </a:ln>
          </p:spPr>
          <p:txBody>
            <a:bodyPr wrap="square" lIns="0" tIns="0" rIns="0" bIns="0" rtlCol="0"/>
            <a:lstStyle/>
            <a:p>
              <a:endParaRPr sz="1063"/>
            </a:p>
          </p:txBody>
        </p:sp>
        <p:sp>
          <p:nvSpPr>
            <p:cNvPr id="149" name="object 149"/>
            <p:cNvSpPr/>
            <p:nvPr/>
          </p:nvSpPr>
          <p:spPr>
            <a:xfrm>
              <a:off x="13544631"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sp>
          <p:nvSpPr>
            <p:cNvPr id="150" name="object 150"/>
            <p:cNvSpPr/>
            <p:nvPr/>
          </p:nvSpPr>
          <p:spPr>
            <a:xfrm>
              <a:off x="13462664"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sp>
          <p:nvSpPr>
            <p:cNvPr id="151" name="object 151"/>
            <p:cNvSpPr/>
            <p:nvPr/>
          </p:nvSpPr>
          <p:spPr>
            <a:xfrm>
              <a:off x="13379815" y="5786640"/>
              <a:ext cx="599440" cy="1518285"/>
            </a:xfrm>
            <a:custGeom>
              <a:avLst/>
              <a:gdLst/>
              <a:ahLst/>
              <a:cxnLst/>
              <a:rect l="l" t="t" r="r" b="b"/>
              <a:pathLst>
                <a:path w="599440" h="1518284">
                  <a:moveTo>
                    <a:pt x="599377" y="0"/>
                  </a:moveTo>
                  <a:lnTo>
                    <a:pt x="0" y="1517764"/>
                  </a:lnTo>
                </a:path>
              </a:pathLst>
            </a:custGeom>
            <a:ln w="25400">
              <a:solidFill>
                <a:srgbClr val="222424"/>
              </a:solidFill>
            </a:ln>
          </p:spPr>
          <p:txBody>
            <a:bodyPr wrap="square" lIns="0" tIns="0" rIns="0" bIns="0" rtlCol="0"/>
            <a:lstStyle/>
            <a:p>
              <a:endParaRPr sz="1063"/>
            </a:p>
          </p:txBody>
        </p:sp>
        <p:sp>
          <p:nvSpPr>
            <p:cNvPr id="152" name="object 152"/>
            <p:cNvSpPr/>
            <p:nvPr/>
          </p:nvSpPr>
          <p:spPr>
            <a:xfrm>
              <a:off x="13297402"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sp>
          <p:nvSpPr>
            <p:cNvPr id="153" name="object 153"/>
            <p:cNvSpPr/>
            <p:nvPr/>
          </p:nvSpPr>
          <p:spPr>
            <a:xfrm>
              <a:off x="13214984" y="5786640"/>
              <a:ext cx="599440" cy="1518285"/>
            </a:xfrm>
            <a:custGeom>
              <a:avLst/>
              <a:gdLst/>
              <a:ahLst/>
              <a:cxnLst/>
              <a:rect l="l" t="t" r="r" b="b"/>
              <a:pathLst>
                <a:path w="599440" h="1518284">
                  <a:moveTo>
                    <a:pt x="599389" y="0"/>
                  </a:moveTo>
                  <a:lnTo>
                    <a:pt x="0" y="1517764"/>
                  </a:lnTo>
                </a:path>
              </a:pathLst>
            </a:custGeom>
            <a:ln w="25400">
              <a:solidFill>
                <a:srgbClr val="222424"/>
              </a:solidFill>
            </a:ln>
          </p:spPr>
          <p:txBody>
            <a:bodyPr wrap="square" lIns="0" tIns="0" rIns="0" bIns="0" rtlCol="0"/>
            <a:lstStyle/>
            <a:p>
              <a:endParaRPr sz="1063"/>
            </a:p>
          </p:txBody>
        </p:sp>
        <p:sp>
          <p:nvSpPr>
            <p:cNvPr id="154" name="object 154"/>
            <p:cNvSpPr/>
            <p:nvPr/>
          </p:nvSpPr>
          <p:spPr>
            <a:xfrm>
              <a:off x="13132587" y="5786640"/>
              <a:ext cx="599440" cy="1518285"/>
            </a:xfrm>
            <a:custGeom>
              <a:avLst/>
              <a:gdLst/>
              <a:ahLst/>
              <a:cxnLst/>
              <a:rect l="l" t="t" r="r" b="b"/>
              <a:pathLst>
                <a:path w="599440" h="1518284">
                  <a:moveTo>
                    <a:pt x="599377" y="0"/>
                  </a:moveTo>
                  <a:lnTo>
                    <a:pt x="0" y="1517764"/>
                  </a:lnTo>
                </a:path>
              </a:pathLst>
            </a:custGeom>
            <a:ln w="25400">
              <a:solidFill>
                <a:srgbClr val="222424"/>
              </a:solidFill>
            </a:ln>
          </p:spPr>
          <p:txBody>
            <a:bodyPr wrap="square" lIns="0" tIns="0" rIns="0" bIns="0" rtlCol="0"/>
            <a:lstStyle/>
            <a:p>
              <a:endParaRPr sz="1063"/>
            </a:p>
          </p:txBody>
        </p:sp>
        <p:sp>
          <p:nvSpPr>
            <p:cNvPr id="155" name="object 155"/>
            <p:cNvSpPr/>
            <p:nvPr/>
          </p:nvSpPr>
          <p:spPr>
            <a:xfrm>
              <a:off x="13050170"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sp>
          <p:nvSpPr>
            <p:cNvPr id="156" name="object 156"/>
            <p:cNvSpPr/>
            <p:nvPr/>
          </p:nvSpPr>
          <p:spPr>
            <a:xfrm>
              <a:off x="12967757" y="5786640"/>
              <a:ext cx="599440" cy="1518285"/>
            </a:xfrm>
            <a:custGeom>
              <a:avLst/>
              <a:gdLst/>
              <a:ahLst/>
              <a:cxnLst/>
              <a:rect l="l" t="t" r="r" b="b"/>
              <a:pathLst>
                <a:path w="599440" h="1518284">
                  <a:moveTo>
                    <a:pt x="599382" y="0"/>
                  </a:moveTo>
                  <a:lnTo>
                    <a:pt x="0" y="1517764"/>
                  </a:lnTo>
                </a:path>
              </a:pathLst>
            </a:custGeom>
            <a:ln w="25400">
              <a:solidFill>
                <a:srgbClr val="222424"/>
              </a:solidFill>
            </a:ln>
          </p:spPr>
          <p:txBody>
            <a:bodyPr wrap="square" lIns="0" tIns="0" rIns="0" bIns="0" rtlCol="0"/>
            <a:lstStyle/>
            <a:p>
              <a:endParaRPr sz="1063"/>
            </a:p>
          </p:txBody>
        </p:sp>
      </p:grpSp>
      <p:grpSp>
        <p:nvGrpSpPr>
          <p:cNvPr id="157" name="object 157"/>
          <p:cNvGrpSpPr/>
          <p:nvPr/>
        </p:nvGrpSpPr>
        <p:grpSpPr>
          <a:xfrm>
            <a:off x="9421237" y="1168972"/>
            <a:ext cx="1413970" cy="1964410"/>
            <a:chOff x="15683400" y="1979675"/>
            <a:chExt cx="2394585" cy="3326765"/>
          </a:xfrm>
        </p:grpSpPr>
        <p:sp>
          <p:nvSpPr>
            <p:cNvPr id="158" name="object 158"/>
            <p:cNvSpPr/>
            <p:nvPr/>
          </p:nvSpPr>
          <p:spPr>
            <a:xfrm>
              <a:off x="15684550" y="1979675"/>
              <a:ext cx="2393950" cy="3326765"/>
            </a:xfrm>
            <a:custGeom>
              <a:avLst/>
              <a:gdLst/>
              <a:ahLst/>
              <a:cxnLst/>
              <a:rect l="l" t="t" r="r" b="b"/>
              <a:pathLst>
                <a:path w="2393950" h="3326765">
                  <a:moveTo>
                    <a:pt x="2393391" y="0"/>
                  </a:moveTo>
                  <a:lnTo>
                    <a:pt x="0" y="0"/>
                  </a:lnTo>
                  <a:lnTo>
                    <a:pt x="0" y="1197317"/>
                  </a:lnTo>
                  <a:lnTo>
                    <a:pt x="0" y="3326244"/>
                  </a:lnTo>
                  <a:lnTo>
                    <a:pt x="2393391" y="3326244"/>
                  </a:lnTo>
                  <a:lnTo>
                    <a:pt x="2393391" y="1197330"/>
                  </a:lnTo>
                  <a:lnTo>
                    <a:pt x="2393391" y="0"/>
                  </a:lnTo>
                  <a:close/>
                </a:path>
              </a:pathLst>
            </a:custGeom>
            <a:solidFill>
              <a:srgbClr val="EF5588"/>
            </a:solidFill>
          </p:spPr>
          <p:txBody>
            <a:bodyPr wrap="square" lIns="0" tIns="0" rIns="0" bIns="0" rtlCol="0"/>
            <a:lstStyle/>
            <a:p>
              <a:endParaRPr sz="1063"/>
            </a:p>
          </p:txBody>
        </p:sp>
        <p:sp>
          <p:nvSpPr>
            <p:cNvPr id="159" name="object 159"/>
            <p:cNvSpPr/>
            <p:nvPr/>
          </p:nvSpPr>
          <p:spPr>
            <a:xfrm>
              <a:off x="15684093" y="1981224"/>
              <a:ext cx="2393950" cy="3324860"/>
            </a:xfrm>
            <a:custGeom>
              <a:avLst/>
              <a:gdLst/>
              <a:ahLst/>
              <a:cxnLst/>
              <a:rect l="l" t="t" r="r" b="b"/>
              <a:pathLst>
                <a:path w="2393950" h="3324860">
                  <a:moveTo>
                    <a:pt x="2393848" y="0"/>
                  </a:moveTo>
                  <a:lnTo>
                    <a:pt x="2386774" y="12217"/>
                  </a:lnTo>
                  <a:lnTo>
                    <a:pt x="2386774" y="1668449"/>
                  </a:lnTo>
                  <a:lnTo>
                    <a:pt x="1795830" y="2688526"/>
                  </a:lnTo>
                  <a:lnTo>
                    <a:pt x="598017" y="2688526"/>
                  </a:lnTo>
                  <a:lnTo>
                    <a:pt x="7061" y="1668449"/>
                  </a:lnTo>
                  <a:lnTo>
                    <a:pt x="2386774" y="1668449"/>
                  </a:lnTo>
                  <a:lnTo>
                    <a:pt x="2386774" y="12217"/>
                  </a:lnTo>
                  <a:lnTo>
                    <a:pt x="1795830" y="1032268"/>
                  </a:lnTo>
                  <a:lnTo>
                    <a:pt x="598017" y="1032268"/>
                  </a:lnTo>
                  <a:lnTo>
                    <a:pt x="0" y="0"/>
                  </a:lnTo>
                  <a:lnTo>
                    <a:pt x="0" y="1656257"/>
                  </a:lnTo>
                  <a:lnTo>
                    <a:pt x="0" y="1668449"/>
                  </a:lnTo>
                  <a:lnTo>
                    <a:pt x="0" y="3324707"/>
                  </a:lnTo>
                  <a:lnTo>
                    <a:pt x="2393848" y="3324707"/>
                  </a:lnTo>
                  <a:lnTo>
                    <a:pt x="2393848" y="2688526"/>
                  </a:lnTo>
                  <a:lnTo>
                    <a:pt x="2393848" y="1668449"/>
                  </a:lnTo>
                  <a:lnTo>
                    <a:pt x="2393848" y="1656257"/>
                  </a:lnTo>
                  <a:lnTo>
                    <a:pt x="2393848" y="1032268"/>
                  </a:lnTo>
                  <a:lnTo>
                    <a:pt x="2393848" y="0"/>
                  </a:lnTo>
                  <a:close/>
                </a:path>
              </a:pathLst>
            </a:custGeom>
            <a:solidFill>
              <a:srgbClr val="D3D1CB"/>
            </a:solidFill>
          </p:spPr>
          <p:txBody>
            <a:bodyPr wrap="square" lIns="0" tIns="0" rIns="0" bIns="0" rtlCol="0"/>
            <a:lstStyle/>
            <a:p>
              <a:endParaRPr sz="1063"/>
            </a:p>
          </p:txBody>
        </p:sp>
        <p:sp>
          <p:nvSpPr>
            <p:cNvPr id="160" name="object 160"/>
            <p:cNvSpPr/>
            <p:nvPr/>
          </p:nvSpPr>
          <p:spPr>
            <a:xfrm>
              <a:off x="17435467" y="3009603"/>
              <a:ext cx="642620" cy="640080"/>
            </a:xfrm>
            <a:custGeom>
              <a:avLst/>
              <a:gdLst/>
              <a:ahLst/>
              <a:cxnLst/>
              <a:rect l="l" t="t" r="r" b="b"/>
              <a:pathLst>
                <a:path w="642619" h="640079">
                  <a:moveTo>
                    <a:pt x="642480" y="0"/>
                  </a:moveTo>
                  <a:lnTo>
                    <a:pt x="265366" y="0"/>
                  </a:lnTo>
                  <a:lnTo>
                    <a:pt x="0" y="321360"/>
                  </a:lnTo>
                  <a:lnTo>
                    <a:pt x="263169" y="640067"/>
                  </a:lnTo>
                  <a:lnTo>
                    <a:pt x="642480" y="640067"/>
                  </a:lnTo>
                  <a:lnTo>
                    <a:pt x="642480" y="0"/>
                  </a:lnTo>
                  <a:close/>
                </a:path>
              </a:pathLst>
            </a:custGeom>
            <a:solidFill>
              <a:srgbClr val="EF5588"/>
            </a:solidFill>
          </p:spPr>
          <p:txBody>
            <a:bodyPr wrap="square" lIns="0" tIns="0" rIns="0" bIns="0" rtlCol="0"/>
            <a:lstStyle/>
            <a:p>
              <a:endParaRPr sz="1063"/>
            </a:p>
          </p:txBody>
        </p:sp>
        <p:sp>
          <p:nvSpPr>
            <p:cNvPr id="161" name="object 161"/>
            <p:cNvSpPr/>
            <p:nvPr/>
          </p:nvSpPr>
          <p:spPr>
            <a:xfrm>
              <a:off x="17156265" y="3009603"/>
              <a:ext cx="922019" cy="640080"/>
            </a:xfrm>
            <a:custGeom>
              <a:avLst/>
              <a:gdLst/>
              <a:ahLst/>
              <a:cxnLst/>
              <a:rect l="l" t="t" r="r" b="b"/>
              <a:pathLst>
                <a:path w="922019" h="640079">
                  <a:moveTo>
                    <a:pt x="796112" y="0"/>
                  </a:moveTo>
                  <a:lnTo>
                    <a:pt x="265366" y="0"/>
                  </a:lnTo>
                  <a:lnTo>
                    <a:pt x="0" y="321360"/>
                  </a:lnTo>
                  <a:lnTo>
                    <a:pt x="263169" y="640067"/>
                  </a:lnTo>
                  <a:lnTo>
                    <a:pt x="798296" y="640067"/>
                  </a:lnTo>
                  <a:lnTo>
                    <a:pt x="921677" y="490651"/>
                  </a:lnTo>
                  <a:lnTo>
                    <a:pt x="921677" y="152069"/>
                  </a:lnTo>
                  <a:lnTo>
                    <a:pt x="796112" y="0"/>
                  </a:lnTo>
                  <a:close/>
                </a:path>
              </a:pathLst>
            </a:custGeom>
            <a:solidFill>
              <a:srgbClr val="B22929"/>
            </a:solidFill>
          </p:spPr>
          <p:txBody>
            <a:bodyPr wrap="square" lIns="0" tIns="0" rIns="0" bIns="0" rtlCol="0"/>
            <a:lstStyle/>
            <a:p>
              <a:endParaRPr sz="1063"/>
            </a:p>
          </p:txBody>
        </p:sp>
        <p:sp>
          <p:nvSpPr>
            <p:cNvPr id="162" name="object 162"/>
            <p:cNvSpPr/>
            <p:nvPr/>
          </p:nvSpPr>
          <p:spPr>
            <a:xfrm>
              <a:off x="16877067" y="3009603"/>
              <a:ext cx="1061720" cy="640080"/>
            </a:xfrm>
            <a:custGeom>
              <a:avLst/>
              <a:gdLst/>
              <a:ahLst/>
              <a:cxnLst/>
              <a:rect l="l" t="t" r="r" b="b"/>
              <a:pathLst>
                <a:path w="1061719" h="640079">
                  <a:moveTo>
                    <a:pt x="796112" y="0"/>
                  </a:moveTo>
                  <a:lnTo>
                    <a:pt x="265366" y="0"/>
                  </a:lnTo>
                  <a:lnTo>
                    <a:pt x="0" y="321360"/>
                  </a:lnTo>
                  <a:lnTo>
                    <a:pt x="263169" y="640067"/>
                  </a:lnTo>
                  <a:lnTo>
                    <a:pt x="798296" y="640067"/>
                  </a:lnTo>
                  <a:lnTo>
                    <a:pt x="1061478" y="321360"/>
                  </a:lnTo>
                  <a:lnTo>
                    <a:pt x="796112" y="0"/>
                  </a:lnTo>
                  <a:close/>
                </a:path>
              </a:pathLst>
            </a:custGeom>
            <a:solidFill>
              <a:srgbClr val="EF5588"/>
            </a:solidFill>
          </p:spPr>
          <p:txBody>
            <a:bodyPr wrap="square" lIns="0" tIns="0" rIns="0" bIns="0" rtlCol="0"/>
            <a:lstStyle/>
            <a:p>
              <a:endParaRPr sz="1063"/>
            </a:p>
          </p:txBody>
        </p:sp>
        <p:sp>
          <p:nvSpPr>
            <p:cNvPr id="163" name="object 163"/>
            <p:cNvSpPr/>
            <p:nvPr/>
          </p:nvSpPr>
          <p:spPr>
            <a:xfrm>
              <a:off x="16776835" y="3009603"/>
              <a:ext cx="882650" cy="640080"/>
            </a:xfrm>
            <a:custGeom>
              <a:avLst/>
              <a:gdLst/>
              <a:ahLst/>
              <a:cxnLst/>
              <a:rect l="l" t="t" r="r" b="b"/>
              <a:pathLst>
                <a:path w="882650" h="640079">
                  <a:moveTo>
                    <a:pt x="617143" y="0"/>
                  </a:moveTo>
                  <a:lnTo>
                    <a:pt x="86398" y="0"/>
                  </a:lnTo>
                  <a:lnTo>
                    <a:pt x="0" y="104635"/>
                  </a:lnTo>
                  <a:lnTo>
                    <a:pt x="0" y="538086"/>
                  </a:lnTo>
                  <a:lnTo>
                    <a:pt x="84201" y="640067"/>
                  </a:lnTo>
                  <a:lnTo>
                    <a:pt x="619328" y="640067"/>
                  </a:lnTo>
                  <a:lnTo>
                    <a:pt x="882510" y="321360"/>
                  </a:lnTo>
                  <a:lnTo>
                    <a:pt x="617143" y="0"/>
                  </a:lnTo>
                  <a:close/>
                </a:path>
              </a:pathLst>
            </a:custGeom>
            <a:solidFill>
              <a:srgbClr val="B22929"/>
            </a:solidFill>
          </p:spPr>
          <p:txBody>
            <a:bodyPr wrap="square" lIns="0" tIns="0" rIns="0" bIns="0" rtlCol="0"/>
            <a:lstStyle/>
            <a:p>
              <a:endParaRPr sz="1063"/>
            </a:p>
          </p:txBody>
        </p:sp>
        <p:sp>
          <p:nvSpPr>
            <p:cNvPr id="164" name="object 164"/>
            <p:cNvSpPr/>
            <p:nvPr/>
          </p:nvSpPr>
          <p:spPr>
            <a:xfrm>
              <a:off x="16776830" y="3009603"/>
              <a:ext cx="603885" cy="640080"/>
            </a:xfrm>
            <a:custGeom>
              <a:avLst/>
              <a:gdLst/>
              <a:ahLst/>
              <a:cxnLst/>
              <a:rect l="l" t="t" r="r" b="b"/>
              <a:pathLst>
                <a:path w="603884" h="640079">
                  <a:moveTo>
                    <a:pt x="337947" y="0"/>
                  </a:moveTo>
                  <a:lnTo>
                    <a:pt x="0" y="0"/>
                  </a:lnTo>
                  <a:lnTo>
                    <a:pt x="0" y="640067"/>
                  </a:lnTo>
                  <a:lnTo>
                    <a:pt x="340131" y="640067"/>
                  </a:lnTo>
                  <a:lnTo>
                    <a:pt x="603313" y="321360"/>
                  </a:lnTo>
                  <a:lnTo>
                    <a:pt x="337947" y="0"/>
                  </a:lnTo>
                  <a:close/>
                </a:path>
              </a:pathLst>
            </a:custGeom>
            <a:solidFill>
              <a:srgbClr val="EF5588"/>
            </a:solidFill>
          </p:spPr>
          <p:txBody>
            <a:bodyPr wrap="square" lIns="0" tIns="0" rIns="0" bIns="0" rtlCol="0"/>
            <a:lstStyle/>
            <a:p>
              <a:endParaRPr sz="1063"/>
            </a:p>
          </p:txBody>
        </p:sp>
        <p:sp>
          <p:nvSpPr>
            <p:cNvPr id="165" name="object 165"/>
            <p:cNvSpPr/>
            <p:nvPr/>
          </p:nvSpPr>
          <p:spPr>
            <a:xfrm>
              <a:off x="16835359" y="3009603"/>
              <a:ext cx="266065" cy="640080"/>
            </a:xfrm>
            <a:custGeom>
              <a:avLst/>
              <a:gdLst/>
              <a:ahLst/>
              <a:cxnLst/>
              <a:rect l="l" t="t" r="r" b="b"/>
              <a:pathLst>
                <a:path w="266065" h="640079">
                  <a:moveTo>
                    <a:pt x="215" y="0"/>
                  </a:moveTo>
                  <a:lnTo>
                    <a:pt x="0" y="0"/>
                  </a:lnTo>
                  <a:lnTo>
                    <a:pt x="0" y="640067"/>
                  </a:lnTo>
                  <a:lnTo>
                    <a:pt x="2413" y="640067"/>
                  </a:lnTo>
                  <a:lnTo>
                    <a:pt x="265582" y="321360"/>
                  </a:lnTo>
                  <a:lnTo>
                    <a:pt x="215" y="0"/>
                  </a:lnTo>
                  <a:close/>
                </a:path>
              </a:pathLst>
            </a:custGeom>
            <a:solidFill>
              <a:srgbClr val="B22929"/>
            </a:solidFill>
          </p:spPr>
          <p:txBody>
            <a:bodyPr wrap="square" lIns="0" tIns="0" rIns="0" bIns="0" rtlCol="0"/>
            <a:lstStyle/>
            <a:p>
              <a:endParaRPr sz="1063"/>
            </a:p>
          </p:txBody>
        </p:sp>
        <p:sp>
          <p:nvSpPr>
            <p:cNvPr id="166" name="object 166"/>
            <p:cNvSpPr/>
            <p:nvPr/>
          </p:nvSpPr>
          <p:spPr>
            <a:xfrm>
              <a:off x="16320360" y="3009603"/>
              <a:ext cx="642620" cy="640080"/>
            </a:xfrm>
            <a:custGeom>
              <a:avLst/>
              <a:gdLst/>
              <a:ahLst/>
              <a:cxnLst/>
              <a:rect l="l" t="t" r="r" b="b"/>
              <a:pathLst>
                <a:path w="642619" h="640079">
                  <a:moveTo>
                    <a:pt x="642480" y="0"/>
                  </a:moveTo>
                  <a:lnTo>
                    <a:pt x="265366" y="0"/>
                  </a:lnTo>
                  <a:lnTo>
                    <a:pt x="0" y="321360"/>
                  </a:lnTo>
                  <a:lnTo>
                    <a:pt x="263169" y="640067"/>
                  </a:lnTo>
                  <a:lnTo>
                    <a:pt x="642480" y="640067"/>
                  </a:lnTo>
                  <a:lnTo>
                    <a:pt x="642480" y="0"/>
                  </a:lnTo>
                  <a:close/>
                </a:path>
              </a:pathLst>
            </a:custGeom>
            <a:solidFill>
              <a:srgbClr val="EF5588"/>
            </a:solidFill>
          </p:spPr>
          <p:txBody>
            <a:bodyPr wrap="square" lIns="0" tIns="0" rIns="0" bIns="0" rtlCol="0"/>
            <a:lstStyle/>
            <a:p>
              <a:endParaRPr sz="1063"/>
            </a:p>
          </p:txBody>
        </p:sp>
        <p:sp>
          <p:nvSpPr>
            <p:cNvPr id="167" name="object 167"/>
            <p:cNvSpPr/>
            <p:nvPr/>
          </p:nvSpPr>
          <p:spPr>
            <a:xfrm>
              <a:off x="16041157" y="3009603"/>
              <a:ext cx="922019" cy="640080"/>
            </a:xfrm>
            <a:custGeom>
              <a:avLst/>
              <a:gdLst/>
              <a:ahLst/>
              <a:cxnLst/>
              <a:rect l="l" t="t" r="r" b="b"/>
              <a:pathLst>
                <a:path w="922019" h="640079">
                  <a:moveTo>
                    <a:pt x="796112" y="0"/>
                  </a:moveTo>
                  <a:lnTo>
                    <a:pt x="265366" y="0"/>
                  </a:lnTo>
                  <a:lnTo>
                    <a:pt x="0" y="321360"/>
                  </a:lnTo>
                  <a:lnTo>
                    <a:pt x="263169" y="640067"/>
                  </a:lnTo>
                  <a:lnTo>
                    <a:pt x="798296" y="640067"/>
                  </a:lnTo>
                  <a:lnTo>
                    <a:pt x="921677" y="490651"/>
                  </a:lnTo>
                  <a:lnTo>
                    <a:pt x="921677" y="152069"/>
                  </a:lnTo>
                  <a:lnTo>
                    <a:pt x="796112" y="0"/>
                  </a:lnTo>
                  <a:close/>
                </a:path>
              </a:pathLst>
            </a:custGeom>
            <a:solidFill>
              <a:srgbClr val="B22929"/>
            </a:solidFill>
          </p:spPr>
          <p:txBody>
            <a:bodyPr wrap="square" lIns="0" tIns="0" rIns="0" bIns="0" rtlCol="0"/>
            <a:lstStyle/>
            <a:p>
              <a:endParaRPr sz="1063"/>
            </a:p>
          </p:txBody>
        </p:sp>
        <p:sp>
          <p:nvSpPr>
            <p:cNvPr id="168" name="object 168"/>
            <p:cNvSpPr/>
            <p:nvPr/>
          </p:nvSpPr>
          <p:spPr>
            <a:xfrm>
              <a:off x="15761957" y="3009603"/>
              <a:ext cx="1061720" cy="640080"/>
            </a:xfrm>
            <a:custGeom>
              <a:avLst/>
              <a:gdLst/>
              <a:ahLst/>
              <a:cxnLst/>
              <a:rect l="l" t="t" r="r" b="b"/>
              <a:pathLst>
                <a:path w="1061719" h="640079">
                  <a:moveTo>
                    <a:pt x="796112" y="0"/>
                  </a:moveTo>
                  <a:lnTo>
                    <a:pt x="265366" y="0"/>
                  </a:lnTo>
                  <a:lnTo>
                    <a:pt x="0" y="321360"/>
                  </a:lnTo>
                  <a:lnTo>
                    <a:pt x="263169" y="640067"/>
                  </a:lnTo>
                  <a:lnTo>
                    <a:pt x="798296" y="640067"/>
                  </a:lnTo>
                  <a:lnTo>
                    <a:pt x="1061478" y="321360"/>
                  </a:lnTo>
                  <a:lnTo>
                    <a:pt x="796112" y="0"/>
                  </a:lnTo>
                  <a:close/>
                </a:path>
              </a:pathLst>
            </a:custGeom>
            <a:solidFill>
              <a:srgbClr val="EF5588"/>
            </a:solidFill>
          </p:spPr>
          <p:txBody>
            <a:bodyPr wrap="square" lIns="0" tIns="0" rIns="0" bIns="0" rtlCol="0"/>
            <a:lstStyle/>
            <a:p>
              <a:endParaRPr sz="1063"/>
            </a:p>
          </p:txBody>
        </p:sp>
        <p:sp>
          <p:nvSpPr>
            <p:cNvPr id="169" name="object 169"/>
            <p:cNvSpPr/>
            <p:nvPr/>
          </p:nvSpPr>
          <p:spPr>
            <a:xfrm>
              <a:off x="15688727" y="3009603"/>
              <a:ext cx="855980" cy="640080"/>
            </a:xfrm>
            <a:custGeom>
              <a:avLst/>
              <a:gdLst/>
              <a:ahLst/>
              <a:cxnLst/>
              <a:rect l="l" t="t" r="r" b="b"/>
              <a:pathLst>
                <a:path w="855980" h="640079">
                  <a:moveTo>
                    <a:pt x="590143" y="0"/>
                  </a:moveTo>
                  <a:lnTo>
                    <a:pt x="59397" y="0"/>
                  </a:lnTo>
                  <a:lnTo>
                    <a:pt x="0" y="104635"/>
                  </a:lnTo>
                  <a:lnTo>
                    <a:pt x="0" y="538086"/>
                  </a:lnTo>
                  <a:lnTo>
                    <a:pt x="57200" y="640067"/>
                  </a:lnTo>
                  <a:lnTo>
                    <a:pt x="592327" y="640067"/>
                  </a:lnTo>
                  <a:lnTo>
                    <a:pt x="855510" y="321360"/>
                  </a:lnTo>
                  <a:lnTo>
                    <a:pt x="590143" y="0"/>
                  </a:lnTo>
                  <a:close/>
                </a:path>
              </a:pathLst>
            </a:custGeom>
            <a:solidFill>
              <a:srgbClr val="B22929"/>
            </a:solidFill>
          </p:spPr>
          <p:txBody>
            <a:bodyPr wrap="square" lIns="0" tIns="0" rIns="0" bIns="0" rtlCol="0"/>
            <a:lstStyle/>
            <a:p>
              <a:endParaRPr sz="1063"/>
            </a:p>
          </p:txBody>
        </p:sp>
        <p:sp>
          <p:nvSpPr>
            <p:cNvPr id="170" name="object 170"/>
            <p:cNvSpPr/>
            <p:nvPr/>
          </p:nvSpPr>
          <p:spPr>
            <a:xfrm>
              <a:off x="15688722" y="3009603"/>
              <a:ext cx="576580" cy="640080"/>
            </a:xfrm>
            <a:custGeom>
              <a:avLst/>
              <a:gdLst/>
              <a:ahLst/>
              <a:cxnLst/>
              <a:rect l="l" t="t" r="r" b="b"/>
              <a:pathLst>
                <a:path w="576580" h="640079">
                  <a:moveTo>
                    <a:pt x="310946" y="0"/>
                  </a:moveTo>
                  <a:lnTo>
                    <a:pt x="0" y="0"/>
                  </a:lnTo>
                  <a:lnTo>
                    <a:pt x="0" y="640067"/>
                  </a:lnTo>
                  <a:lnTo>
                    <a:pt x="313131" y="640067"/>
                  </a:lnTo>
                  <a:lnTo>
                    <a:pt x="576313" y="321360"/>
                  </a:lnTo>
                  <a:lnTo>
                    <a:pt x="310946" y="0"/>
                  </a:lnTo>
                  <a:close/>
                </a:path>
              </a:pathLst>
            </a:custGeom>
            <a:solidFill>
              <a:srgbClr val="EF5588"/>
            </a:solidFill>
          </p:spPr>
          <p:txBody>
            <a:bodyPr wrap="square" lIns="0" tIns="0" rIns="0" bIns="0" rtlCol="0"/>
            <a:lstStyle/>
            <a:p>
              <a:endParaRPr sz="1063"/>
            </a:p>
          </p:txBody>
        </p:sp>
        <p:sp>
          <p:nvSpPr>
            <p:cNvPr id="171" name="object 171"/>
            <p:cNvSpPr/>
            <p:nvPr/>
          </p:nvSpPr>
          <p:spPr>
            <a:xfrm>
              <a:off x="15683400" y="3009603"/>
              <a:ext cx="302895" cy="640080"/>
            </a:xfrm>
            <a:custGeom>
              <a:avLst/>
              <a:gdLst/>
              <a:ahLst/>
              <a:cxnLst/>
              <a:rect l="l" t="t" r="r" b="b"/>
              <a:pathLst>
                <a:path w="302894" h="640079">
                  <a:moveTo>
                    <a:pt x="37071" y="0"/>
                  </a:moveTo>
                  <a:lnTo>
                    <a:pt x="0" y="0"/>
                  </a:lnTo>
                  <a:lnTo>
                    <a:pt x="0" y="640067"/>
                  </a:lnTo>
                  <a:lnTo>
                    <a:pt x="39255" y="640067"/>
                  </a:lnTo>
                  <a:lnTo>
                    <a:pt x="302437" y="321360"/>
                  </a:lnTo>
                  <a:lnTo>
                    <a:pt x="37071" y="0"/>
                  </a:lnTo>
                  <a:close/>
                </a:path>
              </a:pathLst>
            </a:custGeom>
            <a:solidFill>
              <a:srgbClr val="B22929"/>
            </a:solidFill>
          </p:spPr>
          <p:txBody>
            <a:bodyPr wrap="square" lIns="0" tIns="0" rIns="0" bIns="0" rtlCol="0"/>
            <a:lstStyle/>
            <a:p>
              <a:endParaRPr sz="1063"/>
            </a:p>
          </p:txBody>
        </p:sp>
        <p:sp>
          <p:nvSpPr>
            <p:cNvPr id="172" name="object 172"/>
            <p:cNvSpPr/>
            <p:nvPr/>
          </p:nvSpPr>
          <p:spPr>
            <a:xfrm>
              <a:off x="15775336" y="4762756"/>
              <a:ext cx="2211070" cy="453390"/>
            </a:xfrm>
            <a:custGeom>
              <a:avLst/>
              <a:gdLst/>
              <a:ahLst/>
              <a:cxnLst/>
              <a:rect l="l" t="t" r="r" b="b"/>
              <a:pathLst>
                <a:path w="2211069" h="453389">
                  <a:moveTo>
                    <a:pt x="1365135" y="8699"/>
                  </a:moveTo>
                  <a:lnTo>
                    <a:pt x="1247584" y="8699"/>
                  </a:lnTo>
                  <a:lnTo>
                    <a:pt x="1245717" y="11188"/>
                  </a:lnTo>
                  <a:lnTo>
                    <a:pt x="1245717" y="15544"/>
                  </a:lnTo>
                  <a:lnTo>
                    <a:pt x="1246352" y="16789"/>
                  </a:lnTo>
                  <a:lnTo>
                    <a:pt x="1246352" y="18033"/>
                  </a:lnTo>
                  <a:lnTo>
                    <a:pt x="1334655" y="440943"/>
                  </a:lnTo>
                  <a:lnTo>
                    <a:pt x="1335277" y="444055"/>
                  </a:lnTo>
                  <a:lnTo>
                    <a:pt x="1465262" y="444055"/>
                  </a:lnTo>
                  <a:lnTo>
                    <a:pt x="1466507" y="440321"/>
                  </a:lnTo>
                  <a:lnTo>
                    <a:pt x="1518367" y="245033"/>
                  </a:lnTo>
                  <a:lnTo>
                    <a:pt x="1411782" y="245033"/>
                  </a:lnTo>
                  <a:lnTo>
                    <a:pt x="1411160" y="242544"/>
                  </a:lnTo>
                  <a:lnTo>
                    <a:pt x="1367002" y="15544"/>
                  </a:lnTo>
                  <a:lnTo>
                    <a:pt x="1365757" y="10566"/>
                  </a:lnTo>
                  <a:lnTo>
                    <a:pt x="1365135" y="8699"/>
                  </a:lnTo>
                  <a:close/>
                </a:path>
                <a:path w="2211069" h="453389">
                  <a:moveTo>
                    <a:pt x="1641049" y="177863"/>
                  </a:moveTo>
                  <a:lnTo>
                    <a:pt x="1537411" y="177863"/>
                  </a:lnTo>
                  <a:lnTo>
                    <a:pt x="1538033" y="180352"/>
                  </a:lnTo>
                  <a:lnTo>
                    <a:pt x="1609547" y="440943"/>
                  </a:lnTo>
                  <a:lnTo>
                    <a:pt x="1610791" y="444055"/>
                  </a:lnTo>
                  <a:lnTo>
                    <a:pt x="1735810" y="444055"/>
                  </a:lnTo>
                  <a:lnTo>
                    <a:pt x="1736432" y="440943"/>
                  </a:lnTo>
                  <a:lnTo>
                    <a:pt x="1777506" y="245033"/>
                  </a:lnTo>
                  <a:lnTo>
                    <a:pt x="1658683" y="245033"/>
                  </a:lnTo>
                  <a:lnTo>
                    <a:pt x="1658061" y="242544"/>
                  </a:lnTo>
                  <a:lnTo>
                    <a:pt x="1641049" y="177863"/>
                  </a:lnTo>
                  <a:close/>
                </a:path>
                <a:path w="2211069" h="453389">
                  <a:moveTo>
                    <a:pt x="1595869" y="8699"/>
                  </a:moveTo>
                  <a:lnTo>
                    <a:pt x="1476463" y="8699"/>
                  </a:lnTo>
                  <a:lnTo>
                    <a:pt x="1474596" y="14300"/>
                  </a:lnTo>
                  <a:lnTo>
                    <a:pt x="1416138" y="242544"/>
                  </a:lnTo>
                  <a:lnTo>
                    <a:pt x="1415516" y="245033"/>
                  </a:lnTo>
                  <a:lnTo>
                    <a:pt x="1518367" y="245033"/>
                  </a:lnTo>
                  <a:lnTo>
                    <a:pt x="1535544" y="180352"/>
                  </a:lnTo>
                  <a:lnTo>
                    <a:pt x="1536166" y="177863"/>
                  </a:lnTo>
                  <a:lnTo>
                    <a:pt x="1641049" y="177863"/>
                  </a:lnTo>
                  <a:lnTo>
                    <a:pt x="1598358" y="15544"/>
                  </a:lnTo>
                  <a:lnTo>
                    <a:pt x="1597113" y="11188"/>
                  </a:lnTo>
                  <a:lnTo>
                    <a:pt x="1595869" y="8699"/>
                  </a:lnTo>
                  <a:close/>
                </a:path>
                <a:path w="2211069" h="453389">
                  <a:moveTo>
                    <a:pt x="1824113" y="8699"/>
                  </a:moveTo>
                  <a:lnTo>
                    <a:pt x="1707197" y="8699"/>
                  </a:lnTo>
                  <a:lnTo>
                    <a:pt x="1704708" y="10566"/>
                  </a:lnTo>
                  <a:lnTo>
                    <a:pt x="1703463" y="15544"/>
                  </a:lnTo>
                  <a:lnTo>
                    <a:pt x="1663039" y="242544"/>
                  </a:lnTo>
                  <a:lnTo>
                    <a:pt x="1662417" y="245033"/>
                  </a:lnTo>
                  <a:lnTo>
                    <a:pt x="1777506" y="245033"/>
                  </a:lnTo>
                  <a:lnTo>
                    <a:pt x="1825358" y="16789"/>
                  </a:lnTo>
                  <a:lnTo>
                    <a:pt x="1826602" y="11810"/>
                  </a:lnTo>
                  <a:lnTo>
                    <a:pt x="1824113" y="8699"/>
                  </a:lnTo>
                  <a:close/>
                </a:path>
                <a:path w="2211069" h="453389">
                  <a:moveTo>
                    <a:pt x="215811" y="0"/>
                  </a:moveTo>
                  <a:lnTo>
                    <a:pt x="166180" y="4651"/>
                  </a:lnTo>
                  <a:lnTo>
                    <a:pt x="122790" y="17967"/>
                  </a:lnTo>
                  <a:lnTo>
                    <a:pt x="85756" y="38994"/>
                  </a:lnTo>
                  <a:lnTo>
                    <a:pt x="55194" y="66778"/>
                  </a:lnTo>
                  <a:lnTo>
                    <a:pt x="31221" y="100362"/>
                  </a:lnTo>
                  <a:lnTo>
                    <a:pt x="13953" y="138794"/>
                  </a:lnTo>
                  <a:lnTo>
                    <a:pt x="3507" y="181117"/>
                  </a:lnTo>
                  <a:lnTo>
                    <a:pt x="0" y="226377"/>
                  </a:lnTo>
                  <a:lnTo>
                    <a:pt x="3507" y="271995"/>
                  </a:lnTo>
                  <a:lnTo>
                    <a:pt x="13953" y="314487"/>
                  </a:lnTo>
                  <a:lnTo>
                    <a:pt x="31221" y="352943"/>
                  </a:lnTo>
                  <a:lnTo>
                    <a:pt x="55194" y="386449"/>
                  </a:lnTo>
                  <a:lnTo>
                    <a:pt x="85756" y="414097"/>
                  </a:lnTo>
                  <a:lnTo>
                    <a:pt x="122790" y="434973"/>
                  </a:lnTo>
                  <a:lnTo>
                    <a:pt x="166180" y="448167"/>
                  </a:lnTo>
                  <a:lnTo>
                    <a:pt x="215811" y="452767"/>
                  </a:lnTo>
                  <a:lnTo>
                    <a:pt x="270559" y="447179"/>
                  </a:lnTo>
                  <a:lnTo>
                    <a:pt x="315129" y="431053"/>
                  </a:lnTo>
                  <a:lnTo>
                    <a:pt x="350236" y="405343"/>
                  </a:lnTo>
                  <a:lnTo>
                    <a:pt x="376594" y="371004"/>
                  </a:lnTo>
                  <a:lnTo>
                    <a:pt x="386776" y="347662"/>
                  </a:lnTo>
                  <a:lnTo>
                    <a:pt x="210210" y="347662"/>
                  </a:lnTo>
                  <a:lnTo>
                    <a:pt x="175244" y="338857"/>
                  </a:lnTo>
                  <a:lnTo>
                    <a:pt x="149259" y="314075"/>
                  </a:lnTo>
                  <a:lnTo>
                    <a:pt x="133072" y="275766"/>
                  </a:lnTo>
                  <a:lnTo>
                    <a:pt x="127495" y="226377"/>
                  </a:lnTo>
                  <a:lnTo>
                    <a:pt x="133072" y="177258"/>
                  </a:lnTo>
                  <a:lnTo>
                    <a:pt x="149259" y="138923"/>
                  </a:lnTo>
                  <a:lnTo>
                    <a:pt x="175244" y="113997"/>
                  </a:lnTo>
                  <a:lnTo>
                    <a:pt x="210210" y="105105"/>
                  </a:lnTo>
                  <a:lnTo>
                    <a:pt x="387482" y="105105"/>
                  </a:lnTo>
                  <a:lnTo>
                    <a:pt x="377112" y="82074"/>
                  </a:lnTo>
                  <a:lnTo>
                    <a:pt x="350146" y="47556"/>
                  </a:lnTo>
                  <a:lnTo>
                    <a:pt x="314671" y="21753"/>
                  </a:lnTo>
                  <a:lnTo>
                    <a:pt x="270091" y="5592"/>
                  </a:lnTo>
                  <a:lnTo>
                    <a:pt x="215811" y="0"/>
                  </a:lnTo>
                  <a:close/>
                </a:path>
                <a:path w="2211069" h="453389">
                  <a:moveTo>
                    <a:pt x="292303" y="284213"/>
                  </a:moveTo>
                  <a:lnTo>
                    <a:pt x="289813" y="284835"/>
                  </a:lnTo>
                  <a:lnTo>
                    <a:pt x="287947" y="289813"/>
                  </a:lnTo>
                  <a:lnTo>
                    <a:pt x="278690" y="308823"/>
                  </a:lnTo>
                  <a:lnTo>
                    <a:pt x="263309" y="327601"/>
                  </a:lnTo>
                  <a:lnTo>
                    <a:pt x="240812" y="341947"/>
                  </a:lnTo>
                  <a:lnTo>
                    <a:pt x="210210" y="347662"/>
                  </a:lnTo>
                  <a:lnTo>
                    <a:pt x="386776" y="347662"/>
                  </a:lnTo>
                  <a:lnTo>
                    <a:pt x="394919" y="328993"/>
                  </a:lnTo>
                  <a:lnTo>
                    <a:pt x="395541" y="326516"/>
                  </a:lnTo>
                  <a:lnTo>
                    <a:pt x="394296" y="324650"/>
                  </a:lnTo>
                  <a:lnTo>
                    <a:pt x="389953" y="322783"/>
                  </a:lnTo>
                  <a:lnTo>
                    <a:pt x="299148" y="286702"/>
                  </a:lnTo>
                  <a:lnTo>
                    <a:pt x="292303" y="284213"/>
                  </a:lnTo>
                  <a:close/>
                </a:path>
                <a:path w="2211069" h="453389">
                  <a:moveTo>
                    <a:pt x="387482" y="105105"/>
                  </a:moveTo>
                  <a:lnTo>
                    <a:pt x="210210" y="105105"/>
                  </a:lnTo>
                  <a:lnTo>
                    <a:pt x="240812" y="110993"/>
                  </a:lnTo>
                  <a:lnTo>
                    <a:pt x="263309" y="125626"/>
                  </a:lnTo>
                  <a:lnTo>
                    <a:pt x="278690" y="144458"/>
                  </a:lnTo>
                  <a:lnTo>
                    <a:pt x="287947" y="162940"/>
                  </a:lnTo>
                  <a:lnTo>
                    <a:pt x="290436" y="168541"/>
                  </a:lnTo>
                  <a:lnTo>
                    <a:pt x="294170" y="168541"/>
                  </a:lnTo>
                  <a:lnTo>
                    <a:pt x="396163" y="127495"/>
                  </a:lnTo>
                  <a:lnTo>
                    <a:pt x="396786" y="126872"/>
                  </a:lnTo>
                  <a:lnTo>
                    <a:pt x="396163" y="124383"/>
                  </a:lnTo>
                  <a:lnTo>
                    <a:pt x="387482" y="105105"/>
                  </a:lnTo>
                  <a:close/>
                </a:path>
                <a:path w="2211069" h="453389">
                  <a:moveTo>
                    <a:pt x="732814" y="300393"/>
                  </a:moveTo>
                  <a:lnTo>
                    <a:pt x="604519" y="300393"/>
                  </a:lnTo>
                  <a:lnTo>
                    <a:pt x="630705" y="353887"/>
                  </a:lnTo>
                  <a:lnTo>
                    <a:pt x="656417" y="395650"/>
                  </a:lnTo>
                  <a:lnTo>
                    <a:pt x="685204" y="425593"/>
                  </a:lnTo>
                  <a:lnTo>
                    <a:pt x="720620" y="443625"/>
                  </a:lnTo>
                  <a:lnTo>
                    <a:pt x="766216" y="449656"/>
                  </a:lnTo>
                  <a:lnTo>
                    <a:pt x="779537" y="449306"/>
                  </a:lnTo>
                  <a:lnTo>
                    <a:pt x="824052" y="444055"/>
                  </a:lnTo>
                  <a:lnTo>
                    <a:pt x="829030" y="441566"/>
                  </a:lnTo>
                  <a:lnTo>
                    <a:pt x="829030" y="337083"/>
                  </a:lnTo>
                  <a:lnTo>
                    <a:pt x="799172" y="337083"/>
                  </a:lnTo>
                  <a:lnTo>
                    <a:pt x="761936" y="328386"/>
                  </a:lnTo>
                  <a:lnTo>
                    <a:pt x="738227" y="309021"/>
                  </a:lnTo>
                  <a:lnTo>
                    <a:pt x="732814" y="300393"/>
                  </a:lnTo>
                  <a:close/>
                </a:path>
                <a:path w="2211069" h="453389">
                  <a:moveTo>
                    <a:pt x="599541" y="8699"/>
                  </a:moveTo>
                  <a:lnTo>
                    <a:pt x="434111" y="8699"/>
                  </a:lnTo>
                  <a:lnTo>
                    <a:pt x="432244" y="10566"/>
                  </a:lnTo>
                  <a:lnTo>
                    <a:pt x="432244" y="442810"/>
                  </a:lnTo>
                  <a:lnTo>
                    <a:pt x="433489" y="444055"/>
                  </a:lnTo>
                  <a:lnTo>
                    <a:pt x="556628" y="444055"/>
                  </a:lnTo>
                  <a:lnTo>
                    <a:pt x="558495" y="442188"/>
                  </a:lnTo>
                  <a:lnTo>
                    <a:pt x="558495" y="300393"/>
                  </a:lnTo>
                  <a:lnTo>
                    <a:pt x="732814" y="300393"/>
                  </a:lnTo>
                  <a:lnTo>
                    <a:pt x="725711" y="289072"/>
                  </a:lnTo>
                  <a:lnTo>
                    <a:pt x="722058" y="278625"/>
                  </a:lnTo>
                  <a:lnTo>
                    <a:pt x="723303" y="278002"/>
                  </a:lnTo>
                  <a:lnTo>
                    <a:pt x="758176" y="256992"/>
                  </a:lnTo>
                  <a:lnTo>
                    <a:pt x="782148" y="229336"/>
                  </a:lnTo>
                  <a:lnTo>
                    <a:pt x="790332" y="208965"/>
                  </a:lnTo>
                  <a:lnTo>
                    <a:pt x="558495" y="208965"/>
                  </a:lnTo>
                  <a:lnTo>
                    <a:pt x="558495" y="101993"/>
                  </a:lnTo>
                  <a:lnTo>
                    <a:pt x="790926" y="101993"/>
                  </a:lnTo>
                  <a:lnTo>
                    <a:pt x="780678" y="77902"/>
                  </a:lnTo>
                  <a:lnTo>
                    <a:pt x="754553" y="48974"/>
                  </a:lnTo>
                  <a:lnTo>
                    <a:pt x="716300" y="27198"/>
                  </a:lnTo>
                  <a:lnTo>
                    <a:pt x="664952" y="13474"/>
                  </a:lnTo>
                  <a:lnTo>
                    <a:pt x="599541" y="8699"/>
                  </a:lnTo>
                  <a:close/>
                </a:path>
                <a:path w="2211069" h="453389">
                  <a:moveTo>
                    <a:pt x="826541" y="333349"/>
                  </a:moveTo>
                  <a:lnTo>
                    <a:pt x="823429" y="334594"/>
                  </a:lnTo>
                  <a:lnTo>
                    <a:pt x="815974" y="337083"/>
                  </a:lnTo>
                  <a:lnTo>
                    <a:pt x="829030" y="337083"/>
                  </a:lnTo>
                  <a:lnTo>
                    <a:pt x="829030" y="334594"/>
                  </a:lnTo>
                  <a:lnTo>
                    <a:pt x="826541" y="333349"/>
                  </a:lnTo>
                  <a:close/>
                </a:path>
                <a:path w="2211069" h="453389">
                  <a:moveTo>
                    <a:pt x="790926" y="101993"/>
                  </a:moveTo>
                  <a:lnTo>
                    <a:pt x="603897" y="101993"/>
                  </a:lnTo>
                  <a:lnTo>
                    <a:pt x="636894" y="104772"/>
                  </a:lnTo>
                  <a:lnTo>
                    <a:pt x="662198" y="113498"/>
                  </a:lnTo>
                  <a:lnTo>
                    <a:pt x="678408" y="128755"/>
                  </a:lnTo>
                  <a:lnTo>
                    <a:pt x="684123" y="151129"/>
                  </a:lnTo>
                  <a:lnTo>
                    <a:pt x="679157" y="176695"/>
                  </a:lnTo>
                  <a:lnTo>
                    <a:pt x="663987" y="194740"/>
                  </a:lnTo>
                  <a:lnTo>
                    <a:pt x="638207" y="205438"/>
                  </a:lnTo>
                  <a:lnTo>
                    <a:pt x="601408" y="208965"/>
                  </a:lnTo>
                  <a:lnTo>
                    <a:pt x="790332" y="208965"/>
                  </a:lnTo>
                  <a:lnTo>
                    <a:pt x="795976" y="194917"/>
                  </a:lnTo>
                  <a:lnTo>
                    <a:pt x="800417" y="153619"/>
                  </a:lnTo>
                  <a:lnTo>
                    <a:pt x="795644" y="113083"/>
                  </a:lnTo>
                  <a:lnTo>
                    <a:pt x="790926" y="101993"/>
                  </a:lnTo>
                  <a:close/>
                </a:path>
                <a:path w="2211069" h="453389">
                  <a:moveTo>
                    <a:pt x="1215250" y="8699"/>
                  </a:moveTo>
                  <a:lnTo>
                    <a:pt x="872566" y="8699"/>
                  </a:lnTo>
                  <a:lnTo>
                    <a:pt x="870076" y="10566"/>
                  </a:lnTo>
                  <a:lnTo>
                    <a:pt x="870076" y="441566"/>
                  </a:lnTo>
                  <a:lnTo>
                    <a:pt x="872566" y="444055"/>
                  </a:lnTo>
                  <a:lnTo>
                    <a:pt x="1220228" y="444055"/>
                  </a:lnTo>
                  <a:lnTo>
                    <a:pt x="1221473" y="441566"/>
                  </a:lnTo>
                  <a:lnTo>
                    <a:pt x="1221473" y="347662"/>
                  </a:lnTo>
                  <a:lnTo>
                    <a:pt x="1220850" y="345795"/>
                  </a:lnTo>
                  <a:lnTo>
                    <a:pt x="996327" y="345795"/>
                  </a:lnTo>
                  <a:lnTo>
                    <a:pt x="996327" y="260591"/>
                  </a:lnTo>
                  <a:lnTo>
                    <a:pt x="1200950" y="260591"/>
                  </a:lnTo>
                  <a:lnTo>
                    <a:pt x="1202194" y="258724"/>
                  </a:lnTo>
                  <a:lnTo>
                    <a:pt x="1202194" y="173520"/>
                  </a:lnTo>
                  <a:lnTo>
                    <a:pt x="1199083" y="171030"/>
                  </a:lnTo>
                  <a:lnTo>
                    <a:pt x="996327" y="171030"/>
                  </a:lnTo>
                  <a:lnTo>
                    <a:pt x="996327" y="101993"/>
                  </a:lnTo>
                  <a:lnTo>
                    <a:pt x="1214627" y="101993"/>
                  </a:lnTo>
                  <a:lnTo>
                    <a:pt x="1216494" y="99504"/>
                  </a:lnTo>
                  <a:lnTo>
                    <a:pt x="1216494" y="11188"/>
                  </a:lnTo>
                  <a:lnTo>
                    <a:pt x="1215250" y="8699"/>
                  </a:lnTo>
                  <a:close/>
                </a:path>
                <a:path w="2211069" h="453389">
                  <a:moveTo>
                    <a:pt x="2204745" y="8699"/>
                  </a:moveTo>
                  <a:lnTo>
                    <a:pt x="1862061" y="8699"/>
                  </a:lnTo>
                  <a:lnTo>
                    <a:pt x="1859572" y="10566"/>
                  </a:lnTo>
                  <a:lnTo>
                    <a:pt x="1859572" y="441566"/>
                  </a:lnTo>
                  <a:lnTo>
                    <a:pt x="1862061" y="444055"/>
                  </a:lnTo>
                  <a:lnTo>
                    <a:pt x="2209711" y="444055"/>
                  </a:lnTo>
                  <a:lnTo>
                    <a:pt x="2210955" y="441566"/>
                  </a:lnTo>
                  <a:lnTo>
                    <a:pt x="2210955" y="347662"/>
                  </a:lnTo>
                  <a:lnTo>
                    <a:pt x="2210333" y="345795"/>
                  </a:lnTo>
                  <a:lnTo>
                    <a:pt x="1985822" y="345795"/>
                  </a:lnTo>
                  <a:lnTo>
                    <a:pt x="1985822" y="260591"/>
                  </a:lnTo>
                  <a:lnTo>
                    <a:pt x="2190432" y="260591"/>
                  </a:lnTo>
                  <a:lnTo>
                    <a:pt x="2191677" y="258724"/>
                  </a:lnTo>
                  <a:lnTo>
                    <a:pt x="2191677" y="173520"/>
                  </a:lnTo>
                  <a:lnTo>
                    <a:pt x="2188565" y="171030"/>
                  </a:lnTo>
                  <a:lnTo>
                    <a:pt x="1985822" y="171030"/>
                  </a:lnTo>
                  <a:lnTo>
                    <a:pt x="1985822" y="101993"/>
                  </a:lnTo>
                  <a:lnTo>
                    <a:pt x="2204123" y="101993"/>
                  </a:lnTo>
                  <a:lnTo>
                    <a:pt x="2205989" y="99504"/>
                  </a:lnTo>
                  <a:lnTo>
                    <a:pt x="2205989" y="11188"/>
                  </a:lnTo>
                  <a:lnTo>
                    <a:pt x="2204745" y="8699"/>
                  </a:lnTo>
                  <a:close/>
                </a:path>
              </a:pathLst>
            </a:custGeom>
            <a:solidFill>
              <a:srgbClr val="222424"/>
            </a:solidFill>
          </p:spPr>
          <p:txBody>
            <a:bodyPr wrap="square" lIns="0" tIns="0" rIns="0" bIns="0" rtlCol="0"/>
            <a:lstStyle/>
            <a:p>
              <a:endParaRPr sz="1063"/>
            </a:p>
          </p:txBody>
        </p:sp>
        <p:sp>
          <p:nvSpPr>
            <p:cNvPr id="173" name="object 173"/>
            <p:cNvSpPr/>
            <p:nvPr/>
          </p:nvSpPr>
          <p:spPr>
            <a:xfrm>
              <a:off x="15932971" y="3264529"/>
              <a:ext cx="1932241" cy="138379"/>
            </a:xfrm>
            <a:prstGeom prst="rect">
              <a:avLst/>
            </a:prstGeom>
            <a:blipFill>
              <a:blip r:embed="rId3" cstate="print"/>
              <a:stretch>
                <a:fillRect/>
              </a:stretch>
            </a:blipFill>
          </p:spPr>
          <p:txBody>
            <a:bodyPr wrap="square" lIns="0" tIns="0" rIns="0" bIns="0" rtlCol="0"/>
            <a:lstStyle/>
            <a:p>
              <a:endParaRPr sz="1063"/>
            </a:p>
          </p:txBody>
        </p:sp>
        <p:sp>
          <p:nvSpPr>
            <p:cNvPr id="174" name="object 174"/>
            <p:cNvSpPr/>
            <p:nvPr/>
          </p:nvSpPr>
          <p:spPr>
            <a:xfrm>
              <a:off x="15841785" y="2143199"/>
              <a:ext cx="271244" cy="72618"/>
            </a:xfrm>
            <a:prstGeom prst="rect">
              <a:avLst/>
            </a:prstGeom>
            <a:blipFill>
              <a:blip r:embed="rId4" cstate="print"/>
              <a:stretch>
                <a:fillRect/>
              </a:stretch>
            </a:blipFill>
          </p:spPr>
          <p:txBody>
            <a:bodyPr wrap="square" lIns="0" tIns="0" rIns="0" bIns="0" rtlCol="0"/>
            <a:lstStyle/>
            <a:p>
              <a:endParaRPr sz="1063"/>
            </a:p>
          </p:txBody>
        </p:sp>
      </p:grpSp>
      <p:sp>
        <p:nvSpPr>
          <p:cNvPr id="175" name="object 175"/>
          <p:cNvSpPr txBox="1"/>
          <p:nvPr/>
        </p:nvSpPr>
        <p:spPr>
          <a:xfrm>
            <a:off x="3254565" y="286093"/>
            <a:ext cx="972643" cy="107600"/>
          </a:xfrm>
          <a:prstGeom prst="rect">
            <a:avLst/>
          </a:prstGeom>
        </p:spPr>
        <p:txBody>
          <a:bodyPr vert="horz" wrap="square" lIns="0" tIns="7499" rIns="0" bIns="0" rtlCol="0">
            <a:spAutoFit/>
          </a:bodyPr>
          <a:lstStyle/>
          <a:p>
            <a:pPr marL="7499">
              <a:spcBef>
                <a:spcPts val="59"/>
              </a:spcBef>
            </a:pPr>
            <a:r>
              <a:rPr sz="650" spc="47" dirty="0">
                <a:latin typeface="Calibri"/>
                <a:cs typeface="Calibri"/>
              </a:rPr>
              <a:t>A</a:t>
            </a:r>
            <a:r>
              <a:rPr sz="650" dirty="0">
                <a:latin typeface="Calibri"/>
                <a:cs typeface="Calibri"/>
              </a:rPr>
              <a:t> </a:t>
            </a:r>
            <a:r>
              <a:rPr sz="650" spc="53" dirty="0">
                <a:latin typeface="Calibri"/>
                <a:cs typeface="Calibri"/>
              </a:rPr>
              <a:t>Place</a:t>
            </a:r>
            <a:r>
              <a:rPr sz="650" spc="3" dirty="0">
                <a:latin typeface="Calibri"/>
                <a:cs typeface="Calibri"/>
              </a:rPr>
              <a:t> </a:t>
            </a:r>
            <a:r>
              <a:rPr sz="650" spc="62" dirty="0">
                <a:latin typeface="Calibri"/>
                <a:cs typeface="Calibri"/>
              </a:rPr>
              <a:t>Brand</a:t>
            </a:r>
            <a:r>
              <a:rPr sz="650" dirty="0">
                <a:latin typeface="Calibri"/>
                <a:cs typeface="Calibri"/>
              </a:rPr>
              <a:t> </a:t>
            </a:r>
            <a:r>
              <a:rPr sz="650" spc="44" dirty="0">
                <a:latin typeface="Calibri"/>
                <a:cs typeface="Calibri"/>
              </a:rPr>
              <a:t>for</a:t>
            </a:r>
            <a:r>
              <a:rPr sz="650" spc="3" dirty="0">
                <a:latin typeface="Calibri"/>
                <a:cs typeface="Calibri"/>
              </a:rPr>
              <a:t> </a:t>
            </a:r>
            <a:r>
              <a:rPr sz="650" spc="62" dirty="0">
                <a:latin typeface="Calibri"/>
                <a:cs typeface="Calibri"/>
              </a:rPr>
              <a:t>Crewe</a:t>
            </a:r>
            <a:endParaRPr sz="650">
              <a:latin typeface="Calibri"/>
              <a:cs typeface="Calibri"/>
            </a:endParaRPr>
          </a:p>
        </p:txBody>
      </p:sp>
      <p:sp>
        <p:nvSpPr>
          <p:cNvPr id="176" name="object 176"/>
          <p:cNvSpPr txBox="1"/>
          <p:nvPr/>
        </p:nvSpPr>
        <p:spPr>
          <a:xfrm>
            <a:off x="5718488" y="286093"/>
            <a:ext cx="638930" cy="107600"/>
          </a:xfrm>
          <a:prstGeom prst="rect">
            <a:avLst/>
          </a:prstGeom>
        </p:spPr>
        <p:txBody>
          <a:bodyPr vert="horz" wrap="square" lIns="0" tIns="7499" rIns="0" bIns="0" rtlCol="0">
            <a:spAutoFit/>
          </a:bodyPr>
          <a:lstStyle/>
          <a:p>
            <a:pPr marL="7499">
              <a:spcBef>
                <a:spcPts val="59"/>
              </a:spcBef>
            </a:pPr>
            <a:r>
              <a:rPr sz="650" spc="35" dirty="0">
                <a:latin typeface="Calibri"/>
                <a:cs typeface="Calibri"/>
              </a:rPr>
              <a:t>Guidelines</a:t>
            </a:r>
            <a:r>
              <a:rPr sz="650" spc="-9" dirty="0">
                <a:latin typeface="Calibri"/>
                <a:cs typeface="Calibri"/>
              </a:rPr>
              <a:t> </a:t>
            </a:r>
            <a:r>
              <a:rPr sz="650" spc="62" dirty="0">
                <a:latin typeface="Calibri"/>
                <a:cs typeface="Calibri"/>
              </a:rPr>
              <a:t>2020</a:t>
            </a:r>
            <a:endParaRPr sz="650">
              <a:latin typeface="Calibri"/>
              <a:cs typeface="Calibri"/>
            </a:endParaRPr>
          </a:p>
        </p:txBody>
      </p:sp>
      <p:sp>
        <p:nvSpPr>
          <p:cNvPr id="177" name="object 177"/>
          <p:cNvSpPr/>
          <p:nvPr/>
        </p:nvSpPr>
        <p:spPr>
          <a:xfrm>
            <a:off x="798125" y="1388472"/>
            <a:ext cx="2186011" cy="0"/>
          </a:xfrm>
          <a:custGeom>
            <a:avLst/>
            <a:gdLst/>
            <a:ahLst/>
            <a:cxnLst/>
            <a:rect l="l" t="t" r="r" b="b"/>
            <a:pathLst>
              <a:path w="3702050">
                <a:moveTo>
                  <a:pt x="0" y="0"/>
                </a:moveTo>
                <a:lnTo>
                  <a:pt x="3701453" y="0"/>
                </a:lnTo>
              </a:path>
            </a:pathLst>
          </a:custGeom>
          <a:ln w="12700">
            <a:solidFill>
              <a:srgbClr val="000000"/>
            </a:solidFill>
          </a:ln>
        </p:spPr>
        <p:txBody>
          <a:bodyPr wrap="square" lIns="0" tIns="0" rIns="0" bIns="0" rtlCol="0"/>
          <a:lstStyle/>
          <a:p>
            <a:endParaRPr sz="1063"/>
          </a:p>
        </p:txBody>
      </p:sp>
      <p:sp>
        <p:nvSpPr>
          <p:cNvPr id="178" name="object 178"/>
          <p:cNvSpPr txBox="1"/>
          <p:nvPr/>
        </p:nvSpPr>
        <p:spPr>
          <a:xfrm>
            <a:off x="1283414" y="1509929"/>
            <a:ext cx="1625447" cy="457119"/>
          </a:xfrm>
          <a:prstGeom prst="rect">
            <a:avLst/>
          </a:prstGeom>
        </p:spPr>
        <p:txBody>
          <a:bodyPr vert="horz" wrap="square" lIns="0" tIns="7499" rIns="0" bIns="0" rtlCol="0">
            <a:spAutoFit/>
          </a:bodyPr>
          <a:lstStyle/>
          <a:p>
            <a:pPr marL="7499" marR="3000">
              <a:lnSpc>
                <a:spcPct val="113700"/>
              </a:lnSpc>
              <a:spcBef>
                <a:spcPts val="59"/>
              </a:spcBef>
            </a:pPr>
            <a:r>
              <a:rPr sz="650" spc="50" dirty="0">
                <a:latin typeface="Calibri"/>
                <a:cs typeface="Calibri"/>
              </a:rPr>
              <a:t>This</a:t>
            </a:r>
            <a:r>
              <a:rPr sz="650" spc="3" dirty="0">
                <a:latin typeface="Calibri"/>
                <a:cs typeface="Calibri"/>
              </a:rPr>
              <a:t> </a:t>
            </a:r>
            <a:r>
              <a:rPr sz="650" spc="53" dirty="0">
                <a:latin typeface="Calibri"/>
                <a:cs typeface="Calibri"/>
              </a:rPr>
              <a:t>page</a:t>
            </a:r>
            <a:r>
              <a:rPr sz="650" spc="6" dirty="0">
                <a:latin typeface="Calibri"/>
                <a:cs typeface="Calibri"/>
              </a:rPr>
              <a:t> </a:t>
            </a:r>
            <a:r>
              <a:rPr sz="650" spc="62" dirty="0">
                <a:latin typeface="Calibri"/>
                <a:cs typeface="Calibri"/>
              </a:rPr>
              <a:t>shows</a:t>
            </a:r>
            <a:r>
              <a:rPr sz="650" spc="6" dirty="0">
                <a:latin typeface="Calibri"/>
                <a:cs typeface="Calibri"/>
              </a:rPr>
              <a:t> </a:t>
            </a:r>
            <a:r>
              <a:rPr sz="650" spc="67" dirty="0">
                <a:latin typeface="Calibri"/>
                <a:cs typeface="Calibri"/>
              </a:rPr>
              <a:t>a</a:t>
            </a:r>
            <a:r>
              <a:rPr sz="650" spc="3" dirty="0">
                <a:latin typeface="Calibri"/>
                <a:cs typeface="Calibri"/>
              </a:rPr>
              <a:t> </a:t>
            </a:r>
            <a:r>
              <a:rPr sz="650" spc="35" dirty="0">
                <a:latin typeface="Calibri"/>
                <a:cs typeface="Calibri"/>
              </a:rPr>
              <a:t>combination</a:t>
            </a:r>
            <a:r>
              <a:rPr sz="650" spc="6" dirty="0">
                <a:latin typeface="Calibri"/>
                <a:cs typeface="Calibri"/>
              </a:rPr>
              <a:t> </a:t>
            </a:r>
            <a:r>
              <a:rPr sz="650" spc="21" dirty="0">
                <a:latin typeface="Calibri"/>
                <a:cs typeface="Calibri"/>
              </a:rPr>
              <a:t>of</a:t>
            </a:r>
            <a:r>
              <a:rPr sz="650" spc="6" dirty="0">
                <a:latin typeface="Calibri"/>
                <a:cs typeface="Calibri"/>
              </a:rPr>
              <a:t> </a:t>
            </a:r>
            <a:r>
              <a:rPr sz="650" spc="38" dirty="0">
                <a:latin typeface="Calibri"/>
                <a:cs typeface="Calibri"/>
              </a:rPr>
              <a:t>pattern  </a:t>
            </a:r>
            <a:r>
              <a:rPr sz="650" spc="47" dirty="0">
                <a:latin typeface="Calibri"/>
                <a:cs typeface="Calibri"/>
              </a:rPr>
              <a:t>and typographic </a:t>
            </a:r>
            <a:r>
              <a:rPr sz="650" spc="41" dirty="0">
                <a:latin typeface="Calibri"/>
                <a:cs typeface="Calibri"/>
              </a:rPr>
              <a:t>compositions </a:t>
            </a:r>
            <a:r>
              <a:rPr sz="650" spc="53" dirty="0">
                <a:latin typeface="Calibri"/>
                <a:cs typeface="Calibri"/>
              </a:rPr>
              <a:t>using </a:t>
            </a:r>
            <a:r>
              <a:rPr sz="650" spc="56" dirty="0">
                <a:latin typeface="Calibri"/>
                <a:cs typeface="Calibri"/>
              </a:rPr>
              <a:t>our  primary </a:t>
            </a:r>
            <a:r>
              <a:rPr sz="650" spc="38" dirty="0">
                <a:latin typeface="Calibri"/>
                <a:cs typeface="Calibri"/>
              </a:rPr>
              <a:t>typeface, </a:t>
            </a:r>
            <a:r>
              <a:rPr sz="650" spc="32" dirty="0">
                <a:latin typeface="Calibri"/>
                <a:cs typeface="Calibri"/>
              </a:rPr>
              <a:t>Chivo, </a:t>
            </a:r>
            <a:r>
              <a:rPr sz="650" spc="27" dirty="0">
                <a:latin typeface="Calibri"/>
                <a:cs typeface="Calibri"/>
              </a:rPr>
              <a:t>in </a:t>
            </a:r>
            <a:r>
              <a:rPr sz="650" spc="67" dirty="0">
                <a:latin typeface="Calibri"/>
                <a:cs typeface="Calibri"/>
              </a:rPr>
              <a:t>a </a:t>
            </a:r>
            <a:r>
              <a:rPr sz="650" spc="44" dirty="0">
                <a:latin typeface="Calibri"/>
                <a:cs typeface="Calibri"/>
              </a:rPr>
              <a:t>variety </a:t>
            </a:r>
            <a:r>
              <a:rPr sz="650" spc="21" dirty="0">
                <a:latin typeface="Calibri"/>
                <a:cs typeface="Calibri"/>
              </a:rPr>
              <a:t>of  </a:t>
            </a:r>
            <a:r>
              <a:rPr sz="650" spc="44" dirty="0">
                <a:latin typeface="Calibri"/>
                <a:cs typeface="Calibri"/>
              </a:rPr>
              <a:t>weights </a:t>
            </a:r>
            <a:r>
              <a:rPr sz="650" spc="47" dirty="0">
                <a:latin typeface="Calibri"/>
                <a:cs typeface="Calibri"/>
              </a:rPr>
              <a:t>and</a:t>
            </a:r>
            <a:r>
              <a:rPr sz="650" spc="-30" dirty="0">
                <a:latin typeface="Calibri"/>
                <a:cs typeface="Calibri"/>
              </a:rPr>
              <a:t> </a:t>
            </a:r>
            <a:r>
              <a:rPr sz="650" spc="44" dirty="0">
                <a:latin typeface="Calibri"/>
                <a:cs typeface="Calibri"/>
              </a:rPr>
              <a:t>styles.</a:t>
            </a:r>
            <a:endParaRPr sz="650">
              <a:latin typeface="Calibri"/>
              <a:cs typeface="Calibri"/>
            </a:endParaRPr>
          </a:p>
        </p:txBody>
      </p:sp>
      <p:sp>
        <p:nvSpPr>
          <p:cNvPr id="179" name="object 179"/>
          <p:cNvSpPr txBox="1"/>
          <p:nvPr/>
        </p:nvSpPr>
        <p:spPr>
          <a:xfrm>
            <a:off x="1283413" y="2072435"/>
            <a:ext cx="1637446" cy="685130"/>
          </a:xfrm>
          <a:prstGeom prst="rect">
            <a:avLst/>
          </a:prstGeom>
        </p:spPr>
        <p:txBody>
          <a:bodyPr vert="horz" wrap="square" lIns="0" tIns="7499" rIns="0" bIns="0" rtlCol="0">
            <a:spAutoFit/>
          </a:bodyPr>
          <a:lstStyle/>
          <a:p>
            <a:pPr marL="7499" marR="3000">
              <a:lnSpc>
                <a:spcPct val="113700"/>
              </a:lnSpc>
              <a:spcBef>
                <a:spcPts val="59"/>
              </a:spcBef>
            </a:pPr>
            <a:r>
              <a:rPr sz="650" spc="32" dirty="0">
                <a:latin typeface="Calibri"/>
                <a:cs typeface="Calibri"/>
              </a:rPr>
              <a:t>It </a:t>
            </a:r>
            <a:r>
              <a:rPr sz="650" spc="53" dirty="0">
                <a:latin typeface="Calibri"/>
                <a:cs typeface="Calibri"/>
              </a:rPr>
              <a:t>is </a:t>
            </a:r>
            <a:r>
              <a:rPr sz="650" spc="35" dirty="0">
                <a:latin typeface="Calibri"/>
                <a:cs typeface="Calibri"/>
              </a:rPr>
              <a:t>important </a:t>
            </a:r>
            <a:r>
              <a:rPr sz="650" spc="27" dirty="0">
                <a:latin typeface="Calibri"/>
                <a:cs typeface="Calibri"/>
              </a:rPr>
              <a:t>that </a:t>
            </a:r>
            <a:r>
              <a:rPr sz="650" spc="41" dirty="0">
                <a:latin typeface="Calibri"/>
                <a:cs typeface="Calibri"/>
              </a:rPr>
              <a:t>there </a:t>
            </a:r>
            <a:r>
              <a:rPr sz="650" spc="53" dirty="0">
                <a:latin typeface="Calibri"/>
                <a:cs typeface="Calibri"/>
              </a:rPr>
              <a:t>is </a:t>
            </a:r>
            <a:r>
              <a:rPr sz="650" spc="56" dirty="0">
                <a:latin typeface="Calibri"/>
                <a:cs typeface="Calibri"/>
              </a:rPr>
              <a:t>always </a:t>
            </a:r>
            <a:r>
              <a:rPr sz="650" spc="67" dirty="0">
                <a:latin typeface="Calibri"/>
                <a:cs typeface="Calibri"/>
              </a:rPr>
              <a:t>a  </a:t>
            </a:r>
            <a:r>
              <a:rPr sz="650" spc="38" dirty="0">
                <a:latin typeface="Calibri"/>
                <a:cs typeface="Calibri"/>
              </a:rPr>
              <a:t>relationship between </a:t>
            </a:r>
            <a:r>
              <a:rPr sz="650" spc="47" dirty="0">
                <a:latin typeface="Calibri"/>
                <a:cs typeface="Calibri"/>
              </a:rPr>
              <a:t>typography </a:t>
            </a:r>
            <a:r>
              <a:rPr sz="650" spc="15" dirty="0">
                <a:latin typeface="Calibri"/>
                <a:cs typeface="Calibri"/>
              </a:rPr>
              <a:t>(in </a:t>
            </a:r>
            <a:r>
              <a:rPr sz="650" spc="27" dirty="0">
                <a:latin typeface="Calibri"/>
                <a:cs typeface="Calibri"/>
              </a:rPr>
              <a:t>both  </a:t>
            </a:r>
            <a:r>
              <a:rPr sz="650" spc="41" dirty="0">
                <a:latin typeface="Calibri"/>
                <a:cs typeface="Calibri"/>
              </a:rPr>
              <a:t>meaning</a:t>
            </a:r>
            <a:r>
              <a:rPr sz="650" spc="9" dirty="0">
                <a:latin typeface="Calibri"/>
                <a:cs typeface="Calibri"/>
              </a:rPr>
              <a:t> </a:t>
            </a:r>
            <a:r>
              <a:rPr sz="650" spc="47" dirty="0">
                <a:latin typeface="Calibri"/>
                <a:cs typeface="Calibri"/>
              </a:rPr>
              <a:t>and</a:t>
            </a:r>
            <a:r>
              <a:rPr sz="650" spc="6" dirty="0">
                <a:latin typeface="Calibri"/>
                <a:cs typeface="Calibri"/>
              </a:rPr>
              <a:t> </a:t>
            </a:r>
            <a:r>
              <a:rPr sz="650" spc="32" dirty="0">
                <a:latin typeface="Calibri"/>
                <a:cs typeface="Calibri"/>
              </a:rPr>
              <a:t>placement)</a:t>
            </a:r>
            <a:r>
              <a:rPr sz="650" spc="9" dirty="0">
                <a:latin typeface="Calibri"/>
                <a:cs typeface="Calibri"/>
              </a:rPr>
              <a:t> </a:t>
            </a:r>
            <a:r>
              <a:rPr sz="650" spc="30" dirty="0">
                <a:latin typeface="Calibri"/>
                <a:cs typeface="Calibri"/>
              </a:rPr>
              <a:t>with</a:t>
            </a:r>
            <a:r>
              <a:rPr sz="650" spc="9" dirty="0">
                <a:latin typeface="Calibri"/>
                <a:cs typeface="Calibri"/>
              </a:rPr>
              <a:t> </a:t>
            </a:r>
            <a:r>
              <a:rPr sz="650" spc="27" dirty="0">
                <a:latin typeface="Calibri"/>
                <a:cs typeface="Calibri"/>
              </a:rPr>
              <a:t>the</a:t>
            </a:r>
            <a:r>
              <a:rPr sz="650" spc="9" dirty="0">
                <a:latin typeface="Calibri"/>
                <a:cs typeface="Calibri"/>
              </a:rPr>
              <a:t> </a:t>
            </a:r>
            <a:r>
              <a:rPr sz="650" spc="30" dirty="0">
                <a:latin typeface="Calibri"/>
                <a:cs typeface="Calibri"/>
              </a:rPr>
              <a:t>bold</a:t>
            </a:r>
            <a:r>
              <a:rPr sz="650" spc="9" dirty="0">
                <a:latin typeface="Calibri"/>
                <a:cs typeface="Calibri"/>
              </a:rPr>
              <a:t> </a:t>
            </a:r>
            <a:r>
              <a:rPr sz="650" spc="47" dirty="0">
                <a:latin typeface="Calibri"/>
                <a:cs typeface="Calibri"/>
              </a:rPr>
              <a:t>and  </a:t>
            </a:r>
            <a:r>
              <a:rPr sz="650" spc="38" dirty="0">
                <a:latin typeface="Calibri"/>
                <a:cs typeface="Calibri"/>
              </a:rPr>
              <a:t>directional </a:t>
            </a:r>
            <a:r>
              <a:rPr sz="650" spc="41" dirty="0">
                <a:latin typeface="Calibri"/>
                <a:cs typeface="Calibri"/>
              </a:rPr>
              <a:t>patterns. </a:t>
            </a:r>
            <a:r>
              <a:rPr sz="650" spc="44" dirty="0">
                <a:latin typeface="Calibri"/>
                <a:cs typeface="Calibri"/>
              </a:rPr>
              <a:t>The </a:t>
            </a:r>
            <a:r>
              <a:rPr sz="650" spc="38" dirty="0">
                <a:latin typeface="Calibri"/>
                <a:cs typeface="Calibri"/>
              </a:rPr>
              <a:t>pattern </a:t>
            </a:r>
            <a:r>
              <a:rPr sz="650" spc="32" dirty="0">
                <a:latin typeface="Calibri"/>
                <a:cs typeface="Calibri"/>
              </a:rPr>
              <a:t>itself </a:t>
            </a:r>
            <a:r>
              <a:rPr sz="650" spc="53" dirty="0">
                <a:latin typeface="Calibri"/>
                <a:cs typeface="Calibri"/>
              </a:rPr>
              <a:t>is  </a:t>
            </a:r>
            <a:r>
              <a:rPr sz="650" spc="44" dirty="0">
                <a:latin typeface="Calibri"/>
                <a:cs typeface="Calibri"/>
              </a:rPr>
              <a:t>inspired</a:t>
            </a:r>
            <a:r>
              <a:rPr sz="650" spc="6" dirty="0">
                <a:latin typeface="Calibri"/>
                <a:cs typeface="Calibri"/>
              </a:rPr>
              <a:t> </a:t>
            </a:r>
            <a:r>
              <a:rPr sz="650" spc="35" dirty="0">
                <a:latin typeface="Calibri"/>
                <a:cs typeface="Calibri"/>
              </a:rPr>
              <a:t>by</a:t>
            </a:r>
            <a:r>
              <a:rPr sz="650" spc="9" dirty="0">
                <a:latin typeface="Calibri"/>
                <a:cs typeface="Calibri"/>
              </a:rPr>
              <a:t> </a:t>
            </a:r>
            <a:r>
              <a:rPr sz="650" spc="56" dirty="0">
                <a:latin typeface="Calibri"/>
                <a:cs typeface="Calibri"/>
              </a:rPr>
              <a:t>our</a:t>
            </a:r>
            <a:r>
              <a:rPr sz="650" spc="9" dirty="0">
                <a:latin typeface="Calibri"/>
                <a:cs typeface="Calibri"/>
              </a:rPr>
              <a:t> </a:t>
            </a:r>
            <a:r>
              <a:rPr sz="650" spc="50" dirty="0">
                <a:latin typeface="Calibri"/>
                <a:cs typeface="Calibri"/>
              </a:rPr>
              <a:t>values</a:t>
            </a:r>
            <a:r>
              <a:rPr sz="650" spc="9" dirty="0">
                <a:latin typeface="Calibri"/>
                <a:cs typeface="Calibri"/>
              </a:rPr>
              <a:t> </a:t>
            </a:r>
            <a:r>
              <a:rPr sz="650" spc="53" dirty="0">
                <a:latin typeface="Calibri"/>
                <a:cs typeface="Calibri"/>
              </a:rPr>
              <a:t>-</a:t>
            </a:r>
            <a:r>
              <a:rPr sz="650" spc="6" dirty="0">
                <a:latin typeface="Calibri"/>
                <a:cs typeface="Calibri"/>
              </a:rPr>
              <a:t> </a:t>
            </a:r>
            <a:r>
              <a:rPr sz="650" spc="30" dirty="0">
                <a:latin typeface="Calibri"/>
                <a:cs typeface="Calibri"/>
              </a:rPr>
              <a:t>they</a:t>
            </a:r>
            <a:r>
              <a:rPr sz="650" spc="9" dirty="0">
                <a:latin typeface="Calibri"/>
                <a:cs typeface="Calibri"/>
              </a:rPr>
              <a:t> </a:t>
            </a:r>
            <a:r>
              <a:rPr sz="650" spc="67" dirty="0">
                <a:latin typeface="Calibri"/>
                <a:cs typeface="Calibri"/>
              </a:rPr>
              <a:t>are</a:t>
            </a:r>
            <a:r>
              <a:rPr sz="650" spc="9" dirty="0">
                <a:latin typeface="Calibri"/>
                <a:cs typeface="Calibri"/>
              </a:rPr>
              <a:t> </a:t>
            </a:r>
            <a:r>
              <a:rPr sz="650" spc="38" dirty="0">
                <a:latin typeface="Calibri"/>
                <a:cs typeface="Calibri"/>
              </a:rPr>
              <a:t>dynamic,  energetic, connective </a:t>
            </a:r>
            <a:r>
              <a:rPr sz="650" spc="47" dirty="0">
                <a:latin typeface="Calibri"/>
                <a:cs typeface="Calibri"/>
              </a:rPr>
              <a:t>and</a:t>
            </a:r>
            <a:r>
              <a:rPr sz="650" spc="-59" dirty="0">
                <a:latin typeface="Calibri"/>
                <a:cs typeface="Calibri"/>
              </a:rPr>
              <a:t> </a:t>
            </a:r>
            <a:r>
              <a:rPr sz="650" spc="35" dirty="0">
                <a:latin typeface="Calibri"/>
                <a:cs typeface="Calibri"/>
              </a:rPr>
              <a:t>directional.</a:t>
            </a:r>
            <a:endParaRPr sz="650">
              <a:latin typeface="Calibri"/>
              <a:cs typeface="Calibri"/>
            </a:endParaRPr>
          </a:p>
        </p:txBody>
      </p:sp>
      <p:sp>
        <p:nvSpPr>
          <p:cNvPr id="180" name="object 180"/>
          <p:cNvSpPr txBox="1"/>
          <p:nvPr/>
        </p:nvSpPr>
        <p:spPr>
          <a:xfrm>
            <a:off x="1283413" y="286093"/>
            <a:ext cx="860531" cy="107600"/>
          </a:xfrm>
          <a:prstGeom prst="rect">
            <a:avLst/>
          </a:prstGeom>
        </p:spPr>
        <p:txBody>
          <a:bodyPr vert="horz" wrap="square" lIns="0" tIns="7499" rIns="0" bIns="0" rtlCol="0">
            <a:spAutoFit/>
          </a:bodyPr>
          <a:lstStyle/>
          <a:p>
            <a:pPr marL="7499">
              <a:spcBef>
                <a:spcPts val="59"/>
              </a:spcBef>
            </a:pPr>
            <a:r>
              <a:rPr sz="650" b="1" spc="56" dirty="0">
                <a:latin typeface="Calibri"/>
                <a:cs typeface="Calibri"/>
              </a:rPr>
              <a:t>02.00 </a:t>
            </a:r>
            <a:r>
              <a:rPr sz="650" b="1" spc="53" dirty="0">
                <a:latin typeface="Calibri"/>
                <a:cs typeface="Calibri"/>
              </a:rPr>
              <a:t>Visual</a:t>
            </a:r>
            <a:r>
              <a:rPr sz="650" b="1" spc="38" dirty="0">
                <a:latin typeface="Calibri"/>
                <a:cs typeface="Calibri"/>
              </a:rPr>
              <a:t> </a:t>
            </a:r>
            <a:r>
              <a:rPr sz="650" b="1" spc="44" dirty="0">
                <a:latin typeface="Calibri"/>
                <a:cs typeface="Calibri"/>
              </a:rPr>
              <a:t>Identity</a:t>
            </a:r>
            <a:endParaRPr sz="650">
              <a:latin typeface="Calibri"/>
              <a:cs typeface="Calibri"/>
            </a:endParaRPr>
          </a:p>
        </p:txBody>
      </p:sp>
      <p:sp>
        <p:nvSpPr>
          <p:cNvPr id="181" name="object 181"/>
          <p:cNvSpPr txBox="1"/>
          <p:nvPr/>
        </p:nvSpPr>
        <p:spPr>
          <a:xfrm>
            <a:off x="4457547" y="2580842"/>
            <a:ext cx="2327370" cy="354249"/>
          </a:xfrm>
          <a:prstGeom prst="rect">
            <a:avLst/>
          </a:prstGeom>
        </p:spPr>
        <p:txBody>
          <a:bodyPr vert="horz" wrap="square" lIns="0" tIns="20623" rIns="0" bIns="0" rtlCol="0">
            <a:spAutoFit/>
          </a:bodyPr>
          <a:lstStyle/>
          <a:p>
            <a:pPr marL="7499" marR="3000">
              <a:lnSpc>
                <a:spcPts val="1346"/>
              </a:lnSpc>
              <a:spcBef>
                <a:spcPts val="162"/>
              </a:spcBef>
            </a:pPr>
            <a:r>
              <a:rPr sz="1181" spc="59" dirty="0">
                <a:solidFill>
                  <a:srgbClr val="EDECEA"/>
                </a:solidFill>
                <a:latin typeface="Calibri"/>
                <a:cs typeface="Calibri"/>
              </a:rPr>
              <a:t>Skilled </a:t>
            </a:r>
            <a:r>
              <a:rPr sz="1181" spc="30" dirty="0">
                <a:solidFill>
                  <a:srgbClr val="EDECEA"/>
                </a:solidFill>
                <a:latin typeface="Calibri"/>
                <a:cs typeface="Calibri"/>
              </a:rPr>
              <a:t>people, </a:t>
            </a:r>
            <a:r>
              <a:rPr sz="1181" spc="44" dirty="0">
                <a:solidFill>
                  <a:srgbClr val="EDECEA"/>
                </a:solidFill>
                <a:latin typeface="Calibri"/>
                <a:cs typeface="Calibri"/>
              </a:rPr>
              <a:t>brilliant</a:t>
            </a:r>
            <a:r>
              <a:rPr sz="1181" spc="-177" dirty="0">
                <a:solidFill>
                  <a:srgbClr val="EDECEA"/>
                </a:solidFill>
                <a:latin typeface="Calibri"/>
                <a:cs typeface="Calibri"/>
              </a:rPr>
              <a:t> </a:t>
            </a:r>
            <a:r>
              <a:rPr sz="1181" spc="86" dirty="0">
                <a:solidFill>
                  <a:srgbClr val="EDECEA"/>
                </a:solidFill>
                <a:latin typeface="Calibri"/>
                <a:cs typeface="Calibri"/>
              </a:rPr>
              <a:t>businesses  </a:t>
            </a:r>
            <a:r>
              <a:rPr sz="1181" spc="74" dirty="0">
                <a:solidFill>
                  <a:srgbClr val="EDECEA"/>
                </a:solidFill>
                <a:latin typeface="Calibri"/>
                <a:cs typeface="Calibri"/>
              </a:rPr>
              <a:t>and</a:t>
            </a:r>
            <a:r>
              <a:rPr sz="1181" spc="-30" dirty="0">
                <a:solidFill>
                  <a:srgbClr val="EDECEA"/>
                </a:solidFill>
                <a:latin typeface="Calibri"/>
                <a:cs typeface="Calibri"/>
              </a:rPr>
              <a:t> </a:t>
            </a:r>
            <a:r>
              <a:rPr sz="1181" spc="124" dirty="0">
                <a:solidFill>
                  <a:srgbClr val="EDECEA"/>
                </a:solidFill>
                <a:latin typeface="Calibri"/>
                <a:cs typeface="Calibri"/>
              </a:rPr>
              <a:t>a</a:t>
            </a:r>
            <a:r>
              <a:rPr sz="1181" spc="-27" dirty="0">
                <a:solidFill>
                  <a:srgbClr val="EDECEA"/>
                </a:solidFill>
                <a:latin typeface="Calibri"/>
                <a:cs typeface="Calibri"/>
              </a:rPr>
              <a:t> </a:t>
            </a:r>
            <a:r>
              <a:rPr sz="1181" spc="65" dirty="0">
                <a:solidFill>
                  <a:srgbClr val="EDECEA"/>
                </a:solidFill>
                <a:latin typeface="Calibri"/>
                <a:cs typeface="Calibri"/>
              </a:rPr>
              <a:t>self-starting</a:t>
            </a:r>
            <a:r>
              <a:rPr sz="1181" spc="-27" dirty="0">
                <a:solidFill>
                  <a:srgbClr val="EDECEA"/>
                </a:solidFill>
                <a:latin typeface="Calibri"/>
                <a:cs typeface="Calibri"/>
              </a:rPr>
              <a:t> </a:t>
            </a:r>
            <a:r>
              <a:rPr sz="1181" spc="30" dirty="0">
                <a:solidFill>
                  <a:srgbClr val="EDECEA"/>
                </a:solidFill>
                <a:latin typeface="Calibri"/>
                <a:cs typeface="Calibri"/>
              </a:rPr>
              <a:t>attitude</a:t>
            </a:r>
            <a:endParaRPr sz="1181">
              <a:latin typeface="Calibri"/>
              <a:cs typeface="Calibri"/>
            </a:endParaRPr>
          </a:p>
        </p:txBody>
      </p:sp>
      <p:sp>
        <p:nvSpPr>
          <p:cNvPr id="182" name="object 182"/>
          <p:cNvSpPr txBox="1"/>
          <p:nvPr/>
        </p:nvSpPr>
        <p:spPr>
          <a:xfrm>
            <a:off x="9507173" y="3492006"/>
            <a:ext cx="176606" cy="62074"/>
          </a:xfrm>
          <a:prstGeom prst="rect">
            <a:avLst/>
          </a:prstGeom>
        </p:spPr>
        <p:txBody>
          <a:bodyPr vert="horz" wrap="square" lIns="0" tIns="7499" rIns="0" bIns="0" rtlCol="0">
            <a:spAutoFit/>
          </a:bodyPr>
          <a:lstStyle/>
          <a:p>
            <a:pPr marL="7499" marR="3000">
              <a:spcBef>
                <a:spcPts val="59"/>
              </a:spcBef>
            </a:pPr>
            <a:r>
              <a:rPr sz="177" spc="12" dirty="0">
                <a:solidFill>
                  <a:srgbClr val="FFFFFF"/>
                </a:solidFill>
                <a:latin typeface="Calibri"/>
                <a:cs typeface="Calibri"/>
              </a:rPr>
              <a:t>A</a:t>
            </a:r>
            <a:r>
              <a:rPr sz="177" spc="-30" dirty="0">
                <a:solidFill>
                  <a:srgbClr val="FFFFFF"/>
                </a:solidFill>
                <a:latin typeface="Calibri"/>
                <a:cs typeface="Calibri"/>
              </a:rPr>
              <a:t> </a:t>
            </a:r>
            <a:r>
              <a:rPr sz="177" spc="12" dirty="0">
                <a:solidFill>
                  <a:srgbClr val="FFFFFF"/>
                </a:solidFill>
                <a:latin typeface="Calibri"/>
                <a:cs typeface="Calibri"/>
              </a:rPr>
              <a:t>PLACEBRAND  FOR</a:t>
            </a:r>
            <a:r>
              <a:rPr sz="177" spc="-9" dirty="0">
                <a:solidFill>
                  <a:srgbClr val="FFFFFF"/>
                </a:solidFill>
                <a:latin typeface="Calibri"/>
                <a:cs typeface="Calibri"/>
              </a:rPr>
              <a:t> </a:t>
            </a:r>
            <a:r>
              <a:rPr sz="177" spc="12" dirty="0">
                <a:solidFill>
                  <a:srgbClr val="FFFFFF"/>
                </a:solidFill>
                <a:latin typeface="Calibri"/>
                <a:cs typeface="Calibri"/>
              </a:rPr>
              <a:t>CREWE</a:t>
            </a:r>
            <a:endParaRPr sz="177">
              <a:latin typeface="Calibri"/>
              <a:cs typeface="Calibri"/>
            </a:endParaRPr>
          </a:p>
        </p:txBody>
      </p:sp>
      <p:sp>
        <p:nvSpPr>
          <p:cNvPr id="183" name="object 183"/>
          <p:cNvSpPr txBox="1"/>
          <p:nvPr/>
        </p:nvSpPr>
        <p:spPr>
          <a:xfrm>
            <a:off x="6059075" y="3492006"/>
            <a:ext cx="169107" cy="62074"/>
          </a:xfrm>
          <a:prstGeom prst="rect">
            <a:avLst/>
          </a:prstGeom>
        </p:spPr>
        <p:txBody>
          <a:bodyPr vert="horz" wrap="square" lIns="0" tIns="7499" rIns="0" bIns="0" rtlCol="0">
            <a:spAutoFit/>
          </a:bodyPr>
          <a:lstStyle/>
          <a:p>
            <a:pPr marR="3000">
              <a:spcBef>
                <a:spcPts val="59"/>
              </a:spcBef>
            </a:pPr>
            <a:r>
              <a:rPr sz="177" spc="12" dirty="0">
                <a:solidFill>
                  <a:srgbClr val="FFFFFF"/>
                </a:solidFill>
                <a:latin typeface="Calibri"/>
                <a:cs typeface="Calibri"/>
              </a:rPr>
              <a:t>A</a:t>
            </a:r>
            <a:r>
              <a:rPr sz="177" spc="-30" dirty="0">
                <a:solidFill>
                  <a:srgbClr val="FFFFFF"/>
                </a:solidFill>
                <a:latin typeface="Calibri"/>
                <a:cs typeface="Calibri"/>
              </a:rPr>
              <a:t> </a:t>
            </a:r>
            <a:r>
              <a:rPr sz="177" spc="12" dirty="0">
                <a:solidFill>
                  <a:srgbClr val="FFFFFF"/>
                </a:solidFill>
                <a:latin typeface="Calibri"/>
                <a:cs typeface="Calibri"/>
              </a:rPr>
              <a:t>PLACEBRAND  FOR</a:t>
            </a:r>
            <a:r>
              <a:rPr sz="177" spc="-9" dirty="0">
                <a:solidFill>
                  <a:srgbClr val="FFFFFF"/>
                </a:solidFill>
                <a:latin typeface="Calibri"/>
                <a:cs typeface="Calibri"/>
              </a:rPr>
              <a:t> </a:t>
            </a:r>
            <a:r>
              <a:rPr sz="177" spc="12" dirty="0">
                <a:solidFill>
                  <a:srgbClr val="FFFFFF"/>
                </a:solidFill>
                <a:latin typeface="Calibri"/>
                <a:cs typeface="Calibri"/>
              </a:rPr>
              <a:t>CREWE</a:t>
            </a:r>
            <a:endParaRPr sz="177">
              <a:latin typeface="Calibri"/>
              <a:cs typeface="Calibri"/>
            </a:endParaRPr>
          </a:p>
        </p:txBody>
      </p:sp>
      <p:sp>
        <p:nvSpPr>
          <p:cNvPr id="184" name="object 184"/>
          <p:cNvSpPr txBox="1"/>
          <p:nvPr/>
        </p:nvSpPr>
        <p:spPr>
          <a:xfrm>
            <a:off x="4247640" y="3413251"/>
            <a:ext cx="1414720" cy="1876929"/>
          </a:xfrm>
          <a:prstGeom prst="rect">
            <a:avLst/>
          </a:prstGeom>
        </p:spPr>
        <p:txBody>
          <a:bodyPr vert="horz" wrap="square" lIns="0" tIns="82491" rIns="0" bIns="0" rtlCol="0">
            <a:spAutoFit/>
          </a:bodyPr>
          <a:lstStyle/>
          <a:p>
            <a:pPr marL="80243" marR="409839">
              <a:lnSpc>
                <a:spcPct val="72600"/>
              </a:lnSpc>
              <a:spcBef>
                <a:spcPts val="650"/>
              </a:spcBef>
            </a:pPr>
            <a:r>
              <a:rPr sz="2362" b="1" spc="-50" dirty="0">
                <a:solidFill>
                  <a:srgbClr val="EDECEA"/>
                </a:solidFill>
                <a:latin typeface="Tahoma"/>
                <a:cs typeface="Tahoma"/>
              </a:rPr>
              <a:t>WE  </a:t>
            </a:r>
            <a:r>
              <a:rPr sz="2362" b="1" spc="-92" dirty="0">
                <a:solidFill>
                  <a:srgbClr val="EDECEA"/>
                </a:solidFill>
                <a:latin typeface="Tahoma"/>
                <a:cs typeface="Tahoma"/>
              </a:rPr>
              <a:t>WORK</a:t>
            </a:r>
            <a:endParaRPr sz="2362">
              <a:latin typeface="Tahoma"/>
              <a:cs typeface="Tahoma"/>
            </a:endParaRPr>
          </a:p>
          <a:p>
            <a:pPr>
              <a:lnSpc>
                <a:spcPct val="100000"/>
              </a:lnSpc>
            </a:pPr>
            <a:endParaRPr sz="2775">
              <a:latin typeface="Tahoma"/>
              <a:cs typeface="Tahoma"/>
            </a:endParaRPr>
          </a:p>
          <a:p>
            <a:pPr>
              <a:lnSpc>
                <a:spcPct val="100000"/>
              </a:lnSpc>
            </a:pPr>
            <a:endParaRPr sz="2775">
              <a:latin typeface="Tahoma"/>
              <a:cs typeface="Tahoma"/>
            </a:endParaRPr>
          </a:p>
          <a:p>
            <a:pPr>
              <a:lnSpc>
                <a:spcPct val="100000"/>
              </a:lnSpc>
            </a:pPr>
            <a:endParaRPr sz="2303">
              <a:latin typeface="Tahoma"/>
              <a:cs typeface="Tahoma"/>
            </a:endParaRPr>
          </a:p>
          <a:p>
            <a:pPr marL="1111779" marR="136488"/>
            <a:r>
              <a:rPr sz="177" spc="12" dirty="0">
                <a:solidFill>
                  <a:srgbClr val="FFFFFF"/>
                </a:solidFill>
                <a:latin typeface="Calibri"/>
                <a:cs typeface="Calibri"/>
              </a:rPr>
              <a:t>A</a:t>
            </a:r>
            <a:r>
              <a:rPr sz="177" spc="-27" dirty="0">
                <a:solidFill>
                  <a:srgbClr val="FFFFFF"/>
                </a:solidFill>
                <a:latin typeface="Calibri"/>
                <a:cs typeface="Calibri"/>
              </a:rPr>
              <a:t> </a:t>
            </a:r>
            <a:r>
              <a:rPr sz="177" spc="12" dirty="0">
                <a:solidFill>
                  <a:srgbClr val="FFFFFF"/>
                </a:solidFill>
                <a:latin typeface="Calibri"/>
                <a:cs typeface="Calibri"/>
              </a:rPr>
              <a:t>PLACEBRAND  FOR</a:t>
            </a:r>
            <a:r>
              <a:rPr sz="177" spc="-9" dirty="0">
                <a:solidFill>
                  <a:srgbClr val="FFFFFF"/>
                </a:solidFill>
                <a:latin typeface="Calibri"/>
                <a:cs typeface="Calibri"/>
              </a:rPr>
              <a:t> </a:t>
            </a:r>
            <a:r>
              <a:rPr sz="177" spc="12" dirty="0">
                <a:solidFill>
                  <a:srgbClr val="FFFFFF"/>
                </a:solidFill>
                <a:latin typeface="Calibri"/>
                <a:cs typeface="Calibri"/>
              </a:rPr>
              <a:t>CREWE</a:t>
            </a:r>
            <a:endParaRPr sz="177">
              <a:latin typeface="Calibri"/>
              <a:cs typeface="Calibri"/>
            </a:endParaRPr>
          </a:p>
        </p:txBody>
      </p:sp>
      <p:sp>
        <p:nvSpPr>
          <p:cNvPr id="185" name="object 185"/>
          <p:cNvSpPr/>
          <p:nvPr/>
        </p:nvSpPr>
        <p:spPr>
          <a:xfrm>
            <a:off x="7823937" y="1265530"/>
            <a:ext cx="160165" cy="42880"/>
          </a:xfrm>
          <a:prstGeom prst="rect">
            <a:avLst/>
          </a:prstGeom>
          <a:blipFill>
            <a:blip r:embed="rId5" cstate="print"/>
            <a:stretch>
              <a:fillRect/>
            </a:stretch>
          </a:blipFill>
        </p:spPr>
        <p:txBody>
          <a:bodyPr wrap="square" lIns="0" tIns="0" rIns="0" bIns="0" rtlCol="0"/>
          <a:lstStyle/>
          <a:p>
            <a:endParaRPr sz="1063"/>
          </a:p>
        </p:txBody>
      </p:sp>
      <p:sp>
        <p:nvSpPr>
          <p:cNvPr id="186" name="object 186"/>
          <p:cNvSpPr txBox="1"/>
          <p:nvPr/>
        </p:nvSpPr>
        <p:spPr>
          <a:xfrm>
            <a:off x="7127505" y="1251192"/>
            <a:ext cx="176606" cy="62074"/>
          </a:xfrm>
          <a:prstGeom prst="rect">
            <a:avLst/>
          </a:prstGeom>
        </p:spPr>
        <p:txBody>
          <a:bodyPr vert="horz" wrap="square" lIns="0" tIns="7499" rIns="0" bIns="0" rtlCol="0">
            <a:spAutoFit/>
          </a:bodyPr>
          <a:lstStyle/>
          <a:p>
            <a:pPr marL="7499" marR="3000">
              <a:spcBef>
                <a:spcPts val="59"/>
              </a:spcBef>
            </a:pPr>
            <a:r>
              <a:rPr sz="177" spc="12" dirty="0">
                <a:solidFill>
                  <a:srgbClr val="FFFFFF"/>
                </a:solidFill>
                <a:latin typeface="Calibri"/>
                <a:cs typeface="Calibri"/>
              </a:rPr>
              <a:t>A</a:t>
            </a:r>
            <a:r>
              <a:rPr sz="177" spc="-30" dirty="0">
                <a:solidFill>
                  <a:srgbClr val="FFFFFF"/>
                </a:solidFill>
                <a:latin typeface="Calibri"/>
                <a:cs typeface="Calibri"/>
              </a:rPr>
              <a:t> </a:t>
            </a:r>
            <a:r>
              <a:rPr sz="177" spc="12" dirty="0">
                <a:solidFill>
                  <a:srgbClr val="FFFFFF"/>
                </a:solidFill>
                <a:latin typeface="Calibri"/>
                <a:cs typeface="Calibri"/>
              </a:rPr>
              <a:t>PLACEBRAND  FOR</a:t>
            </a:r>
            <a:r>
              <a:rPr sz="177" spc="-9" dirty="0">
                <a:solidFill>
                  <a:srgbClr val="FFFFFF"/>
                </a:solidFill>
                <a:latin typeface="Calibri"/>
                <a:cs typeface="Calibri"/>
              </a:rPr>
              <a:t> </a:t>
            </a:r>
            <a:r>
              <a:rPr sz="177" spc="12" dirty="0">
                <a:solidFill>
                  <a:srgbClr val="FFFFFF"/>
                </a:solidFill>
                <a:latin typeface="Calibri"/>
                <a:cs typeface="Calibri"/>
              </a:rPr>
              <a:t>CREWE</a:t>
            </a:r>
            <a:endParaRPr sz="177">
              <a:latin typeface="Calibri"/>
              <a:cs typeface="Calibri"/>
            </a:endParaRPr>
          </a:p>
        </p:txBody>
      </p:sp>
      <p:sp>
        <p:nvSpPr>
          <p:cNvPr id="187" name="object 187"/>
          <p:cNvSpPr txBox="1"/>
          <p:nvPr/>
        </p:nvSpPr>
        <p:spPr>
          <a:xfrm>
            <a:off x="9457902" y="3867390"/>
            <a:ext cx="936648" cy="643772"/>
          </a:xfrm>
          <a:prstGeom prst="rect">
            <a:avLst/>
          </a:prstGeom>
        </p:spPr>
        <p:txBody>
          <a:bodyPr vert="horz" wrap="square" lIns="0" tIns="7499" rIns="0" bIns="0" rtlCol="0">
            <a:spAutoFit/>
          </a:bodyPr>
          <a:lstStyle/>
          <a:p>
            <a:pPr marL="7499">
              <a:spcBef>
                <a:spcPts val="59"/>
              </a:spcBef>
            </a:pPr>
            <a:r>
              <a:rPr sz="4134" spc="198" dirty="0">
                <a:solidFill>
                  <a:srgbClr val="EDECEA"/>
                </a:solidFill>
                <a:latin typeface="Calibri"/>
                <a:cs typeface="Calibri"/>
              </a:rPr>
              <a:t>Con</a:t>
            </a:r>
            <a:endParaRPr sz="4134">
              <a:latin typeface="Calibri"/>
              <a:cs typeface="Calibri"/>
            </a:endParaRPr>
          </a:p>
        </p:txBody>
      </p:sp>
      <p:sp>
        <p:nvSpPr>
          <p:cNvPr id="188" name="object 188"/>
          <p:cNvSpPr txBox="1"/>
          <p:nvPr/>
        </p:nvSpPr>
        <p:spPr>
          <a:xfrm>
            <a:off x="10190861" y="4299618"/>
            <a:ext cx="615553" cy="1012014"/>
          </a:xfrm>
          <a:prstGeom prst="rect">
            <a:avLst/>
          </a:prstGeom>
        </p:spPr>
        <p:txBody>
          <a:bodyPr vert="vert" wrap="square" lIns="0" tIns="0" rIns="0" bIns="0" rtlCol="0">
            <a:spAutoFit/>
          </a:bodyPr>
          <a:lstStyle/>
          <a:p>
            <a:pPr marL="7499">
              <a:lnSpc>
                <a:spcPts val="4771"/>
              </a:lnSpc>
            </a:pPr>
            <a:r>
              <a:rPr sz="4134" spc="-165" dirty="0">
                <a:solidFill>
                  <a:srgbClr val="EDECEA"/>
                </a:solidFill>
                <a:latin typeface="Calibri"/>
                <a:cs typeface="Calibri"/>
              </a:rPr>
              <a:t>n</a:t>
            </a:r>
            <a:r>
              <a:rPr sz="4134" spc="-83" dirty="0">
                <a:solidFill>
                  <a:srgbClr val="EDECEA"/>
                </a:solidFill>
                <a:latin typeface="Calibri"/>
                <a:cs typeface="Calibri"/>
              </a:rPr>
              <a:t>e</a:t>
            </a:r>
            <a:r>
              <a:rPr sz="4134" spc="-165" dirty="0">
                <a:solidFill>
                  <a:srgbClr val="EDECEA"/>
                </a:solidFill>
                <a:latin typeface="Calibri"/>
                <a:cs typeface="Calibri"/>
              </a:rPr>
              <a:t>ct</a:t>
            </a:r>
            <a:endParaRPr sz="4134">
              <a:latin typeface="Calibri"/>
              <a:cs typeface="Calibri"/>
            </a:endParaRPr>
          </a:p>
        </p:txBody>
      </p:sp>
      <p:grpSp>
        <p:nvGrpSpPr>
          <p:cNvPr id="189" name="object 189"/>
          <p:cNvGrpSpPr/>
          <p:nvPr/>
        </p:nvGrpSpPr>
        <p:grpSpPr>
          <a:xfrm>
            <a:off x="4359361" y="5155604"/>
            <a:ext cx="612308" cy="125236"/>
            <a:chOff x="7111020" y="8731110"/>
            <a:chExt cx="1036955" cy="212090"/>
          </a:xfrm>
        </p:grpSpPr>
        <p:sp>
          <p:nvSpPr>
            <p:cNvPr id="190" name="object 190"/>
            <p:cNvSpPr/>
            <p:nvPr/>
          </p:nvSpPr>
          <p:spPr>
            <a:xfrm>
              <a:off x="7313625" y="8764308"/>
              <a:ext cx="654050" cy="177800"/>
            </a:xfrm>
            <a:custGeom>
              <a:avLst/>
              <a:gdLst/>
              <a:ahLst/>
              <a:cxnLst/>
              <a:rect l="l" t="t" r="r" b="b"/>
              <a:pathLst>
                <a:path w="654050" h="177800">
                  <a:moveTo>
                    <a:pt x="167665" y="177698"/>
                  </a:moveTo>
                  <a:lnTo>
                    <a:pt x="167462" y="176530"/>
                  </a:lnTo>
                  <a:lnTo>
                    <a:pt x="151079" y="154622"/>
                  </a:lnTo>
                  <a:lnTo>
                    <a:pt x="121907" y="140423"/>
                  </a:lnTo>
                  <a:lnTo>
                    <a:pt x="78422" y="135369"/>
                  </a:lnTo>
                  <a:lnTo>
                    <a:pt x="876" y="135369"/>
                  </a:lnTo>
                  <a:lnTo>
                    <a:pt x="0" y="136258"/>
                  </a:lnTo>
                  <a:lnTo>
                    <a:pt x="0" y="177698"/>
                  </a:lnTo>
                  <a:lnTo>
                    <a:pt x="167665" y="177698"/>
                  </a:lnTo>
                  <a:close/>
                </a:path>
                <a:path w="654050" h="177800">
                  <a:moveTo>
                    <a:pt x="369938" y="162560"/>
                  </a:moveTo>
                  <a:lnTo>
                    <a:pt x="369862" y="161290"/>
                  </a:lnTo>
                  <a:lnTo>
                    <a:pt x="264401" y="161290"/>
                  </a:lnTo>
                  <a:lnTo>
                    <a:pt x="264401" y="120650"/>
                  </a:lnTo>
                  <a:lnTo>
                    <a:pt x="360667" y="120650"/>
                  </a:lnTo>
                  <a:lnTo>
                    <a:pt x="360667" y="119380"/>
                  </a:lnTo>
                  <a:lnTo>
                    <a:pt x="360895" y="119380"/>
                  </a:lnTo>
                  <a:lnTo>
                    <a:pt x="360895" y="78740"/>
                  </a:lnTo>
                  <a:lnTo>
                    <a:pt x="359930" y="78740"/>
                  </a:lnTo>
                  <a:lnTo>
                    <a:pt x="359930" y="77470"/>
                  </a:lnTo>
                  <a:lnTo>
                    <a:pt x="264401" y="77470"/>
                  </a:lnTo>
                  <a:lnTo>
                    <a:pt x="264401" y="44450"/>
                  </a:lnTo>
                  <a:lnTo>
                    <a:pt x="367385" y="44450"/>
                  </a:lnTo>
                  <a:lnTo>
                    <a:pt x="367385" y="43180"/>
                  </a:lnTo>
                  <a:lnTo>
                    <a:pt x="367601" y="43180"/>
                  </a:lnTo>
                  <a:lnTo>
                    <a:pt x="367601" y="1270"/>
                  </a:lnTo>
                  <a:lnTo>
                    <a:pt x="367284" y="1270"/>
                  </a:lnTo>
                  <a:lnTo>
                    <a:pt x="367284" y="0"/>
                  </a:lnTo>
                  <a:lnTo>
                    <a:pt x="205689" y="0"/>
                  </a:lnTo>
                  <a:lnTo>
                    <a:pt x="205689" y="1270"/>
                  </a:lnTo>
                  <a:lnTo>
                    <a:pt x="205219" y="1270"/>
                  </a:lnTo>
                  <a:lnTo>
                    <a:pt x="205219" y="177800"/>
                  </a:lnTo>
                  <a:lnTo>
                    <a:pt x="369938" y="177800"/>
                  </a:lnTo>
                  <a:lnTo>
                    <a:pt x="369938" y="162560"/>
                  </a:lnTo>
                  <a:close/>
                </a:path>
                <a:path w="654050" h="177800">
                  <a:moveTo>
                    <a:pt x="447636" y="177685"/>
                  </a:moveTo>
                  <a:lnTo>
                    <a:pt x="438162" y="127965"/>
                  </a:lnTo>
                  <a:lnTo>
                    <a:pt x="437578" y="125590"/>
                  </a:lnTo>
                  <a:lnTo>
                    <a:pt x="437286" y="124688"/>
                  </a:lnTo>
                  <a:lnTo>
                    <a:pt x="382193" y="124688"/>
                  </a:lnTo>
                  <a:lnTo>
                    <a:pt x="381317" y="125882"/>
                  </a:lnTo>
                  <a:lnTo>
                    <a:pt x="381317" y="127965"/>
                  </a:lnTo>
                  <a:lnTo>
                    <a:pt x="381609" y="128562"/>
                  </a:lnTo>
                  <a:lnTo>
                    <a:pt x="381609" y="129159"/>
                  </a:lnTo>
                  <a:lnTo>
                    <a:pt x="391541" y="177685"/>
                  </a:lnTo>
                  <a:lnTo>
                    <a:pt x="447636" y="177685"/>
                  </a:lnTo>
                  <a:close/>
                </a:path>
                <a:path w="654050" h="177800">
                  <a:moveTo>
                    <a:pt x="559422" y="177685"/>
                  </a:moveTo>
                  <a:lnTo>
                    <a:pt x="546608" y="127965"/>
                  </a:lnTo>
                  <a:lnTo>
                    <a:pt x="546023" y="125882"/>
                  </a:lnTo>
                  <a:lnTo>
                    <a:pt x="545452" y="124688"/>
                  </a:lnTo>
                  <a:lnTo>
                    <a:pt x="489470" y="124688"/>
                  </a:lnTo>
                  <a:lnTo>
                    <a:pt x="488594" y="127368"/>
                  </a:lnTo>
                  <a:lnTo>
                    <a:pt x="475957" y="177685"/>
                  </a:lnTo>
                  <a:lnTo>
                    <a:pt x="559422" y="177685"/>
                  </a:lnTo>
                  <a:close/>
                </a:path>
                <a:path w="654050" h="177800">
                  <a:moveTo>
                    <a:pt x="653605" y="126174"/>
                  </a:moveTo>
                  <a:lnTo>
                    <a:pt x="652437" y="124688"/>
                  </a:lnTo>
                  <a:lnTo>
                    <a:pt x="597623" y="124688"/>
                  </a:lnTo>
                  <a:lnTo>
                    <a:pt x="596468" y="125590"/>
                  </a:lnTo>
                  <a:lnTo>
                    <a:pt x="595884" y="127965"/>
                  </a:lnTo>
                  <a:lnTo>
                    <a:pt x="587197" y="177685"/>
                  </a:lnTo>
                  <a:lnTo>
                    <a:pt x="642912" y="177685"/>
                  </a:lnTo>
                  <a:lnTo>
                    <a:pt x="653021" y="128562"/>
                  </a:lnTo>
                  <a:lnTo>
                    <a:pt x="653605" y="126174"/>
                  </a:lnTo>
                  <a:close/>
                </a:path>
              </a:pathLst>
            </a:custGeom>
            <a:solidFill>
              <a:srgbClr val="E4E3E0"/>
            </a:solidFill>
          </p:spPr>
          <p:txBody>
            <a:bodyPr wrap="square" lIns="0" tIns="0" rIns="0" bIns="0" rtlCol="0"/>
            <a:lstStyle/>
            <a:p>
              <a:endParaRPr sz="1063"/>
            </a:p>
          </p:txBody>
        </p:sp>
        <p:sp>
          <p:nvSpPr>
            <p:cNvPr id="191" name="object 191"/>
            <p:cNvSpPr/>
            <p:nvPr/>
          </p:nvSpPr>
          <p:spPr>
            <a:xfrm>
              <a:off x="7708219" y="8731110"/>
              <a:ext cx="245265" cy="140281"/>
            </a:xfrm>
            <a:prstGeom prst="rect">
              <a:avLst/>
            </a:prstGeom>
            <a:blipFill>
              <a:blip r:embed="rId6" cstate="print"/>
              <a:stretch>
                <a:fillRect/>
              </a:stretch>
            </a:blipFill>
          </p:spPr>
          <p:txBody>
            <a:bodyPr wrap="square" lIns="0" tIns="0" rIns="0" bIns="0" rtlCol="0"/>
            <a:lstStyle/>
            <a:p>
              <a:endParaRPr sz="1063"/>
            </a:p>
          </p:txBody>
        </p:sp>
        <p:sp>
          <p:nvSpPr>
            <p:cNvPr id="192" name="object 192"/>
            <p:cNvSpPr/>
            <p:nvPr/>
          </p:nvSpPr>
          <p:spPr>
            <a:xfrm>
              <a:off x="7111009" y="8731123"/>
              <a:ext cx="1036955" cy="212090"/>
            </a:xfrm>
            <a:custGeom>
              <a:avLst/>
              <a:gdLst/>
              <a:ahLst/>
              <a:cxnLst/>
              <a:rect l="l" t="t" r="r" b="b"/>
              <a:pathLst>
                <a:path w="1036954" h="212090">
                  <a:moveTo>
                    <a:pt x="185991" y="82931"/>
                  </a:moveTo>
                  <a:lnTo>
                    <a:pt x="156337" y="38290"/>
                  </a:lnTo>
                  <a:lnTo>
                    <a:pt x="101155" y="22263"/>
                  </a:lnTo>
                  <a:lnTo>
                    <a:pt x="57556" y="30861"/>
                  </a:lnTo>
                  <a:lnTo>
                    <a:pt x="25869" y="54203"/>
                  </a:lnTo>
                  <a:lnTo>
                    <a:pt x="6540" y="88646"/>
                  </a:lnTo>
                  <a:lnTo>
                    <a:pt x="0" y="130517"/>
                  </a:lnTo>
                  <a:lnTo>
                    <a:pt x="6540" y="172656"/>
                  </a:lnTo>
                  <a:lnTo>
                    <a:pt x="25869" y="207073"/>
                  </a:lnTo>
                  <a:lnTo>
                    <a:pt x="31076" y="210883"/>
                  </a:lnTo>
                  <a:lnTo>
                    <a:pt x="167551" y="210883"/>
                  </a:lnTo>
                  <a:lnTo>
                    <a:pt x="137007" y="158178"/>
                  </a:lnTo>
                  <a:lnTo>
                    <a:pt x="134975" y="160845"/>
                  </a:lnTo>
                  <a:lnTo>
                    <a:pt x="130632" y="169938"/>
                  </a:lnTo>
                  <a:lnTo>
                    <a:pt x="123418" y="178917"/>
                  </a:lnTo>
                  <a:lnTo>
                    <a:pt x="112877" y="185775"/>
                  </a:lnTo>
                  <a:lnTo>
                    <a:pt x="98526" y="188506"/>
                  </a:lnTo>
                  <a:lnTo>
                    <a:pt x="82143" y="184302"/>
                  </a:lnTo>
                  <a:lnTo>
                    <a:pt x="69964" y="172453"/>
                  </a:lnTo>
                  <a:lnTo>
                    <a:pt x="62369" y="154139"/>
                  </a:lnTo>
                  <a:lnTo>
                    <a:pt x="59753" y="130517"/>
                  </a:lnTo>
                  <a:lnTo>
                    <a:pt x="62369" y="107035"/>
                  </a:lnTo>
                  <a:lnTo>
                    <a:pt x="69964" y="88696"/>
                  </a:lnTo>
                  <a:lnTo>
                    <a:pt x="82143" y="76771"/>
                  </a:lnTo>
                  <a:lnTo>
                    <a:pt x="98526" y="72517"/>
                  </a:lnTo>
                  <a:lnTo>
                    <a:pt x="112877" y="75336"/>
                  </a:lnTo>
                  <a:lnTo>
                    <a:pt x="123418" y="82334"/>
                  </a:lnTo>
                  <a:lnTo>
                    <a:pt x="130632" y="91338"/>
                  </a:lnTo>
                  <a:lnTo>
                    <a:pt x="136144" y="102857"/>
                  </a:lnTo>
                  <a:lnTo>
                    <a:pt x="137883" y="102857"/>
                  </a:lnTo>
                  <a:lnTo>
                    <a:pt x="185699" y="83223"/>
                  </a:lnTo>
                  <a:lnTo>
                    <a:pt x="185991" y="82931"/>
                  </a:lnTo>
                  <a:close/>
                </a:path>
                <a:path w="1036954" h="212090">
                  <a:moveTo>
                    <a:pt x="388607" y="98602"/>
                  </a:moveTo>
                  <a:lnTo>
                    <a:pt x="387438" y="98005"/>
                  </a:lnTo>
                  <a:lnTo>
                    <a:pt x="385978" y="98602"/>
                  </a:lnTo>
                  <a:lnTo>
                    <a:pt x="382485" y="99796"/>
                  </a:lnTo>
                  <a:lnTo>
                    <a:pt x="374611" y="99796"/>
                  </a:lnTo>
                  <a:lnTo>
                    <a:pt x="357149" y="95643"/>
                  </a:lnTo>
                  <a:lnTo>
                    <a:pt x="346036" y="86385"/>
                  </a:lnTo>
                  <a:lnTo>
                    <a:pt x="343496" y="82245"/>
                  </a:lnTo>
                  <a:lnTo>
                    <a:pt x="340182" y="76847"/>
                  </a:lnTo>
                  <a:lnTo>
                    <a:pt x="338467" y="71843"/>
                  </a:lnTo>
                  <a:lnTo>
                    <a:pt x="339051" y="71539"/>
                  </a:lnTo>
                  <a:lnTo>
                    <a:pt x="355396" y="61493"/>
                  </a:lnTo>
                  <a:lnTo>
                    <a:pt x="366636" y="48272"/>
                  </a:lnTo>
                  <a:lnTo>
                    <a:pt x="370471" y="38531"/>
                  </a:lnTo>
                  <a:lnTo>
                    <a:pt x="373113" y="31813"/>
                  </a:lnTo>
                  <a:lnTo>
                    <a:pt x="375196" y="12065"/>
                  </a:lnTo>
                  <a:lnTo>
                    <a:pt x="372999" y="0"/>
                  </a:lnTo>
                  <a:lnTo>
                    <a:pt x="317804" y="0"/>
                  </a:lnTo>
                  <a:lnTo>
                    <a:pt x="317995" y="177"/>
                  </a:lnTo>
                  <a:lnTo>
                    <a:pt x="320675" y="10871"/>
                  </a:lnTo>
                  <a:lnTo>
                    <a:pt x="318350" y="23101"/>
                  </a:lnTo>
                  <a:lnTo>
                    <a:pt x="311238" y="31737"/>
                  </a:lnTo>
                  <a:lnTo>
                    <a:pt x="299161" y="36855"/>
                  </a:lnTo>
                  <a:lnTo>
                    <a:pt x="281914" y="38531"/>
                  </a:lnTo>
                  <a:lnTo>
                    <a:pt x="261797" y="38531"/>
                  </a:lnTo>
                  <a:lnTo>
                    <a:pt x="261797" y="0"/>
                  </a:lnTo>
                  <a:lnTo>
                    <a:pt x="202615" y="0"/>
                  </a:lnTo>
                  <a:lnTo>
                    <a:pt x="202615" y="150355"/>
                  </a:lnTo>
                  <a:lnTo>
                    <a:pt x="203200" y="150952"/>
                  </a:lnTo>
                  <a:lnTo>
                    <a:pt x="260921" y="150952"/>
                  </a:lnTo>
                  <a:lnTo>
                    <a:pt x="261797" y="150063"/>
                  </a:lnTo>
                  <a:lnTo>
                    <a:pt x="261797" y="82245"/>
                  </a:lnTo>
                  <a:lnTo>
                    <a:pt x="283362" y="82245"/>
                  </a:lnTo>
                  <a:lnTo>
                    <a:pt x="298615" y="113360"/>
                  </a:lnTo>
                  <a:lnTo>
                    <a:pt x="314159" y="135674"/>
                  </a:lnTo>
                  <a:lnTo>
                    <a:pt x="333260" y="149136"/>
                  </a:lnTo>
                  <a:lnTo>
                    <a:pt x="359168" y="153631"/>
                  </a:lnTo>
                  <a:lnTo>
                    <a:pt x="365404" y="153466"/>
                  </a:lnTo>
                  <a:lnTo>
                    <a:pt x="388607" y="149758"/>
                  </a:lnTo>
                  <a:lnTo>
                    <a:pt x="388607" y="99796"/>
                  </a:lnTo>
                  <a:lnTo>
                    <a:pt x="388607" y="98602"/>
                  </a:lnTo>
                  <a:close/>
                </a:path>
                <a:path w="1036954" h="212090">
                  <a:moveTo>
                    <a:pt x="572554" y="431"/>
                  </a:moveTo>
                  <a:lnTo>
                    <a:pt x="407835" y="431"/>
                  </a:lnTo>
                  <a:lnTo>
                    <a:pt x="407835" y="14401"/>
                  </a:lnTo>
                  <a:lnTo>
                    <a:pt x="408381" y="14401"/>
                  </a:lnTo>
                  <a:lnTo>
                    <a:pt x="408381" y="15671"/>
                  </a:lnTo>
                  <a:lnTo>
                    <a:pt x="572287" y="15671"/>
                  </a:lnTo>
                  <a:lnTo>
                    <a:pt x="572287" y="14401"/>
                  </a:lnTo>
                  <a:lnTo>
                    <a:pt x="572554" y="14401"/>
                  </a:lnTo>
                  <a:lnTo>
                    <a:pt x="572554" y="431"/>
                  </a:lnTo>
                  <a:close/>
                </a:path>
                <a:path w="1036954" h="212090">
                  <a:moveTo>
                    <a:pt x="1036383" y="165760"/>
                  </a:moveTo>
                  <a:lnTo>
                    <a:pt x="1036294" y="164490"/>
                  </a:lnTo>
                  <a:lnTo>
                    <a:pt x="930846" y="164490"/>
                  </a:lnTo>
                  <a:lnTo>
                    <a:pt x="930846" y="123850"/>
                  </a:lnTo>
                  <a:lnTo>
                    <a:pt x="1027099" y="123850"/>
                  </a:lnTo>
                  <a:lnTo>
                    <a:pt x="1027099" y="122580"/>
                  </a:lnTo>
                  <a:lnTo>
                    <a:pt x="1027341" y="122580"/>
                  </a:lnTo>
                  <a:lnTo>
                    <a:pt x="1027341" y="81940"/>
                  </a:lnTo>
                  <a:lnTo>
                    <a:pt x="1026363" y="81940"/>
                  </a:lnTo>
                  <a:lnTo>
                    <a:pt x="1026363" y="80670"/>
                  </a:lnTo>
                  <a:lnTo>
                    <a:pt x="930846" y="80670"/>
                  </a:lnTo>
                  <a:lnTo>
                    <a:pt x="930846" y="47650"/>
                  </a:lnTo>
                  <a:lnTo>
                    <a:pt x="1033818" y="47650"/>
                  </a:lnTo>
                  <a:lnTo>
                    <a:pt x="1033818" y="46380"/>
                  </a:lnTo>
                  <a:lnTo>
                    <a:pt x="1034046" y="46380"/>
                  </a:lnTo>
                  <a:lnTo>
                    <a:pt x="1034046" y="4470"/>
                  </a:lnTo>
                  <a:lnTo>
                    <a:pt x="1033729" y="4470"/>
                  </a:lnTo>
                  <a:lnTo>
                    <a:pt x="1033729" y="3200"/>
                  </a:lnTo>
                  <a:lnTo>
                    <a:pt x="872121" y="3200"/>
                  </a:lnTo>
                  <a:lnTo>
                    <a:pt x="872121" y="4470"/>
                  </a:lnTo>
                  <a:lnTo>
                    <a:pt x="871664" y="4470"/>
                  </a:lnTo>
                  <a:lnTo>
                    <a:pt x="871664" y="210210"/>
                  </a:lnTo>
                  <a:lnTo>
                    <a:pt x="872210" y="210210"/>
                  </a:lnTo>
                  <a:lnTo>
                    <a:pt x="872210" y="211480"/>
                  </a:lnTo>
                  <a:lnTo>
                    <a:pt x="1036104" y="211480"/>
                  </a:lnTo>
                  <a:lnTo>
                    <a:pt x="1036104" y="210210"/>
                  </a:lnTo>
                  <a:lnTo>
                    <a:pt x="1036383" y="210210"/>
                  </a:lnTo>
                  <a:lnTo>
                    <a:pt x="1036383" y="165760"/>
                  </a:lnTo>
                  <a:close/>
                </a:path>
              </a:pathLst>
            </a:custGeom>
            <a:solidFill>
              <a:srgbClr val="E4E3E0"/>
            </a:solidFill>
          </p:spPr>
          <p:txBody>
            <a:bodyPr wrap="square" lIns="0" tIns="0" rIns="0" bIns="0" rtlCol="0"/>
            <a:lstStyle/>
            <a:p>
              <a:endParaRPr sz="1063"/>
            </a:p>
          </p:txBody>
        </p:sp>
      </p:grpSp>
      <p:sp>
        <p:nvSpPr>
          <p:cNvPr id="193" name="object 193"/>
          <p:cNvSpPr/>
          <p:nvPr/>
        </p:nvSpPr>
        <p:spPr>
          <a:xfrm>
            <a:off x="10425337" y="3500857"/>
            <a:ext cx="307841" cy="62993"/>
          </a:xfrm>
          <a:custGeom>
            <a:avLst/>
            <a:gdLst/>
            <a:ahLst/>
            <a:cxnLst/>
            <a:rect l="l" t="t" r="r" b="b"/>
            <a:pathLst>
              <a:path w="521334" h="106679">
                <a:moveTo>
                  <a:pt x="93497" y="41694"/>
                </a:moveTo>
                <a:lnTo>
                  <a:pt x="66471" y="13284"/>
                </a:lnTo>
                <a:lnTo>
                  <a:pt x="50850" y="11188"/>
                </a:lnTo>
                <a:lnTo>
                  <a:pt x="28930" y="15519"/>
                </a:lnTo>
                <a:lnTo>
                  <a:pt x="13004" y="27254"/>
                </a:lnTo>
                <a:lnTo>
                  <a:pt x="3276" y="44564"/>
                </a:lnTo>
                <a:lnTo>
                  <a:pt x="0" y="65608"/>
                </a:lnTo>
                <a:lnTo>
                  <a:pt x="3276" y="86791"/>
                </a:lnTo>
                <a:lnTo>
                  <a:pt x="13004" y="104089"/>
                </a:lnTo>
                <a:lnTo>
                  <a:pt x="15621" y="106006"/>
                </a:lnTo>
                <a:lnTo>
                  <a:pt x="84213" y="106006"/>
                </a:lnTo>
                <a:lnTo>
                  <a:pt x="65798" y="86537"/>
                </a:lnTo>
                <a:lnTo>
                  <a:pt x="60515" y="94767"/>
                </a:lnTo>
                <a:lnTo>
                  <a:pt x="49530" y="94767"/>
                </a:lnTo>
                <a:lnTo>
                  <a:pt x="41287" y="92659"/>
                </a:lnTo>
                <a:lnTo>
                  <a:pt x="35166" y="86702"/>
                </a:lnTo>
                <a:lnTo>
                  <a:pt x="31343" y="77495"/>
                </a:lnTo>
                <a:lnTo>
                  <a:pt x="30035" y="65608"/>
                </a:lnTo>
                <a:lnTo>
                  <a:pt x="31343" y="53809"/>
                </a:lnTo>
                <a:lnTo>
                  <a:pt x="35166" y="44589"/>
                </a:lnTo>
                <a:lnTo>
                  <a:pt x="41287" y="38608"/>
                </a:lnTo>
                <a:lnTo>
                  <a:pt x="49530" y="36461"/>
                </a:lnTo>
                <a:lnTo>
                  <a:pt x="60515" y="36461"/>
                </a:lnTo>
                <a:lnTo>
                  <a:pt x="65798" y="44983"/>
                </a:lnTo>
                <a:lnTo>
                  <a:pt x="68440" y="51701"/>
                </a:lnTo>
                <a:lnTo>
                  <a:pt x="69316" y="51701"/>
                </a:lnTo>
                <a:lnTo>
                  <a:pt x="93497" y="41694"/>
                </a:lnTo>
                <a:close/>
              </a:path>
              <a:path w="521334" h="106679">
                <a:moveTo>
                  <a:pt x="186118" y="106019"/>
                </a:moveTo>
                <a:lnTo>
                  <a:pt x="186016" y="105422"/>
                </a:lnTo>
                <a:lnTo>
                  <a:pt x="177787" y="94411"/>
                </a:lnTo>
                <a:lnTo>
                  <a:pt x="163118" y="87274"/>
                </a:lnTo>
                <a:lnTo>
                  <a:pt x="141262" y="84734"/>
                </a:lnTo>
                <a:lnTo>
                  <a:pt x="102285" y="84734"/>
                </a:lnTo>
                <a:lnTo>
                  <a:pt x="101841" y="85178"/>
                </a:lnTo>
                <a:lnTo>
                  <a:pt x="101841" y="106019"/>
                </a:lnTo>
                <a:lnTo>
                  <a:pt x="186118" y="106019"/>
                </a:lnTo>
                <a:close/>
              </a:path>
              <a:path w="521334" h="106679">
                <a:moveTo>
                  <a:pt x="195338" y="49568"/>
                </a:moveTo>
                <a:lnTo>
                  <a:pt x="194754" y="49276"/>
                </a:lnTo>
                <a:lnTo>
                  <a:pt x="194017" y="49568"/>
                </a:lnTo>
                <a:lnTo>
                  <a:pt x="192265" y="50165"/>
                </a:lnTo>
                <a:lnTo>
                  <a:pt x="174244" y="50165"/>
                </a:lnTo>
                <a:lnTo>
                  <a:pt x="171513" y="41351"/>
                </a:lnTo>
                <a:lnTo>
                  <a:pt x="170129" y="36868"/>
                </a:lnTo>
                <a:lnTo>
                  <a:pt x="170129" y="36118"/>
                </a:lnTo>
                <a:lnTo>
                  <a:pt x="170421" y="35966"/>
                </a:lnTo>
                <a:lnTo>
                  <a:pt x="178638" y="30924"/>
                </a:lnTo>
                <a:lnTo>
                  <a:pt x="184289" y="24282"/>
                </a:lnTo>
                <a:lnTo>
                  <a:pt x="186220" y="19367"/>
                </a:lnTo>
                <a:lnTo>
                  <a:pt x="187540" y="16002"/>
                </a:lnTo>
                <a:lnTo>
                  <a:pt x="188595" y="6070"/>
                </a:lnTo>
                <a:lnTo>
                  <a:pt x="187490" y="0"/>
                </a:lnTo>
                <a:lnTo>
                  <a:pt x="161201" y="0"/>
                </a:lnTo>
                <a:lnTo>
                  <a:pt x="161201" y="14884"/>
                </a:lnTo>
                <a:lnTo>
                  <a:pt x="155041" y="19367"/>
                </a:lnTo>
                <a:lnTo>
                  <a:pt x="131597" y="19367"/>
                </a:lnTo>
                <a:lnTo>
                  <a:pt x="131597" y="0"/>
                </a:lnTo>
                <a:lnTo>
                  <a:pt x="101841" y="0"/>
                </a:lnTo>
                <a:lnTo>
                  <a:pt x="101841" y="75577"/>
                </a:lnTo>
                <a:lnTo>
                  <a:pt x="102133" y="75882"/>
                </a:lnTo>
                <a:lnTo>
                  <a:pt x="131152" y="75882"/>
                </a:lnTo>
                <a:lnTo>
                  <a:pt x="131597" y="75438"/>
                </a:lnTo>
                <a:lnTo>
                  <a:pt x="131597" y="41351"/>
                </a:lnTo>
                <a:lnTo>
                  <a:pt x="142443" y="41351"/>
                </a:lnTo>
                <a:lnTo>
                  <a:pt x="150101" y="56984"/>
                </a:lnTo>
                <a:lnTo>
                  <a:pt x="157911" y="68211"/>
                </a:lnTo>
                <a:lnTo>
                  <a:pt x="167513" y="74968"/>
                </a:lnTo>
                <a:lnTo>
                  <a:pt x="180543" y="77228"/>
                </a:lnTo>
                <a:lnTo>
                  <a:pt x="184645" y="77228"/>
                </a:lnTo>
                <a:lnTo>
                  <a:pt x="189039" y="76784"/>
                </a:lnTo>
                <a:lnTo>
                  <a:pt x="194170" y="75882"/>
                </a:lnTo>
                <a:lnTo>
                  <a:pt x="194754" y="75730"/>
                </a:lnTo>
                <a:lnTo>
                  <a:pt x="195338" y="75285"/>
                </a:lnTo>
                <a:lnTo>
                  <a:pt x="195338" y="50165"/>
                </a:lnTo>
                <a:lnTo>
                  <a:pt x="195338" y="49568"/>
                </a:lnTo>
                <a:close/>
              </a:path>
              <a:path w="521334" h="106679">
                <a:moveTo>
                  <a:pt x="287807" y="98209"/>
                </a:moveTo>
                <a:lnTo>
                  <a:pt x="287655" y="97764"/>
                </a:lnTo>
                <a:lnTo>
                  <a:pt x="234759" y="97764"/>
                </a:lnTo>
                <a:lnTo>
                  <a:pt x="234759" y="77279"/>
                </a:lnTo>
                <a:lnTo>
                  <a:pt x="282968" y="77279"/>
                </a:lnTo>
                <a:lnTo>
                  <a:pt x="283260" y="76835"/>
                </a:lnTo>
                <a:lnTo>
                  <a:pt x="283260" y="56349"/>
                </a:lnTo>
                <a:lnTo>
                  <a:pt x="282536" y="55753"/>
                </a:lnTo>
                <a:lnTo>
                  <a:pt x="234759" y="55753"/>
                </a:lnTo>
                <a:lnTo>
                  <a:pt x="234759" y="39166"/>
                </a:lnTo>
                <a:lnTo>
                  <a:pt x="286194" y="39166"/>
                </a:lnTo>
                <a:lnTo>
                  <a:pt x="286639" y="38569"/>
                </a:lnTo>
                <a:lnTo>
                  <a:pt x="286639" y="17335"/>
                </a:lnTo>
                <a:lnTo>
                  <a:pt x="286346" y="16738"/>
                </a:lnTo>
                <a:lnTo>
                  <a:pt x="205600" y="16738"/>
                </a:lnTo>
                <a:lnTo>
                  <a:pt x="205016" y="17183"/>
                </a:lnTo>
                <a:lnTo>
                  <a:pt x="205016" y="106006"/>
                </a:lnTo>
                <a:lnTo>
                  <a:pt x="287807" y="106006"/>
                </a:lnTo>
                <a:lnTo>
                  <a:pt x="287807" y="98209"/>
                </a:lnTo>
                <a:close/>
              </a:path>
              <a:path w="521334" h="106679">
                <a:moveTo>
                  <a:pt x="287807" y="12"/>
                </a:moveTo>
                <a:lnTo>
                  <a:pt x="205016" y="12"/>
                </a:lnTo>
                <a:lnTo>
                  <a:pt x="205016" y="7289"/>
                </a:lnTo>
                <a:lnTo>
                  <a:pt x="205600" y="7886"/>
                </a:lnTo>
                <a:lnTo>
                  <a:pt x="287515" y="7886"/>
                </a:lnTo>
                <a:lnTo>
                  <a:pt x="287807" y="7289"/>
                </a:lnTo>
                <a:lnTo>
                  <a:pt x="287807" y="12"/>
                </a:lnTo>
                <a:close/>
              </a:path>
              <a:path w="521334" h="106679">
                <a:moveTo>
                  <a:pt x="326859" y="106019"/>
                </a:moveTo>
                <a:lnTo>
                  <a:pt x="322084" y="81000"/>
                </a:lnTo>
                <a:lnTo>
                  <a:pt x="321792" y="79806"/>
                </a:lnTo>
                <a:lnTo>
                  <a:pt x="321640" y="79362"/>
                </a:lnTo>
                <a:lnTo>
                  <a:pt x="293954" y="79362"/>
                </a:lnTo>
                <a:lnTo>
                  <a:pt x="293624" y="79806"/>
                </a:lnTo>
                <a:lnTo>
                  <a:pt x="293509" y="81000"/>
                </a:lnTo>
                <a:lnTo>
                  <a:pt x="293662" y="81305"/>
                </a:lnTo>
                <a:lnTo>
                  <a:pt x="293662" y="81610"/>
                </a:lnTo>
                <a:lnTo>
                  <a:pt x="298665" y="106019"/>
                </a:lnTo>
                <a:lnTo>
                  <a:pt x="326859" y="106019"/>
                </a:lnTo>
                <a:close/>
              </a:path>
              <a:path w="521334" h="106679">
                <a:moveTo>
                  <a:pt x="383057" y="106019"/>
                </a:moveTo>
                <a:lnTo>
                  <a:pt x="376529" y="80708"/>
                </a:lnTo>
                <a:lnTo>
                  <a:pt x="376301" y="79959"/>
                </a:lnTo>
                <a:lnTo>
                  <a:pt x="376008" y="79362"/>
                </a:lnTo>
                <a:lnTo>
                  <a:pt x="347878" y="79362"/>
                </a:lnTo>
                <a:lnTo>
                  <a:pt x="347433" y="80708"/>
                </a:lnTo>
                <a:lnTo>
                  <a:pt x="341096" y="106019"/>
                </a:lnTo>
                <a:lnTo>
                  <a:pt x="383057" y="106019"/>
                </a:lnTo>
                <a:close/>
              </a:path>
              <a:path w="521334" h="106679">
                <a:moveTo>
                  <a:pt x="423468" y="12"/>
                </a:moveTo>
                <a:lnTo>
                  <a:pt x="395693" y="12"/>
                </a:lnTo>
                <a:lnTo>
                  <a:pt x="391833" y="22085"/>
                </a:lnTo>
                <a:lnTo>
                  <a:pt x="391693" y="22682"/>
                </a:lnTo>
                <a:lnTo>
                  <a:pt x="390817" y="22682"/>
                </a:lnTo>
                <a:lnTo>
                  <a:pt x="386664" y="6540"/>
                </a:lnTo>
                <a:lnTo>
                  <a:pt x="384987" y="12"/>
                </a:lnTo>
                <a:lnTo>
                  <a:pt x="339217" y="12"/>
                </a:lnTo>
                <a:lnTo>
                  <a:pt x="333514" y="22682"/>
                </a:lnTo>
                <a:lnTo>
                  <a:pt x="332638" y="22682"/>
                </a:lnTo>
                <a:lnTo>
                  <a:pt x="332486" y="22085"/>
                </a:lnTo>
                <a:lnTo>
                  <a:pt x="328282" y="12"/>
                </a:lnTo>
                <a:lnTo>
                  <a:pt x="300189" y="12"/>
                </a:lnTo>
                <a:lnTo>
                  <a:pt x="314617" y="70523"/>
                </a:lnTo>
                <a:lnTo>
                  <a:pt x="345236" y="70523"/>
                </a:lnTo>
                <a:lnTo>
                  <a:pt x="345528" y="69621"/>
                </a:lnTo>
                <a:lnTo>
                  <a:pt x="357759" y="22682"/>
                </a:lnTo>
                <a:lnTo>
                  <a:pt x="361950" y="6540"/>
                </a:lnTo>
                <a:lnTo>
                  <a:pt x="362242" y="6540"/>
                </a:lnTo>
                <a:lnTo>
                  <a:pt x="362381" y="7137"/>
                </a:lnTo>
                <a:lnTo>
                  <a:pt x="379234" y="69773"/>
                </a:lnTo>
                <a:lnTo>
                  <a:pt x="379526" y="70523"/>
                </a:lnTo>
                <a:lnTo>
                  <a:pt x="408990" y="70523"/>
                </a:lnTo>
                <a:lnTo>
                  <a:pt x="409168" y="69621"/>
                </a:lnTo>
                <a:lnTo>
                  <a:pt x="418820" y="22682"/>
                </a:lnTo>
                <a:lnTo>
                  <a:pt x="423468" y="12"/>
                </a:lnTo>
                <a:close/>
              </a:path>
              <a:path w="521334" h="106679">
                <a:moveTo>
                  <a:pt x="430377" y="80111"/>
                </a:moveTo>
                <a:lnTo>
                  <a:pt x="429793" y="79362"/>
                </a:lnTo>
                <a:lnTo>
                  <a:pt x="402247" y="79362"/>
                </a:lnTo>
                <a:lnTo>
                  <a:pt x="401662" y="79806"/>
                </a:lnTo>
                <a:lnTo>
                  <a:pt x="401358" y="81000"/>
                </a:lnTo>
                <a:lnTo>
                  <a:pt x="397002" y="106019"/>
                </a:lnTo>
                <a:lnTo>
                  <a:pt x="425018" y="106019"/>
                </a:lnTo>
                <a:lnTo>
                  <a:pt x="430161" y="81000"/>
                </a:lnTo>
                <a:lnTo>
                  <a:pt x="430377" y="80111"/>
                </a:lnTo>
                <a:close/>
              </a:path>
              <a:path w="521334" h="106679">
                <a:moveTo>
                  <a:pt x="520954" y="83134"/>
                </a:moveTo>
                <a:lnTo>
                  <a:pt x="520801" y="82689"/>
                </a:lnTo>
                <a:lnTo>
                  <a:pt x="467906" y="82689"/>
                </a:lnTo>
                <a:lnTo>
                  <a:pt x="467906" y="62204"/>
                </a:lnTo>
                <a:lnTo>
                  <a:pt x="516115" y="62204"/>
                </a:lnTo>
                <a:lnTo>
                  <a:pt x="516407" y="61760"/>
                </a:lnTo>
                <a:lnTo>
                  <a:pt x="516407" y="41275"/>
                </a:lnTo>
                <a:lnTo>
                  <a:pt x="515683" y="40678"/>
                </a:lnTo>
                <a:lnTo>
                  <a:pt x="467906" y="40678"/>
                </a:lnTo>
                <a:lnTo>
                  <a:pt x="467906" y="24091"/>
                </a:lnTo>
                <a:lnTo>
                  <a:pt x="519341" y="24091"/>
                </a:lnTo>
                <a:lnTo>
                  <a:pt x="519785" y="23495"/>
                </a:lnTo>
                <a:lnTo>
                  <a:pt x="519785" y="2260"/>
                </a:lnTo>
                <a:lnTo>
                  <a:pt x="519493" y="1663"/>
                </a:lnTo>
                <a:lnTo>
                  <a:pt x="438746" y="1663"/>
                </a:lnTo>
                <a:lnTo>
                  <a:pt x="438162" y="2108"/>
                </a:lnTo>
                <a:lnTo>
                  <a:pt x="438162" y="105714"/>
                </a:lnTo>
                <a:lnTo>
                  <a:pt x="438746" y="106311"/>
                </a:lnTo>
                <a:lnTo>
                  <a:pt x="439623" y="106311"/>
                </a:lnTo>
                <a:lnTo>
                  <a:pt x="520661" y="106311"/>
                </a:lnTo>
                <a:lnTo>
                  <a:pt x="520954" y="105714"/>
                </a:lnTo>
                <a:lnTo>
                  <a:pt x="520954" y="83134"/>
                </a:lnTo>
                <a:close/>
              </a:path>
            </a:pathLst>
          </a:custGeom>
          <a:solidFill>
            <a:srgbClr val="F0759F"/>
          </a:solidFill>
        </p:spPr>
        <p:txBody>
          <a:bodyPr wrap="square" lIns="0" tIns="0" rIns="0" bIns="0" rtlCol="0"/>
          <a:lstStyle/>
          <a:p>
            <a:endParaRPr sz="1063"/>
          </a:p>
        </p:txBody>
      </p:sp>
      <p:sp>
        <p:nvSpPr>
          <p:cNvPr id="194" name="object 194"/>
          <p:cNvSpPr txBox="1"/>
          <p:nvPr/>
        </p:nvSpPr>
        <p:spPr>
          <a:xfrm>
            <a:off x="7697682" y="3416934"/>
            <a:ext cx="1414720" cy="1090363"/>
          </a:xfrm>
          <a:prstGeom prst="rect">
            <a:avLst/>
          </a:prstGeom>
        </p:spPr>
        <p:txBody>
          <a:bodyPr vert="horz" wrap="square" lIns="0" tIns="0" rIns="0" bIns="0" rtlCol="0">
            <a:spAutoFit/>
          </a:bodyPr>
          <a:lstStyle/>
          <a:p>
            <a:pPr>
              <a:lnSpc>
                <a:spcPct val="100000"/>
              </a:lnSpc>
            </a:pPr>
            <a:endParaRPr sz="177">
              <a:latin typeface="Times New Roman"/>
              <a:cs typeface="Times New Roman"/>
            </a:endParaRPr>
          </a:p>
          <a:p>
            <a:pPr>
              <a:lnSpc>
                <a:spcPct val="100000"/>
              </a:lnSpc>
            </a:pPr>
            <a:endParaRPr sz="177">
              <a:latin typeface="Times New Roman"/>
              <a:cs typeface="Times New Roman"/>
            </a:endParaRPr>
          </a:p>
          <a:p>
            <a:pPr>
              <a:spcBef>
                <a:spcPts val="3"/>
              </a:spcBef>
            </a:pPr>
            <a:endParaRPr sz="207">
              <a:latin typeface="Times New Roman"/>
              <a:cs typeface="Times New Roman"/>
            </a:endParaRPr>
          </a:p>
          <a:p>
            <a:pPr marL="99366" marR="1148900"/>
            <a:r>
              <a:rPr sz="177" spc="12" dirty="0">
                <a:solidFill>
                  <a:srgbClr val="FFFFFF"/>
                </a:solidFill>
                <a:latin typeface="Calibri"/>
                <a:cs typeface="Calibri"/>
              </a:rPr>
              <a:t>A</a:t>
            </a:r>
            <a:r>
              <a:rPr sz="177" spc="-27" dirty="0">
                <a:solidFill>
                  <a:srgbClr val="FFFFFF"/>
                </a:solidFill>
                <a:latin typeface="Calibri"/>
                <a:cs typeface="Calibri"/>
              </a:rPr>
              <a:t> </a:t>
            </a:r>
            <a:r>
              <a:rPr sz="177" spc="12" dirty="0">
                <a:solidFill>
                  <a:srgbClr val="FFFFFF"/>
                </a:solidFill>
                <a:latin typeface="Calibri"/>
                <a:cs typeface="Calibri"/>
              </a:rPr>
              <a:t>PLACEBRAND  FOR</a:t>
            </a:r>
            <a:r>
              <a:rPr sz="177" spc="-9" dirty="0">
                <a:solidFill>
                  <a:srgbClr val="FFFFFF"/>
                </a:solidFill>
                <a:latin typeface="Calibri"/>
                <a:cs typeface="Calibri"/>
              </a:rPr>
              <a:t> </a:t>
            </a:r>
            <a:r>
              <a:rPr sz="177" spc="12" dirty="0">
                <a:solidFill>
                  <a:srgbClr val="FFFFFF"/>
                </a:solidFill>
                <a:latin typeface="Calibri"/>
                <a:cs typeface="Calibri"/>
              </a:rPr>
              <a:t>CREWE</a:t>
            </a: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lnSpc>
                <a:spcPct val="100000"/>
              </a:lnSpc>
            </a:pPr>
            <a:endParaRPr sz="177">
              <a:latin typeface="Calibri"/>
              <a:cs typeface="Calibri"/>
            </a:endParaRPr>
          </a:p>
          <a:p>
            <a:pPr>
              <a:spcBef>
                <a:spcPts val="32"/>
              </a:spcBef>
            </a:pPr>
            <a:endParaRPr sz="148">
              <a:latin typeface="Calibri"/>
              <a:cs typeface="Calibri"/>
            </a:endParaRPr>
          </a:p>
          <a:p>
            <a:pPr marL="187484"/>
            <a:r>
              <a:rPr sz="1772" spc="32" dirty="0">
                <a:solidFill>
                  <a:srgbClr val="222424"/>
                </a:solidFill>
                <a:latin typeface="Calibri"/>
                <a:cs typeface="Calibri"/>
              </a:rPr>
              <a:t>We</a:t>
            </a:r>
            <a:r>
              <a:rPr sz="1772" spc="-50" dirty="0">
                <a:solidFill>
                  <a:srgbClr val="222424"/>
                </a:solidFill>
                <a:latin typeface="Calibri"/>
                <a:cs typeface="Calibri"/>
              </a:rPr>
              <a:t> </a:t>
            </a:r>
            <a:r>
              <a:rPr sz="1772" spc="109" dirty="0">
                <a:solidFill>
                  <a:srgbClr val="222424"/>
                </a:solidFill>
                <a:latin typeface="Calibri"/>
                <a:cs typeface="Calibri"/>
              </a:rPr>
              <a:t>create</a:t>
            </a:r>
            <a:endParaRPr sz="1772">
              <a:latin typeface="Calibri"/>
              <a:cs typeface="Calibri"/>
            </a:endParaRPr>
          </a:p>
        </p:txBody>
      </p:sp>
      <p:sp>
        <p:nvSpPr>
          <p:cNvPr id="198" name="object 198"/>
          <p:cNvSpPr txBox="1">
            <a:spLocks noGrp="1"/>
          </p:cNvSpPr>
          <p:nvPr>
            <p:ph type="sldNum" sz="quarter" idx="7"/>
          </p:nvPr>
        </p:nvSpPr>
        <p:spPr>
          <a:xfrm>
            <a:off x="1041900" y="10208385"/>
            <a:ext cx="247650" cy="191770"/>
          </a:xfrm>
          <a:prstGeom prst="rect">
            <a:avLst/>
          </a:prstGeom>
        </p:spPr>
        <p:txBody>
          <a:bodyPr vert="horz" wrap="square" lIns="0" tIns="0" rIns="0" bIns="0" rtlCol="0">
            <a:spAutoFit/>
          </a:bodyPr>
          <a:lstStyle>
            <a:defPPr>
              <a:defRPr lang="en-US"/>
            </a:defPPr>
            <a:lvl1pPr marL="0" algn="l" defTabSz="914400" rtl="0" eaLnBrk="1" latinLnBrk="0" hangingPunct="1">
              <a:defRPr sz="1100" b="1"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2498">
              <a:spcBef>
                <a:spcPts val="21"/>
              </a:spcBef>
            </a:pPr>
            <a:fld id="{81D60167-4931-47E6-BA6A-407CBD079E47}" type="slidenum">
              <a:rPr lang="en-GB" spc="114" smtClean="0"/>
              <a:pPr marL="38100">
                <a:spcBef>
                  <a:spcPts val="35"/>
                </a:spcBef>
              </a:pPr>
              <a:t>17</a:t>
            </a:fld>
            <a:endParaRPr spc="67" dirty="0"/>
          </a:p>
        </p:txBody>
      </p:sp>
      <p:sp>
        <p:nvSpPr>
          <p:cNvPr id="195" name="object 195"/>
          <p:cNvSpPr txBox="1"/>
          <p:nvPr/>
        </p:nvSpPr>
        <p:spPr>
          <a:xfrm>
            <a:off x="6058909" y="4004169"/>
            <a:ext cx="724796" cy="518116"/>
          </a:xfrm>
          <a:prstGeom prst="rect">
            <a:avLst/>
          </a:prstGeom>
        </p:spPr>
        <p:txBody>
          <a:bodyPr vert="horz" wrap="square" lIns="0" tIns="53619" rIns="0" bIns="0" rtlCol="0">
            <a:spAutoFit/>
          </a:bodyPr>
          <a:lstStyle/>
          <a:p>
            <a:pPr marR="3000">
              <a:lnSpc>
                <a:spcPts val="1760"/>
              </a:lnSpc>
              <a:spcBef>
                <a:spcPts val="422"/>
              </a:spcBef>
            </a:pPr>
            <a:r>
              <a:rPr sz="1772" spc="97" dirty="0">
                <a:solidFill>
                  <a:srgbClr val="FFFFFF"/>
                </a:solidFill>
                <a:latin typeface="Calibri"/>
                <a:cs typeface="Calibri"/>
              </a:rPr>
              <a:t>F</a:t>
            </a:r>
            <a:r>
              <a:rPr sz="1772" spc="83" dirty="0">
                <a:solidFill>
                  <a:srgbClr val="FFFFFF"/>
                </a:solidFill>
                <a:latin typeface="Calibri"/>
                <a:cs typeface="Calibri"/>
              </a:rPr>
              <a:t>orged  </a:t>
            </a:r>
            <a:r>
              <a:rPr sz="1772" spc="67" dirty="0">
                <a:solidFill>
                  <a:srgbClr val="FFFFFF"/>
                </a:solidFill>
                <a:latin typeface="Calibri"/>
                <a:cs typeface="Calibri"/>
              </a:rPr>
              <a:t>by</a:t>
            </a:r>
            <a:endParaRPr sz="1772">
              <a:latin typeface="Calibri"/>
              <a:cs typeface="Calibri"/>
            </a:endParaRPr>
          </a:p>
        </p:txBody>
      </p:sp>
      <p:sp>
        <p:nvSpPr>
          <p:cNvPr id="196" name="object 196"/>
          <p:cNvSpPr txBox="1"/>
          <p:nvPr/>
        </p:nvSpPr>
        <p:spPr>
          <a:xfrm>
            <a:off x="5972399" y="4402460"/>
            <a:ext cx="1414720" cy="359787"/>
          </a:xfrm>
          <a:prstGeom prst="rect">
            <a:avLst/>
          </a:prstGeom>
        </p:spPr>
        <p:txBody>
          <a:bodyPr vert="horz" wrap="square" lIns="0" tIns="86241" rIns="0" bIns="0" rtlCol="0">
            <a:spAutoFit/>
          </a:bodyPr>
          <a:lstStyle/>
          <a:p>
            <a:pPr marL="86243">
              <a:spcBef>
                <a:spcPts val="679"/>
              </a:spcBef>
            </a:pPr>
            <a:r>
              <a:rPr sz="1772" spc="94" dirty="0">
                <a:solidFill>
                  <a:srgbClr val="FFFFFF"/>
                </a:solidFill>
                <a:latin typeface="Calibri"/>
                <a:cs typeface="Calibri"/>
              </a:rPr>
              <a:t>hand</a:t>
            </a:r>
            <a:endParaRPr sz="1772">
              <a:latin typeface="Calibri"/>
              <a:cs typeface="Calibri"/>
            </a:endParaRPr>
          </a:p>
        </p:txBody>
      </p:sp>
      <p:sp>
        <p:nvSpPr>
          <p:cNvPr id="197" name="object 197"/>
          <p:cNvSpPr txBox="1"/>
          <p:nvPr/>
        </p:nvSpPr>
        <p:spPr>
          <a:xfrm>
            <a:off x="790625" y="1118502"/>
            <a:ext cx="2049526" cy="189289"/>
          </a:xfrm>
          <a:prstGeom prst="rect">
            <a:avLst/>
          </a:prstGeom>
        </p:spPr>
        <p:txBody>
          <a:bodyPr vert="horz" wrap="square" lIns="0" tIns="7499" rIns="0" bIns="0" rtlCol="0">
            <a:spAutoFit/>
          </a:bodyPr>
          <a:lstStyle/>
          <a:p>
            <a:pPr marL="7499">
              <a:spcBef>
                <a:spcPts val="59"/>
              </a:spcBef>
              <a:tabLst>
                <a:tab pos="500207" algn="l"/>
              </a:tabLst>
            </a:pPr>
            <a:r>
              <a:rPr sz="1181" b="1" spc="92" dirty="0">
                <a:latin typeface="Calibri"/>
                <a:cs typeface="Calibri"/>
              </a:rPr>
              <a:t>02.4	</a:t>
            </a:r>
            <a:r>
              <a:rPr sz="1181" b="1" spc="89" dirty="0">
                <a:latin typeface="Calibri"/>
                <a:cs typeface="Calibri"/>
              </a:rPr>
              <a:t>Pattern </a:t>
            </a:r>
            <a:r>
              <a:rPr sz="1181" b="1" spc="-41" dirty="0">
                <a:latin typeface="Calibri"/>
                <a:cs typeface="Calibri"/>
              </a:rPr>
              <a:t>&amp;</a:t>
            </a:r>
            <a:r>
              <a:rPr sz="1181" b="1" spc="-130" dirty="0">
                <a:latin typeface="Calibri"/>
                <a:cs typeface="Calibri"/>
              </a:rPr>
              <a:t> </a:t>
            </a:r>
            <a:r>
              <a:rPr sz="1181" b="1" spc="86" dirty="0">
                <a:latin typeface="Calibri"/>
                <a:cs typeface="Calibri"/>
              </a:rPr>
              <a:t>typography</a:t>
            </a:r>
            <a:endParaRPr sz="1181">
              <a:latin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754853" y="4567863"/>
            <a:ext cx="2400164" cy="1545093"/>
          </a:xfrm>
          <a:prstGeom prst="rect">
            <a:avLst/>
          </a:prstGeom>
          <a:blipFill>
            <a:blip r:embed="rId3" cstate="print"/>
            <a:stretch>
              <a:fillRect/>
            </a:stretch>
          </a:blipFill>
        </p:spPr>
        <p:txBody>
          <a:bodyPr wrap="square" lIns="0" tIns="0" rIns="0" bIns="0" rtlCol="0"/>
          <a:lstStyle/>
          <a:p>
            <a:endParaRPr sz="1063"/>
          </a:p>
        </p:txBody>
      </p:sp>
      <p:sp>
        <p:nvSpPr>
          <p:cNvPr id="3" name="object 3"/>
          <p:cNvSpPr/>
          <p:nvPr/>
        </p:nvSpPr>
        <p:spPr>
          <a:xfrm>
            <a:off x="8189944" y="263595"/>
            <a:ext cx="3390379" cy="2260252"/>
          </a:xfrm>
          <a:prstGeom prst="rect">
            <a:avLst/>
          </a:prstGeom>
          <a:blipFill>
            <a:blip r:embed="rId4" cstate="print"/>
            <a:stretch>
              <a:fillRect/>
            </a:stretch>
          </a:blipFill>
        </p:spPr>
        <p:txBody>
          <a:bodyPr wrap="square" lIns="0" tIns="0" rIns="0" bIns="0" rtlCol="0"/>
          <a:lstStyle/>
          <a:p>
            <a:endParaRPr sz="1063"/>
          </a:p>
        </p:txBody>
      </p:sp>
      <p:sp>
        <p:nvSpPr>
          <p:cNvPr id="4" name="object 4"/>
          <p:cNvSpPr/>
          <p:nvPr/>
        </p:nvSpPr>
        <p:spPr>
          <a:xfrm>
            <a:off x="5694118" y="1163496"/>
            <a:ext cx="1939265" cy="2908898"/>
          </a:xfrm>
          <a:prstGeom prst="rect">
            <a:avLst/>
          </a:prstGeom>
          <a:blipFill>
            <a:blip r:embed="rId5" cstate="print"/>
            <a:stretch>
              <a:fillRect/>
            </a:stretch>
          </a:blipFill>
        </p:spPr>
        <p:txBody>
          <a:bodyPr wrap="square" lIns="0" tIns="0" rIns="0" bIns="0" rtlCol="0"/>
          <a:lstStyle/>
          <a:p>
            <a:endParaRPr sz="1063"/>
          </a:p>
        </p:txBody>
      </p:sp>
      <p:sp>
        <p:nvSpPr>
          <p:cNvPr id="5" name="object 5"/>
          <p:cNvSpPr/>
          <p:nvPr/>
        </p:nvSpPr>
        <p:spPr>
          <a:xfrm>
            <a:off x="8189944" y="2963300"/>
            <a:ext cx="926441" cy="1124877"/>
          </a:xfrm>
          <a:prstGeom prst="rect">
            <a:avLst/>
          </a:prstGeom>
          <a:blipFill>
            <a:blip r:embed="rId6" cstate="print"/>
            <a:stretch>
              <a:fillRect/>
            </a:stretch>
          </a:blipFill>
        </p:spPr>
        <p:txBody>
          <a:bodyPr wrap="square" lIns="0" tIns="0" rIns="0" bIns="0" rtlCol="0"/>
          <a:lstStyle/>
          <a:p>
            <a:endParaRPr sz="1063"/>
          </a:p>
        </p:txBody>
      </p:sp>
      <p:sp>
        <p:nvSpPr>
          <p:cNvPr id="6" name="object 6"/>
          <p:cNvSpPr/>
          <p:nvPr/>
        </p:nvSpPr>
        <p:spPr>
          <a:xfrm>
            <a:off x="3754853" y="1163497"/>
            <a:ext cx="1414593" cy="2908902"/>
          </a:xfrm>
          <a:prstGeom prst="rect">
            <a:avLst/>
          </a:prstGeom>
          <a:blipFill>
            <a:blip r:embed="rId7" cstate="print"/>
            <a:stretch>
              <a:fillRect/>
            </a:stretch>
          </a:blipFill>
        </p:spPr>
        <p:txBody>
          <a:bodyPr wrap="square" lIns="0" tIns="0" rIns="0" bIns="0" rtlCol="0"/>
          <a:lstStyle/>
          <a:p>
            <a:endParaRPr sz="1063"/>
          </a:p>
        </p:txBody>
      </p:sp>
      <p:sp>
        <p:nvSpPr>
          <p:cNvPr id="7" name="object 7"/>
          <p:cNvSpPr/>
          <p:nvPr/>
        </p:nvSpPr>
        <p:spPr>
          <a:xfrm>
            <a:off x="9668309" y="2963300"/>
            <a:ext cx="1912014" cy="3150361"/>
          </a:xfrm>
          <a:prstGeom prst="rect">
            <a:avLst/>
          </a:prstGeom>
          <a:blipFill>
            <a:blip r:embed="rId8" cstate="print"/>
            <a:stretch>
              <a:fillRect/>
            </a:stretch>
          </a:blipFill>
        </p:spPr>
        <p:txBody>
          <a:bodyPr wrap="square" lIns="0" tIns="0" rIns="0" bIns="0" rtlCol="0"/>
          <a:lstStyle/>
          <a:p>
            <a:endParaRPr sz="1063"/>
          </a:p>
        </p:txBody>
      </p:sp>
      <p:sp>
        <p:nvSpPr>
          <p:cNvPr id="8" name="object 8"/>
          <p:cNvSpPr/>
          <p:nvPr/>
        </p:nvSpPr>
        <p:spPr>
          <a:xfrm>
            <a:off x="6783727" y="4571763"/>
            <a:ext cx="2332649" cy="1541193"/>
          </a:xfrm>
          <a:prstGeom prst="rect">
            <a:avLst/>
          </a:prstGeom>
          <a:blipFill>
            <a:blip r:embed="rId9" cstate="print"/>
            <a:stretch>
              <a:fillRect/>
            </a:stretch>
          </a:blipFill>
        </p:spPr>
        <p:txBody>
          <a:bodyPr wrap="square" lIns="0" tIns="0" rIns="0" bIns="0" rtlCol="0"/>
          <a:lstStyle/>
          <a:p>
            <a:endParaRPr sz="1063"/>
          </a:p>
        </p:txBody>
      </p:sp>
      <p:sp>
        <p:nvSpPr>
          <p:cNvPr id="9" name="object 9"/>
          <p:cNvSpPr txBox="1"/>
          <p:nvPr/>
        </p:nvSpPr>
        <p:spPr>
          <a:xfrm>
            <a:off x="3254565" y="286093"/>
            <a:ext cx="972643" cy="107600"/>
          </a:xfrm>
          <a:prstGeom prst="rect">
            <a:avLst/>
          </a:prstGeom>
        </p:spPr>
        <p:txBody>
          <a:bodyPr vert="horz" wrap="square" lIns="0" tIns="7499" rIns="0" bIns="0" rtlCol="0">
            <a:spAutoFit/>
          </a:bodyPr>
          <a:lstStyle/>
          <a:p>
            <a:pPr marL="7499">
              <a:spcBef>
                <a:spcPts val="59"/>
              </a:spcBef>
            </a:pPr>
            <a:r>
              <a:rPr sz="650" spc="47" dirty="0">
                <a:latin typeface="Calibri"/>
                <a:cs typeface="Calibri"/>
              </a:rPr>
              <a:t>A</a:t>
            </a:r>
            <a:r>
              <a:rPr sz="650" dirty="0">
                <a:latin typeface="Calibri"/>
                <a:cs typeface="Calibri"/>
              </a:rPr>
              <a:t> </a:t>
            </a:r>
            <a:r>
              <a:rPr sz="650" spc="53" dirty="0">
                <a:latin typeface="Calibri"/>
                <a:cs typeface="Calibri"/>
              </a:rPr>
              <a:t>Place</a:t>
            </a:r>
            <a:r>
              <a:rPr sz="650" spc="3" dirty="0">
                <a:latin typeface="Calibri"/>
                <a:cs typeface="Calibri"/>
              </a:rPr>
              <a:t> </a:t>
            </a:r>
            <a:r>
              <a:rPr sz="650" spc="62" dirty="0">
                <a:latin typeface="Calibri"/>
                <a:cs typeface="Calibri"/>
              </a:rPr>
              <a:t>Brand</a:t>
            </a:r>
            <a:r>
              <a:rPr sz="650" dirty="0">
                <a:latin typeface="Calibri"/>
                <a:cs typeface="Calibri"/>
              </a:rPr>
              <a:t> </a:t>
            </a:r>
            <a:r>
              <a:rPr sz="650" spc="44" dirty="0">
                <a:latin typeface="Calibri"/>
                <a:cs typeface="Calibri"/>
              </a:rPr>
              <a:t>for</a:t>
            </a:r>
            <a:r>
              <a:rPr sz="650" spc="3" dirty="0">
                <a:latin typeface="Calibri"/>
                <a:cs typeface="Calibri"/>
              </a:rPr>
              <a:t> </a:t>
            </a:r>
            <a:r>
              <a:rPr sz="650" spc="62" dirty="0">
                <a:latin typeface="Calibri"/>
                <a:cs typeface="Calibri"/>
              </a:rPr>
              <a:t>Crewe</a:t>
            </a:r>
            <a:endParaRPr sz="650">
              <a:latin typeface="Calibri"/>
              <a:cs typeface="Calibri"/>
            </a:endParaRPr>
          </a:p>
        </p:txBody>
      </p:sp>
      <p:sp>
        <p:nvSpPr>
          <p:cNvPr id="10" name="object 10"/>
          <p:cNvSpPr txBox="1"/>
          <p:nvPr/>
        </p:nvSpPr>
        <p:spPr>
          <a:xfrm>
            <a:off x="5718488" y="286093"/>
            <a:ext cx="638930" cy="107600"/>
          </a:xfrm>
          <a:prstGeom prst="rect">
            <a:avLst/>
          </a:prstGeom>
        </p:spPr>
        <p:txBody>
          <a:bodyPr vert="horz" wrap="square" lIns="0" tIns="7499" rIns="0" bIns="0" rtlCol="0">
            <a:spAutoFit/>
          </a:bodyPr>
          <a:lstStyle/>
          <a:p>
            <a:pPr marL="7499">
              <a:spcBef>
                <a:spcPts val="59"/>
              </a:spcBef>
            </a:pPr>
            <a:r>
              <a:rPr sz="650" spc="35" dirty="0">
                <a:latin typeface="Calibri"/>
                <a:cs typeface="Calibri"/>
              </a:rPr>
              <a:t>Guidelines</a:t>
            </a:r>
            <a:r>
              <a:rPr sz="650" spc="-9" dirty="0">
                <a:latin typeface="Calibri"/>
                <a:cs typeface="Calibri"/>
              </a:rPr>
              <a:t> </a:t>
            </a:r>
            <a:r>
              <a:rPr sz="650" spc="62" dirty="0">
                <a:latin typeface="Calibri"/>
                <a:cs typeface="Calibri"/>
              </a:rPr>
              <a:t>2020</a:t>
            </a:r>
            <a:endParaRPr sz="650">
              <a:latin typeface="Calibri"/>
              <a:cs typeface="Calibri"/>
            </a:endParaRPr>
          </a:p>
        </p:txBody>
      </p:sp>
      <p:sp>
        <p:nvSpPr>
          <p:cNvPr id="11" name="object 11"/>
          <p:cNvSpPr/>
          <p:nvPr/>
        </p:nvSpPr>
        <p:spPr>
          <a:xfrm>
            <a:off x="798125" y="1388472"/>
            <a:ext cx="2186011" cy="0"/>
          </a:xfrm>
          <a:custGeom>
            <a:avLst/>
            <a:gdLst/>
            <a:ahLst/>
            <a:cxnLst/>
            <a:rect l="l" t="t" r="r" b="b"/>
            <a:pathLst>
              <a:path w="3702050">
                <a:moveTo>
                  <a:pt x="0" y="0"/>
                </a:moveTo>
                <a:lnTo>
                  <a:pt x="3701453" y="0"/>
                </a:lnTo>
              </a:path>
            </a:pathLst>
          </a:custGeom>
          <a:ln w="12700">
            <a:solidFill>
              <a:srgbClr val="000000"/>
            </a:solidFill>
          </a:ln>
        </p:spPr>
        <p:txBody>
          <a:bodyPr wrap="square" lIns="0" tIns="0" rIns="0" bIns="0" rtlCol="0"/>
          <a:lstStyle/>
          <a:p>
            <a:endParaRPr sz="1063"/>
          </a:p>
        </p:txBody>
      </p:sp>
      <p:sp>
        <p:nvSpPr>
          <p:cNvPr id="12" name="object 12"/>
          <p:cNvSpPr txBox="1"/>
          <p:nvPr/>
        </p:nvSpPr>
        <p:spPr>
          <a:xfrm>
            <a:off x="790567" y="1118502"/>
            <a:ext cx="1433468" cy="189289"/>
          </a:xfrm>
          <a:prstGeom prst="rect">
            <a:avLst/>
          </a:prstGeom>
        </p:spPr>
        <p:txBody>
          <a:bodyPr vert="horz" wrap="square" lIns="0" tIns="7499" rIns="0" bIns="0" rtlCol="0">
            <a:spAutoFit/>
          </a:bodyPr>
          <a:lstStyle/>
          <a:p>
            <a:pPr marL="7499">
              <a:spcBef>
                <a:spcPts val="59"/>
              </a:spcBef>
              <a:tabLst>
                <a:tab pos="500207" algn="l"/>
              </a:tabLst>
            </a:pPr>
            <a:r>
              <a:rPr sz="1181" b="1" spc="109" dirty="0">
                <a:latin typeface="Calibri"/>
                <a:cs typeface="Calibri"/>
              </a:rPr>
              <a:t>0</a:t>
            </a:r>
            <a:r>
              <a:rPr sz="1181" b="1" spc="133" dirty="0">
                <a:latin typeface="Calibri"/>
                <a:cs typeface="Calibri"/>
              </a:rPr>
              <a:t>2</a:t>
            </a:r>
            <a:r>
              <a:rPr sz="1181" b="1" spc="-15" dirty="0">
                <a:latin typeface="Calibri"/>
                <a:cs typeface="Calibri"/>
              </a:rPr>
              <a:t>.</a:t>
            </a:r>
            <a:r>
              <a:rPr sz="1181" b="1" spc="124" dirty="0">
                <a:latin typeface="Calibri"/>
                <a:cs typeface="Calibri"/>
              </a:rPr>
              <a:t>6</a:t>
            </a:r>
            <a:r>
              <a:rPr sz="1181" b="1" dirty="0">
                <a:latin typeface="Calibri"/>
                <a:cs typeface="Calibri"/>
              </a:rPr>
              <a:t>	</a:t>
            </a:r>
            <a:r>
              <a:rPr sz="1181" b="1" spc="112" dirty="0">
                <a:latin typeface="Calibri"/>
                <a:cs typeface="Calibri"/>
              </a:rPr>
              <a:t>P</a:t>
            </a:r>
            <a:r>
              <a:rPr sz="1181" b="1" spc="65" dirty="0">
                <a:latin typeface="Calibri"/>
                <a:cs typeface="Calibri"/>
              </a:rPr>
              <a:t>h</a:t>
            </a:r>
            <a:r>
              <a:rPr sz="1181" b="1" spc="47" dirty="0">
                <a:latin typeface="Calibri"/>
                <a:cs typeface="Calibri"/>
              </a:rPr>
              <a:t>ot</a:t>
            </a:r>
            <a:r>
              <a:rPr sz="1181" b="1" spc="62" dirty="0">
                <a:latin typeface="Calibri"/>
                <a:cs typeface="Calibri"/>
              </a:rPr>
              <a:t>o</a:t>
            </a:r>
            <a:r>
              <a:rPr sz="1181" b="1" spc="118" dirty="0">
                <a:latin typeface="Calibri"/>
                <a:cs typeface="Calibri"/>
              </a:rPr>
              <a:t>g</a:t>
            </a:r>
            <a:r>
              <a:rPr sz="1181" b="1" spc="165" dirty="0">
                <a:latin typeface="Calibri"/>
                <a:cs typeface="Calibri"/>
              </a:rPr>
              <a:t>r</a:t>
            </a:r>
            <a:r>
              <a:rPr sz="1181" b="1" spc="127" dirty="0">
                <a:latin typeface="Calibri"/>
                <a:cs typeface="Calibri"/>
              </a:rPr>
              <a:t>a</a:t>
            </a:r>
            <a:r>
              <a:rPr sz="1181" b="1" spc="65" dirty="0">
                <a:latin typeface="Calibri"/>
                <a:cs typeface="Calibri"/>
              </a:rPr>
              <a:t>p</a:t>
            </a:r>
            <a:r>
              <a:rPr sz="1181" b="1" spc="53" dirty="0">
                <a:latin typeface="Calibri"/>
                <a:cs typeface="Calibri"/>
              </a:rPr>
              <a:t>h</a:t>
            </a:r>
            <a:r>
              <a:rPr sz="1181" b="1" spc="71" dirty="0">
                <a:latin typeface="Calibri"/>
                <a:cs typeface="Calibri"/>
              </a:rPr>
              <a:t>y</a:t>
            </a:r>
            <a:endParaRPr sz="1181">
              <a:latin typeface="Calibri"/>
              <a:cs typeface="Calibri"/>
            </a:endParaRPr>
          </a:p>
        </p:txBody>
      </p:sp>
      <p:sp>
        <p:nvSpPr>
          <p:cNvPr id="15" name="object 15"/>
          <p:cNvSpPr txBox="1">
            <a:spLocks noGrp="1"/>
          </p:cNvSpPr>
          <p:nvPr>
            <p:ph type="sldNum" sz="quarter" idx="7"/>
          </p:nvPr>
        </p:nvSpPr>
        <p:spPr>
          <a:xfrm>
            <a:off x="1041900" y="10208385"/>
            <a:ext cx="247650" cy="191770"/>
          </a:xfrm>
          <a:prstGeom prst="rect">
            <a:avLst/>
          </a:prstGeom>
        </p:spPr>
        <p:txBody>
          <a:bodyPr vert="horz" wrap="square" lIns="0" tIns="0" rIns="0" bIns="0" rtlCol="0">
            <a:spAutoFit/>
          </a:bodyPr>
          <a:lstStyle>
            <a:defPPr>
              <a:defRPr lang="en-US"/>
            </a:defPPr>
            <a:lvl1pPr marL="0" algn="l" defTabSz="914400" rtl="0" eaLnBrk="1" latinLnBrk="0" hangingPunct="1">
              <a:defRPr sz="1100" b="1" i="0" kern="1200">
                <a:solidFill>
                  <a:schemeClr val="tx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2498">
              <a:spcBef>
                <a:spcPts val="21"/>
              </a:spcBef>
            </a:pPr>
            <a:fld id="{81D60167-4931-47E6-BA6A-407CBD079E47}" type="slidenum">
              <a:rPr lang="en-GB" spc="114" smtClean="0"/>
              <a:pPr marL="38100">
                <a:spcBef>
                  <a:spcPts val="35"/>
                </a:spcBef>
              </a:pPr>
              <a:t>18</a:t>
            </a:fld>
            <a:endParaRPr spc="67" dirty="0">
              <a:solidFill>
                <a:srgbClr val="FFFFFF"/>
              </a:solidFill>
            </a:endParaRPr>
          </a:p>
        </p:txBody>
      </p:sp>
      <p:sp>
        <p:nvSpPr>
          <p:cNvPr id="13" name="object 13"/>
          <p:cNvSpPr txBox="1"/>
          <p:nvPr/>
        </p:nvSpPr>
        <p:spPr>
          <a:xfrm>
            <a:off x="1283413" y="286093"/>
            <a:ext cx="860531" cy="107600"/>
          </a:xfrm>
          <a:prstGeom prst="rect">
            <a:avLst/>
          </a:prstGeom>
        </p:spPr>
        <p:txBody>
          <a:bodyPr vert="horz" wrap="square" lIns="0" tIns="7499" rIns="0" bIns="0" rtlCol="0">
            <a:spAutoFit/>
          </a:bodyPr>
          <a:lstStyle/>
          <a:p>
            <a:pPr marL="7499">
              <a:spcBef>
                <a:spcPts val="59"/>
              </a:spcBef>
            </a:pPr>
            <a:r>
              <a:rPr sz="650" b="1" spc="56" dirty="0">
                <a:latin typeface="Calibri"/>
                <a:cs typeface="Calibri"/>
              </a:rPr>
              <a:t>02.00 </a:t>
            </a:r>
            <a:r>
              <a:rPr sz="650" b="1" spc="53" dirty="0">
                <a:latin typeface="Calibri"/>
                <a:cs typeface="Calibri"/>
              </a:rPr>
              <a:t>Visual</a:t>
            </a:r>
            <a:r>
              <a:rPr sz="650" b="1" spc="38" dirty="0">
                <a:latin typeface="Calibri"/>
                <a:cs typeface="Calibri"/>
              </a:rPr>
              <a:t> </a:t>
            </a:r>
            <a:r>
              <a:rPr sz="650" b="1" spc="44" dirty="0">
                <a:latin typeface="Calibri"/>
                <a:cs typeface="Calibri"/>
              </a:rPr>
              <a:t>Identity</a:t>
            </a:r>
            <a:endParaRPr sz="650">
              <a:latin typeface="Calibri"/>
              <a:cs typeface="Calibri"/>
            </a:endParaRPr>
          </a:p>
        </p:txBody>
      </p:sp>
      <p:sp>
        <p:nvSpPr>
          <p:cNvPr id="14" name="object 14"/>
          <p:cNvSpPr txBox="1"/>
          <p:nvPr/>
        </p:nvSpPr>
        <p:spPr>
          <a:xfrm>
            <a:off x="1283413" y="1509929"/>
            <a:ext cx="1634071" cy="1364290"/>
          </a:xfrm>
          <a:prstGeom prst="rect">
            <a:avLst/>
          </a:prstGeom>
        </p:spPr>
        <p:txBody>
          <a:bodyPr vert="horz" wrap="square" lIns="0" tIns="7499" rIns="0" bIns="0" rtlCol="0">
            <a:spAutoFit/>
          </a:bodyPr>
          <a:lstStyle/>
          <a:p>
            <a:pPr marL="7499" marR="3000">
              <a:lnSpc>
                <a:spcPct val="113700"/>
              </a:lnSpc>
              <a:spcBef>
                <a:spcPts val="59"/>
              </a:spcBef>
            </a:pPr>
            <a:r>
              <a:rPr sz="650" spc="62" dirty="0">
                <a:latin typeface="Calibri"/>
                <a:cs typeface="Calibri"/>
              </a:rPr>
              <a:t>Images</a:t>
            </a:r>
            <a:r>
              <a:rPr sz="650" spc="6" dirty="0">
                <a:latin typeface="Calibri"/>
                <a:cs typeface="Calibri"/>
              </a:rPr>
              <a:t> </a:t>
            </a:r>
            <a:r>
              <a:rPr sz="650" spc="44" dirty="0">
                <a:latin typeface="Calibri"/>
                <a:cs typeface="Calibri"/>
              </a:rPr>
              <a:t>should</a:t>
            </a:r>
            <a:r>
              <a:rPr sz="650" spc="6" dirty="0">
                <a:latin typeface="Calibri"/>
                <a:cs typeface="Calibri"/>
              </a:rPr>
              <a:t> </a:t>
            </a:r>
            <a:r>
              <a:rPr sz="650" spc="53" dirty="0">
                <a:latin typeface="Calibri"/>
                <a:cs typeface="Calibri"/>
              </a:rPr>
              <a:t>cover</a:t>
            </a:r>
            <a:r>
              <a:rPr sz="650" spc="9" dirty="0">
                <a:latin typeface="Calibri"/>
                <a:cs typeface="Calibri"/>
              </a:rPr>
              <a:t> </a:t>
            </a:r>
            <a:r>
              <a:rPr sz="650" spc="67" dirty="0">
                <a:latin typeface="Calibri"/>
                <a:cs typeface="Calibri"/>
              </a:rPr>
              <a:t>a</a:t>
            </a:r>
            <a:r>
              <a:rPr sz="650" spc="6" dirty="0">
                <a:latin typeface="Calibri"/>
                <a:cs typeface="Calibri"/>
              </a:rPr>
              <a:t> </a:t>
            </a:r>
            <a:r>
              <a:rPr sz="650" spc="44" dirty="0">
                <a:latin typeface="Calibri"/>
                <a:cs typeface="Calibri"/>
              </a:rPr>
              <a:t>variety</a:t>
            </a:r>
            <a:r>
              <a:rPr sz="650" spc="9" dirty="0">
                <a:latin typeface="Calibri"/>
                <a:cs typeface="Calibri"/>
              </a:rPr>
              <a:t> </a:t>
            </a:r>
            <a:r>
              <a:rPr sz="650" spc="21" dirty="0">
                <a:latin typeface="Calibri"/>
                <a:cs typeface="Calibri"/>
              </a:rPr>
              <a:t>of</a:t>
            </a:r>
            <a:r>
              <a:rPr sz="650" spc="6" dirty="0">
                <a:latin typeface="Calibri"/>
                <a:cs typeface="Calibri"/>
              </a:rPr>
              <a:t> </a:t>
            </a:r>
            <a:r>
              <a:rPr sz="650" spc="32" dirty="0">
                <a:latin typeface="Calibri"/>
                <a:cs typeface="Calibri"/>
              </a:rPr>
              <a:t>different  </a:t>
            </a:r>
            <a:r>
              <a:rPr sz="650" spc="38" dirty="0">
                <a:latin typeface="Calibri"/>
                <a:cs typeface="Calibri"/>
              </a:rPr>
              <a:t>times</a:t>
            </a:r>
            <a:r>
              <a:rPr sz="650" spc="6" dirty="0">
                <a:latin typeface="Calibri"/>
                <a:cs typeface="Calibri"/>
              </a:rPr>
              <a:t> </a:t>
            </a:r>
            <a:r>
              <a:rPr sz="650" spc="21" dirty="0">
                <a:latin typeface="Calibri"/>
                <a:cs typeface="Calibri"/>
              </a:rPr>
              <a:t>of</a:t>
            </a:r>
            <a:r>
              <a:rPr sz="650" spc="9" dirty="0">
                <a:latin typeface="Calibri"/>
                <a:cs typeface="Calibri"/>
              </a:rPr>
              <a:t> </a:t>
            </a:r>
            <a:r>
              <a:rPr sz="650" spc="41" dirty="0">
                <a:latin typeface="Calibri"/>
                <a:cs typeface="Calibri"/>
              </a:rPr>
              <a:t>day</a:t>
            </a:r>
            <a:r>
              <a:rPr sz="650" spc="6" dirty="0">
                <a:latin typeface="Calibri"/>
                <a:cs typeface="Calibri"/>
              </a:rPr>
              <a:t> </a:t>
            </a:r>
            <a:r>
              <a:rPr sz="650" spc="47" dirty="0">
                <a:latin typeface="Calibri"/>
                <a:cs typeface="Calibri"/>
              </a:rPr>
              <a:t>and</a:t>
            </a:r>
            <a:r>
              <a:rPr sz="650" spc="9" dirty="0">
                <a:latin typeface="Calibri"/>
                <a:cs typeface="Calibri"/>
              </a:rPr>
              <a:t> </a:t>
            </a:r>
            <a:r>
              <a:rPr sz="650" spc="47" dirty="0">
                <a:latin typeface="Calibri"/>
                <a:cs typeface="Calibri"/>
              </a:rPr>
              <a:t>types</a:t>
            </a:r>
            <a:r>
              <a:rPr sz="650" spc="9" dirty="0">
                <a:latin typeface="Calibri"/>
                <a:cs typeface="Calibri"/>
              </a:rPr>
              <a:t> </a:t>
            </a:r>
            <a:r>
              <a:rPr sz="650" spc="21" dirty="0">
                <a:latin typeface="Calibri"/>
                <a:cs typeface="Calibri"/>
              </a:rPr>
              <a:t>of</a:t>
            </a:r>
            <a:r>
              <a:rPr sz="650" spc="6" dirty="0">
                <a:latin typeface="Calibri"/>
                <a:cs typeface="Calibri"/>
              </a:rPr>
              <a:t> </a:t>
            </a:r>
            <a:r>
              <a:rPr sz="650" spc="21" dirty="0">
                <a:latin typeface="Calibri"/>
                <a:cs typeface="Calibri"/>
              </a:rPr>
              <a:t>light.</a:t>
            </a:r>
            <a:r>
              <a:rPr sz="650" spc="9" dirty="0">
                <a:latin typeface="Calibri"/>
                <a:cs typeface="Calibri"/>
              </a:rPr>
              <a:t> </a:t>
            </a:r>
            <a:r>
              <a:rPr sz="650" spc="44" dirty="0">
                <a:latin typeface="Calibri"/>
                <a:cs typeface="Calibri"/>
              </a:rPr>
              <a:t>Honesty</a:t>
            </a:r>
            <a:endParaRPr sz="650">
              <a:latin typeface="Calibri"/>
              <a:cs typeface="Calibri"/>
            </a:endParaRPr>
          </a:p>
          <a:p>
            <a:pPr marL="7499" marR="37497">
              <a:lnSpc>
                <a:spcPct val="113700"/>
              </a:lnSpc>
            </a:pPr>
            <a:r>
              <a:rPr sz="650" spc="53" dirty="0">
                <a:latin typeface="Calibri"/>
                <a:cs typeface="Calibri"/>
              </a:rPr>
              <a:t>is </a:t>
            </a:r>
            <a:r>
              <a:rPr sz="650" spc="35" dirty="0">
                <a:latin typeface="Calibri"/>
                <a:cs typeface="Calibri"/>
              </a:rPr>
              <a:t>key </a:t>
            </a:r>
            <a:r>
              <a:rPr sz="650" spc="62" dirty="0">
                <a:latin typeface="Calibri"/>
                <a:cs typeface="Calibri"/>
              </a:rPr>
              <a:t>so </a:t>
            </a:r>
            <a:r>
              <a:rPr sz="650" spc="35" dirty="0">
                <a:latin typeface="Calibri"/>
                <a:cs typeface="Calibri"/>
              </a:rPr>
              <a:t>photos </a:t>
            </a:r>
            <a:r>
              <a:rPr sz="650" spc="15" dirty="0">
                <a:latin typeface="Calibri"/>
                <a:cs typeface="Calibri"/>
              </a:rPr>
              <a:t>don’t </a:t>
            </a:r>
            <a:r>
              <a:rPr sz="650" spc="35" dirty="0">
                <a:latin typeface="Calibri"/>
                <a:cs typeface="Calibri"/>
              </a:rPr>
              <a:t>all </a:t>
            </a:r>
            <a:r>
              <a:rPr sz="650" spc="38" dirty="0">
                <a:latin typeface="Calibri"/>
                <a:cs typeface="Calibri"/>
              </a:rPr>
              <a:t>need </a:t>
            </a:r>
            <a:r>
              <a:rPr sz="650" spc="15" dirty="0">
                <a:latin typeface="Calibri"/>
                <a:cs typeface="Calibri"/>
              </a:rPr>
              <a:t>to </a:t>
            </a:r>
            <a:r>
              <a:rPr sz="650" spc="38" dirty="0">
                <a:latin typeface="Calibri"/>
                <a:cs typeface="Calibri"/>
              </a:rPr>
              <a:t>be </a:t>
            </a:r>
            <a:r>
              <a:rPr sz="650" spc="27" dirty="0">
                <a:latin typeface="Calibri"/>
                <a:cs typeface="Calibri"/>
              </a:rPr>
              <a:t>in  </a:t>
            </a:r>
            <a:r>
              <a:rPr sz="650" spc="35" dirty="0">
                <a:latin typeface="Calibri"/>
                <a:cs typeface="Calibri"/>
              </a:rPr>
              <a:t>beautiful blue </a:t>
            </a:r>
            <a:r>
              <a:rPr sz="650" spc="59" dirty="0">
                <a:latin typeface="Calibri"/>
                <a:cs typeface="Calibri"/>
              </a:rPr>
              <a:t>skies </a:t>
            </a:r>
            <a:r>
              <a:rPr sz="650" spc="89" dirty="0">
                <a:latin typeface="Calibri"/>
                <a:cs typeface="Calibri"/>
              </a:rPr>
              <a:t>– </a:t>
            </a:r>
            <a:r>
              <a:rPr sz="650" spc="35" dirty="0">
                <a:latin typeface="Calibri"/>
                <a:cs typeface="Calibri"/>
              </a:rPr>
              <a:t>neither </a:t>
            </a:r>
            <a:r>
              <a:rPr sz="650" spc="53" dirty="0">
                <a:latin typeface="Calibri"/>
                <a:cs typeface="Calibri"/>
              </a:rPr>
              <a:t>Crewe's  </a:t>
            </a:r>
            <a:r>
              <a:rPr sz="650" spc="47" dirty="0">
                <a:latin typeface="Calibri"/>
                <a:cs typeface="Calibri"/>
              </a:rPr>
              <a:t>industrious </a:t>
            </a:r>
            <a:r>
              <a:rPr sz="650" spc="41" dirty="0">
                <a:latin typeface="Calibri"/>
                <a:cs typeface="Calibri"/>
              </a:rPr>
              <a:t>spirit </a:t>
            </a:r>
            <a:r>
              <a:rPr sz="650" spc="53" dirty="0">
                <a:latin typeface="Calibri"/>
                <a:cs typeface="Calibri"/>
              </a:rPr>
              <a:t>nor </a:t>
            </a:r>
            <a:r>
              <a:rPr sz="650" spc="27" dirty="0">
                <a:latin typeface="Calibri"/>
                <a:cs typeface="Calibri"/>
              </a:rPr>
              <a:t>the </a:t>
            </a:r>
            <a:r>
              <a:rPr sz="650" spc="41" dirty="0">
                <a:latin typeface="Calibri"/>
                <a:cs typeface="Calibri"/>
              </a:rPr>
              <a:t>beauty </a:t>
            </a:r>
            <a:r>
              <a:rPr sz="650" spc="21" dirty="0">
                <a:latin typeface="Calibri"/>
                <a:cs typeface="Calibri"/>
              </a:rPr>
              <a:t>of </a:t>
            </a:r>
            <a:r>
              <a:rPr sz="650" spc="38" dirty="0">
                <a:latin typeface="Calibri"/>
                <a:cs typeface="Calibri"/>
              </a:rPr>
              <a:t>its  </a:t>
            </a:r>
            <a:r>
              <a:rPr sz="650" spc="44" dirty="0">
                <a:latin typeface="Calibri"/>
                <a:cs typeface="Calibri"/>
              </a:rPr>
              <a:t>heritage</a:t>
            </a:r>
            <a:r>
              <a:rPr sz="650" spc="6" dirty="0">
                <a:latin typeface="Calibri"/>
                <a:cs typeface="Calibri"/>
              </a:rPr>
              <a:t> </a:t>
            </a:r>
            <a:r>
              <a:rPr sz="650" spc="56" dirty="0">
                <a:latin typeface="Calibri"/>
                <a:cs typeface="Calibri"/>
              </a:rPr>
              <a:t>places</a:t>
            </a:r>
            <a:r>
              <a:rPr sz="650" spc="9" dirty="0">
                <a:latin typeface="Calibri"/>
                <a:cs typeface="Calibri"/>
              </a:rPr>
              <a:t> </a:t>
            </a:r>
            <a:r>
              <a:rPr sz="650" spc="47" dirty="0">
                <a:latin typeface="Calibri"/>
                <a:cs typeface="Calibri"/>
              </a:rPr>
              <a:t>and</a:t>
            </a:r>
            <a:r>
              <a:rPr sz="650" spc="6" dirty="0">
                <a:latin typeface="Calibri"/>
                <a:cs typeface="Calibri"/>
              </a:rPr>
              <a:t> </a:t>
            </a:r>
            <a:r>
              <a:rPr sz="650" spc="50" dirty="0">
                <a:latin typeface="Calibri"/>
                <a:cs typeface="Calibri"/>
              </a:rPr>
              <a:t>natural</a:t>
            </a:r>
            <a:r>
              <a:rPr sz="650" spc="9" dirty="0">
                <a:latin typeface="Calibri"/>
                <a:cs typeface="Calibri"/>
              </a:rPr>
              <a:t> </a:t>
            </a:r>
            <a:r>
              <a:rPr sz="650" spc="35" dirty="0">
                <a:latin typeface="Calibri"/>
                <a:cs typeface="Calibri"/>
              </a:rPr>
              <a:t>environment  </a:t>
            </a:r>
            <a:r>
              <a:rPr sz="650" spc="67" dirty="0">
                <a:latin typeface="Calibri"/>
                <a:cs typeface="Calibri"/>
              </a:rPr>
              <a:t>are</a:t>
            </a:r>
            <a:r>
              <a:rPr sz="650" spc="6" dirty="0">
                <a:latin typeface="Calibri"/>
                <a:cs typeface="Calibri"/>
              </a:rPr>
              <a:t> </a:t>
            </a:r>
            <a:r>
              <a:rPr sz="650" spc="38" dirty="0">
                <a:latin typeface="Calibri"/>
                <a:cs typeface="Calibri"/>
              </a:rPr>
              <a:t>weather-dependent.</a:t>
            </a:r>
            <a:endParaRPr sz="650">
              <a:latin typeface="Calibri"/>
              <a:cs typeface="Calibri"/>
            </a:endParaRPr>
          </a:p>
          <a:p>
            <a:pPr>
              <a:spcBef>
                <a:spcPts val="18"/>
              </a:spcBef>
            </a:pPr>
            <a:endParaRPr sz="709">
              <a:latin typeface="Calibri"/>
              <a:cs typeface="Calibri"/>
            </a:endParaRPr>
          </a:p>
          <a:p>
            <a:pPr marL="7499" marR="229105">
              <a:lnSpc>
                <a:spcPct val="113700"/>
              </a:lnSpc>
            </a:pPr>
            <a:r>
              <a:rPr sz="650" spc="30" dirty="0">
                <a:latin typeface="Calibri"/>
                <a:cs typeface="Calibri"/>
              </a:rPr>
              <a:t>Avoid </a:t>
            </a:r>
            <a:r>
              <a:rPr sz="650" spc="41" dirty="0">
                <a:latin typeface="Calibri"/>
                <a:cs typeface="Calibri"/>
              </a:rPr>
              <a:t>obvious </a:t>
            </a:r>
            <a:r>
              <a:rPr sz="650" spc="38" dirty="0">
                <a:latin typeface="Calibri"/>
                <a:cs typeface="Calibri"/>
              </a:rPr>
              <a:t>filters </a:t>
            </a:r>
            <a:r>
              <a:rPr sz="650" spc="89" dirty="0">
                <a:latin typeface="Calibri"/>
                <a:cs typeface="Calibri"/>
              </a:rPr>
              <a:t>–</a:t>
            </a:r>
            <a:r>
              <a:rPr sz="650" spc="-80" dirty="0">
                <a:latin typeface="Calibri"/>
                <a:cs typeface="Calibri"/>
              </a:rPr>
              <a:t> </a:t>
            </a:r>
            <a:r>
              <a:rPr sz="650" spc="24" dirty="0">
                <a:latin typeface="Calibri"/>
                <a:cs typeface="Calibri"/>
              </a:rPr>
              <a:t>it’s </a:t>
            </a:r>
            <a:r>
              <a:rPr sz="650" spc="35" dirty="0">
                <a:latin typeface="Calibri"/>
                <a:cs typeface="Calibri"/>
              </a:rPr>
              <a:t>important  </a:t>
            </a:r>
            <a:r>
              <a:rPr sz="650" spc="15" dirty="0">
                <a:latin typeface="Calibri"/>
                <a:cs typeface="Calibri"/>
              </a:rPr>
              <a:t>to </a:t>
            </a:r>
            <a:r>
              <a:rPr sz="650" spc="41" dirty="0">
                <a:latin typeface="Calibri"/>
                <a:cs typeface="Calibri"/>
              </a:rPr>
              <a:t>communicate </a:t>
            </a:r>
            <a:r>
              <a:rPr sz="650" spc="30" dirty="0">
                <a:latin typeface="Calibri"/>
                <a:cs typeface="Calibri"/>
              </a:rPr>
              <a:t>with </a:t>
            </a:r>
            <a:r>
              <a:rPr sz="650" spc="41" dirty="0">
                <a:latin typeface="Calibri"/>
                <a:cs typeface="Calibri"/>
              </a:rPr>
              <a:t>honesty </a:t>
            </a:r>
            <a:r>
              <a:rPr sz="650" spc="47" dirty="0">
                <a:latin typeface="Calibri"/>
                <a:cs typeface="Calibri"/>
              </a:rPr>
              <a:t>and  </a:t>
            </a:r>
            <a:r>
              <a:rPr sz="650" spc="41" dirty="0">
                <a:latin typeface="Calibri"/>
                <a:cs typeface="Calibri"/>
              </a:rPr>
              <a:t>demonstrate </a:t>
            </a:r>
            <a:r>
              <a:rPr sz="650" spc="27" dirty="0">
                <a:latin typeface="Calibri"/>
                <a:cs typeface="Calibri"/>
              </a:rPr>
              <a:t>the </a:t>
            </a:r>
            <a:r>
              <a:rPr sz="650" spc="41" dirty="0">
                <a:latin typeface="Calibri"/>
                <a:cs typeface="Calibri"/>
              </a:rPr>
              <a:t>value </a:t>
            </a:r>
            <a:r>
              <a:rPr sz="650" spc="21" dirty="0">
                <a:latin typeface="Calibri"/>
                <a:cs typeface="Calibri"/>
              </a:rPr>
              <a:t>of </a:t>
            </a:r>
            <a:r>
              <a:rPr sz="650" spc="35" dirty="0">
                <a:latin typeface="Calibri"/>
                <a:cs typeface="Calibri"/>
              </a:rPr>
              <a:t>being  </a:t>
            </a:r>
            <a:r>
              <a:rPr sz="650" spc="53" dirty="0">
                <a:latin typeface="Calibri"/>
                <a:cs typeface="Calibri"/>
              </a:rPr>
              <a:t>straightforward </a:t>
            </a:r>
            <a:r>
              <a:rPr sz="650" spc="47" dirty="0">
                <a:latin typeface="Calibri"/>
                <a:cs typeface="Calibri"/>
              </a:rPr>
              <a:t>and</a:t>
            </a:r>
            <a:r>
              <a:rPr sz="650" spc="-97" dirty="0">
                <a:latin typeface="Calibri"/>
                <a:cs typeface="Calibri"/>
              </a:rPr>
              <a:t> </a:t>
            </a:r>
            <a:r>
              <a:rPr sz="650" spc="41" dirty="0">
                <a:latin typeface="Calibri"/>
                <a:cs typeface="Calibri"/>
              </a:rPr>
              <a:t>down </a:t>
            </a:r>
            <a:r>
              <a:rPr sz="650" spc="15" dirty="0">
                <a:latin typeface="Calibri"/>
                <a:cs typeface="Calibri"/>
              </a:rPr>
              <a:t>to </a:t>
            </a:r>
            <a:r>
              <a:rPr sz="650" spc="41" dirty="0">
                <a:latin typeface="Calibri"/>
                <a:cs typeface="Calibri"/>
              </a:rPr>
              <a:t>earth.</a:t>
            </a:r>
            <a:endParaRPr sz="650">
              <a:latin typeface="Calibri"/>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221BFFD-BFC6-4422-97E3-0877C01726EB}"/>
              </a:ext>
            </a:extLst>
          </p:cNvPr>
          <p:cNvSpPr txBox="1"/>
          <p:nvPr/>
        </p:nvSpPr>
        <p:spPr>
          <a:xfrm>
            <a:off x="2375867" y="1960079"/>
            <a:ext cx="6877050" cy="769441"/>
          </a:xfrm>
          <a:prstGeom prst="rect">
            <a:avLst/>
          </a:prstGeom>
          <a:noFill/>
        </p:spPr>
        <p:txBody>
          <a:bodyPr wrap="square" rtlCol="0">
            <a:spAutoFit/>
          </a:bodyPr>
          <a:lstStyle/>
          <a:p>
            <a:r>
              <a:rPr lang="en-US" sz="4400" dirty="0">
                <a:solidFill>
                  <a:schemeClr val="bg1"/>
                </a:solidFill>
                <a:effectLst>
                  <a:outerShdw blurRad="38100" dist="38100" dir="2700000" algn="tl">
                    <a:srgbClr val="000000">
                      <a:alpha val="43137"/>
                    </a:srgbClr>
                  </a:outerShdw>
                </a:effectLst>
                <a:latin typeface="Chivo" panose="00000500000000000000" pitchFamily="2" charset="0"/>
              </a:rPr>
              <a:t>Brand filter</a:t>
            </a:r>
            <a:endParaRPr lang="en-GB" sz="4400" dirty="0">
              <a:solidFill>
                <a:schemeClr val="bg1"/>
              </a:solidFill>
              <a:effectLst>
                <a:outerShdw blurRad="38100" dist="38100" dir="2700000" algn="tl">
                  <a:srgbClr val="000000">
                    <a:alpha val="43137"/>
                  </a:srgbClr>
                </a:outerShdw>
              </a:effectLst>
              <a:latin typeface="Chivo" panose="00000500000000000000" pitchFamily="2" charset="0"/>
            </a:endParaRPr>
          </a:p>
        </p:txBody>
      </p:sp>
      <p:sp>
        <p:nvSpPr>
          <p:cNvPr id="3" name="TextBox 2">
            <a:extLst>
              <a:ext uri="{FF2B5EF4-FFF2-40B4-BE49-F238E27FC236}">
                <a16:creationId xmlns:a16="http://schemas.microsoft.com/office/drawing/2014/main" id="{5AE01D8B-5DDF-4B65-96F1-025D767342A5}"/>
              </a:ext>
            </a:extLst>
          </p:cNvPr>
          <p:cNvSpPr txBox="1"/>
          <p:nvPr/>
        </p:nvSpPr>
        <p:spPr>
          <a:xfrm>
            <a:off x="2375867" y="3115089"/>
            <a:ext cx="8854108" cy="1754326"/>
          </a:xfrm>
          <a:prstGeom prst="rect">
            <a:avLst/>
          </a:prstGeom>
          <a:noFill/>
        </p:spPr>
        <p:txBody>
          <a:bodyPr wrap="square" rtlCol="0">
            <a:spAutoFit/>
          </a:bodyPr>
          <a:lstStyle/>
          <a:p>
            <a:r>
              <a:rPr lang="en-US" dirty="0">
                <a:solidFill>
                  <a:schemeClr val="bg1"/>
                </a:solidFill>
                <a:latin typeface="Chivo" panose="00000500000000000000" pitchFamily="2" charset="0"/>
              </a:rPr>
              <a:t>It is all about actions and communication – big and small, and with and endless variety of themes and topics. What you do is much more important than what you say, but by knowing and using the Crewe Place Brand filter you are sure to stay on message!</a:t>
            </a:r>
          </a:p>
          <a:p>
            <a:endParaRPr lang="en-US" dirty="0">
              <a:solidFill>
                <a:schemeClr val="bg1"/>
              </a:solidFill>
              <a:latin typeface="Chivo" panose="00000500000000000000" pitchFamily="2" charset="0"/>
            </a:endParaRPr>
          </a:p>
          <a:p>
            <a:endParaRPr lang="en-GB" dirty="0">
              <a:solidFill>
                <a:schemeClr val="bg1"/>
              </a:solidFill>
              <a:latin typeface="Chivo" panose="00000500000000000000" pitchFamily="2" charset="0"/>
            </a:endParaRPr>
          </a:p>
        </p:txBody>
      </p:sp>
      <p:pic>
        <p:nvPicPr>
          <p:cNvPr id="4" name="Picture 3" descr="Shape&#10;&#10;Description automatically generated">
            <a:extLst>
              <a:ext uri="{FF2B5EF4-FFF2-40B4-BE49-F238E27FC236}">
                <a16:creationId xmlns:a16="http://schemas.microsoft.com/office/drawing/2014/main" id="{AE19F78E-D3C2-46BC-9AF9-C97E1DB9B2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727878" y="3353781"/>
            <a:ext cx="5151205" cy="1624991"/>
          </a:xfrm>
          <a:prstGeom prst="rect">
            <a:avLst/>
          </a:prstGeom>
        </p:spPr>
      </p:pic>
    </p:spTree>
    <p:extLst>
      <p:ext uri="{BB962C8B-B14F-4D97-AF65-F5344CB8AC3E}">
        <p14:creationId xmlns:p14="http://schemas.microsoft.com/office/powerpoint/2010/main" val="2793967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1" name="object 2">
            <a:extLst>
              <a:ext uri="{FF2B5EF4-FFF2-40B4-BE49-F238E27FC236}">
                <a16:creationId xmlns:a16="http://schemas.microsoft.com/office/drawing/2014/main" id="{EA938E87-4978-4213-85C5-85449C02BE2D}"/>
              </a:ext>
            </a:extLst>
          </p:cNvPr>
          <p:cNvSpPr txBox="1"/>
          <p:nvPr/>
        </p:nvSpPr>
        <p:spPr>
          <a:xfrm>
            <a:off x="1144804" y="501647"/>
            <a:ext cx="9808142" cy="474489"/>
          </a:xfrm>
          <a:prstGeom prst="rect">
            <a:avLst/>
          </a:prstGeom>
        </p:spPr>
        <p:txBody>
          <a:bodyPr vert="horz" wrap="square" lIns="0" tIns="12700" rIns="0" bIns="0" rtlCol="0">
            <a:spAutoFit/>
          </a:bodyPr>
          <a:lstStyle/>
          <a:p>
            <a:pPr marL="12700" algn="r">
              <a:lnSpc>
                <a:spcPct val="100000"/>
              </a:lnSpc>
              <a:spcBef>
                <a:spcPts val="100"/>
              </a:spcBef>
            </a:pPr>
            <a:r>
              <a:rPr sz="3000" b="1" spc="280" dirty="0">
                <a:solidFill>
                  <a:srgbClr val="282727"/>
                </a:solidFill>
                <a:effectLst>
                  <a:outerShdw blurRad="38100" dist="38100" dir="2700000" algn="tl">
                    <a:srgbClr val="000000">
                      <a:alpha val="43137"/>
                    </a:srgbClr>
                  </a:outerShdw>
                </a:effectLst>
                <a:latin typeface="Chivo" panose="00000500000000000000" pitchFamily="2" charset="0"/>
                <a:cs typeface="Calibri"/>
              </a:rPr>
              <a:t>Places</a:t>
            </a:r>
            <a:r>
              <a:rPr sz="3000" b="1" spc="-30"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125" dirty="0">
                <a:solidFill>
                  <a:srgbClr val="282727"/>
                </a:solidFill>
                <a:effectLst>
                  <a:outerShdw blurRad="38100" dist="38100" dir="2700000" algn="tl">
                    <a:srgbClr val="000000">
                      <a:alpha val="43137"/>
                    </a:srgbClr>
                  </a:outerShdw>
                </a:effectLst>
                <a:latin typeface="Chivo" panose="00000500000000000000" pitchFamily="2" charset="0"/>
                <a:cs typeface="Calibri"/>
              </a:rPr>
              <a:t>don’t</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235" dirty="0">
                <a:solidFill>
                  <a:srgbClr val="282727"/>
                </a:solidFill>
                <a:effectLst>
                  <a:outerShdw blurRad="38100" dist="38100" dir="2700000" algn="tl">
                    <a:srgbClr val="000000">
                      <a:alpha val="43137"/>
                    </a:srgbClr>
                  </a:outerShdw>
                </a:effectLst>
                <a:latin typeface="Chivo" panose="00000500000000000000" pitchFamily="2" charset="0"/>
                <a:cs typeface="Calibri"/>
              </a:rPr>
              <a:t>need</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280" dirty="0">
                <a:solidFill>
                  <a:srgbClr val="282727"/>
                </a:solidFill>
                <a:effectLst>
                  <a:outerShdw blurRad="38100" dist="38100" dir="2700000" algn="tl">
                    <a:srgbClr val="000000">
                      <a:alpha val="43137"/>
                    </a:srgbClr>
                  </a:outerShdw>
                </a:effectLst>
                <a:latin typeface="Chivo" panose="00000500000000000000" pitchFamily="2" charset="0"/>
                <a:cs typeface="Calibri"/>
              </a:rPr>
              <a:t>brands</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140" dirty="0">
                <a:solidFill>
                  <a:srgbClr val="282727"/>
                </a:solidFill>
                <a:effectLst>
                  <a:outerShdw blurRad="38100" dist="38100" dir="2700000" algn="tl">
                    <a:srgbClr val="000000">
                      <a:alpha val="43137"/>
                    </a:srgbClr>
                  </a:outerShdw>
                </a:effectLst>
                <a:latin typeface="Chivo" panose="00000500000000000000" pitchFamily="2" charset="0"/>
                <a:cs typeface="Calibri"/>
              </a:rPr>
              <a:t>-</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275" dirty="0">
                <a:solidFill>
                  <a:srgbClr val="282727"/>
                </a:solidFill>
                <a:effectLst>
                  <a:outerShdw blurRad="38100" dist="38100" dir="2700000" algn="tl">
                    <a:srgbClr val="000000">
                      <a:alpha val="43137"/>
                    </a:srgbClr>
                  </a:outerShdw>
                </a:effectLst>
                <a:latin typeface="Chivo" panose="00000500000000000000" pitchFamily="2" charset="0"/>
                <a:cs typeface="Calibri"/>
              </a:rPr>
              <a:t>places</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305" dirty="0">
                <a:solidFill>
                  <a:srgbClr val="282727"/>
                </a:solidFill>
                <a:effectLst>
                  <a:outerShdw blurRad="38100" dist="38100" dir="2700000" algn="tl">
                    <a:srgbClr val="000000">
                      <a:alpha val="43137"/>
                    </a:srgbClr>
                  </a:outerShdw>
                </a:effectLst>
                <a:latin typeface="Chivo" panose="00000500000000000000" pitchFamily="2" charset="0"/>
                <a:cs typeface="Calibri"/>
              </a:rPr>
              <a:t>are</a:t>
            </a:r>
            <a:r>
              <a:rPr sz="3000" b="1" spc="-25" dirty="0">
                <a:solidFill>
                  <a:srgbClr val="282727"/>
                </a:solidFill>
                <a:effectLst>
                  <a:outerShdw blurRad="38100" dist="38100" dir="2700000" algn="tl">
                    <a:srgbClr val="000000">
                      <a:alpha val="43137"/>
                    </a:srgbClr>
                  </a:outerShdw>
                </a:effectLst>
                <a:latin typeface="Chivo" panose="00000500000000000000" pitchFamily="2" charset="0"/>
                <a:cs typeface="Calibri"/>
              </a:rPr>
              <a:t> </a:t>
            </a:r>
            <a:r>
              <a:rPr sz="3000" b="1" spc="240" dirty="0">
                <a:solidFill>
                  <a:srgbClr val="282727"/>
                </a:solidFill>
                <a:effectLst>
                  <a:outerShdw blurRad="38100" dist="38100" dir="2700000" algn="tl">
                    <a:srgbClr val="000000">
                      <a:alpha val="43137"/>
                    </a:srgbClr>
                  </a:outerShdw>
                </a:effectLst>
                <a:latin typeface="Chivo" panose="00000500000000000000" pitchFamily="2" charset="0"/>
                <a:cs typeface="Calibri"/>
              </a:rPr>
              <a:t>brands.</a:t>
            </a:r>
            <a:endParaRPr sz="3000" dirty="0">
              <a:effectLst>
                <a:outerShdw blurRad="38100" dist="38100" dir="2700000" algn="tl">
                  <a:srgbClr val="000000">
                    <a:alpha val="43137"/>
                  </a:srgbClr>
                </a:outerShdw>
              </a:effectLst>
              <a:latin typeface="Chivo" panose="00000500000000000000" pitchFamily="2" charset="0"/>
              <a:cs typeface="Calibri"/>
            </a:endParaRPr>
          </a:p>
        </p:txBody>
      </p:sp>
      <p:sp>
        <p:nvSpPr>
          <p:cNvPr id="3" name="TextBox 2">
            <a:extLst>
              <a:ext uri="{FF2B5EF4-FFF2-40B4-BE49-F238E27FC236}">
                <a16:creationId xmlns:a16="http://schemas.microsoft.com/office/drawing/2014/main" id="{974B9504-4410-4AFD-9B50-8E0A4CCDA5BE}"/>
              </a:ext>
            </a:extLst>
          </p:cNvPr>
          <p:cNvSpPr txBox="1"/>
          <p:nvPr/>
        </p:nvSpPr>
        <p:spPr>
          <a:xfrm>
            <a:off x="1144804" y="1549180"/>
            <a:ext cx="5216894" cy="5506123"/>
          </a:xfrm>
          <a:prstGeom prst="rect">
            <a:avLst/>
          </a:prstGeom>
          <a:noFill/>
        </p:spPr>
        <p:txBody>
          <a:bodyPr wrap="square" numCol="1" rtlCol="0">
            <a:spAutoFit/>
          </a:bodyPr>
          <a:lstStyle/>
          <a:p>
            <a:r>
              <a:rPr lang="en-US" sz="1400" spc="85" dirty="0">
                <a:latin typeface="Chivo" panose="00000500000000000000" pitchFamily="2" charset="0"/>
                <a:cs typeface="Calibri"/>
              </a:rPr>
              <a:t>It's</a:t>
            </a:r>
            <a:r>
              <a:rPr lang="en-US" sz="1400" spc="30" dirty="0">
                <a:latin typeface="Chivo" panose="00000500000000000000" pitchFamily="2" charset="0"/>
                <a:cs typeface="Calibri"/>
              </a:rPr>
              <a:t> </a:t>
            </a:r>
            <a:r>
              <a:rPr lang="en-US" sz="1400" spc="80" dirty="0">
                <a:latin typeface="Chivo" panose="00000500000000000000" pitchFamily="2" charset="0"/>
                <a:cs typeface="Calibri"/>
              </a:rPr>
              <a:t>important</a:t>
            </a:r>
            <a:r>
              <a:rPr lang="en-US" sz="1400" spc="30" dirty="0">
                <a:latin typeface="Chivo" panose="00000500000000000000" pitchFamily="2" charset="0"/>
                <a:cs typeface="Calibri"/>
              </a:rPr>
              <a:t> </a:t>
            </a:r>
            <a:r>
              <a:rPr lang="en-US" sz="1400" spc="60" dirty="0">
                <a:latin typeface="Chivo" panose="00000500000000000000" pitchFamily="2" charset="0"/>
                <a:cs typeface="Calibri"/>
              </a:rPr>
              <a:t>that</a:t>
            </a:r>
            <a:r>
              <a:rPr lang="en-US" sz="1400" spc="30" dirty="0">
                <a:latin typeface="Chivo" panose="00000500000000000000" pitchFamily="2" charset="0"/>
                <a:cs typeface="Calibri"/>
              </a:rPr>
              <a:t> </a:t>
            </a:r>
            <a:r>
              <a:rPr lang="en-US" sz="1400" spc="120" dirty="0">
                <a:latin typeface="Chivo" panose="00000500000000000000" pitchFamily="2" charset="0"/>
                <a:cs typeface="Calibri"/>
              </a:rPr>
              <a:t>places</a:t>
            </a:r>
            <a:r>
              <a:rPr lang="en-US" sz="1400" spc="30" dirty="0">
                <a:latin typeface="Chivo" panose="00000500000000000000" pitchFamily="2" charset="0"/>
                <a:cs typeface="Calibri"/>
              </a:rPr>
              <a:t> </a:t>
            </a:r>
            <a:r>
              <a:rPr lang="en-US" sz="1400" spc="85" dirty="0">
                <a:latin typeface="Chivo" panose="00000500000000000000" pitchFamily="2" charset="0"/>
                <a:cs typeface="Calibri"/>
              </a:rPr>
              <a:t>behave</a:t>
            </a:r>
            <a:r>
              <a:rPr lang="en-US" sz="1400" spc="30" dirty="0">
                <a:latin typeface="Chivo" panose="00000500000000000000" pitchFamily="2" charset="0"/>
                <a:cs typeface="Calibri"/>
              </a:rPr>
              <a:t> </a:t>
            </a:r>
            <a:r>
              <a:rPr lang="en-US" sz="1400" spc="50" dirty="0">
                <a:latin typeface="Chivo" panose="00000500000000000000" pitchFamily="2" charset="0"/>
                <a:cs typeface="Calibri"/>
              </a:rPr>
              <a:t>like</a:t>
            </a:r>
            <a:r>
              <a:rPr lang="en-US" sz="1400" spc="30" dirty="0">
                <a:latin typeface="Chivo" panose="00000500000000000000" pitchFamily="2" charset="0"/>
                <a:cs typeface="Calibri"/>
              </a:rPr>
              <a:t> </a:t>
            </a:r>
            <a:r>
              <a:rPr lang="en-US" sz="1400" spc="130" dirty="0">
                <a:latin typeface="Chivo" panose="00000500000000000000" pitchFamily="2" charset="0"/>
                <a:cs typeface="Calibri"/>
              </a:rPr>
              <a:t>brands</a:t>
            </a:r>
            <a:r>
              <a:rPr lang="en-US" sz="1400" spc="30" dirty="0">
                <a:latin typeface="Chivo" panose="00000500000000000000" pitchFamily="2" charset="0"/>
                <a:cs typeface="Calibri"/>
              </a:rPr>
              <a:t> </a:t>
            </a:r>
            <a:r>
              <a:rPr lang="en-US" sz="1400" spc="130" dirty="0">
                <a:latin typeface="Chivo" panose="00000500000000000000" pitchFamily="2" charset="0"/>
                <a:cs typeface="Calibri"/>
              </a:rPr>
              <a:t>because  </a:t>
            </a:r>
            <a:r>
              <a:rPr lang="en-US" sz="1400" spc="80" dirty="0">
                <a:latin typeface="Chivo" panose="00000500000000000000" pitchFamily="2" charset="0"/>
                <a:cs typeface="Calibri"/>
              </a:rPr>
              <a:t>they're </a:t>
            </a:r>
            <a:r>
              <a:rPr lang="en-US" sz="1400" spc="60" dirty="0">
                <a:latin typeface="Chivo" panose="00000500000000000000" pitchFamily="2" charset="0"/>
                <a:cs typeface="Calibri"/>
              </a:rPr>
              <a:t>in competition </a:t>
            </a:r>
            <a:r>
              <a:rPr lang="en-US" sz="1400" spc="125" dirty="0">
                <a:latin typeface="Chivo" panose="00000500000000000000" pitchFamily="2" charset="0"/>
                <a:cs typeface="Calibri"/>
              </a:rPr>
              <a:t>- </a:t>
            </a:r>
            <a:r>
              <a:rPr lang="en-US" sz="1400" spc="30" dirty="0">
                <a:latin typeface="Chivo" panose="00000500000000000000" pitchFamily="2" charset="0"/>
                <a:cs typeface="Calibri"/>
              </a:rPr>
              <a:t>to </a:t>
            </a:r>
            <a:r>
              <a:rPr lang="en-US" sz="1400" spc="100" dirty="0">
                <a:latin typeface="Chivo" panose="00000500000000000000" pitchFamily="2" charset="0"/>
                <a:cs typeface="Calibri"/>
              </a:rPr>
              <a:t>attract </a:t>
            </a:r>
            <a:r>
              <a:rPr lang="en-US" sz="1400" spc="120" dirty="0">
                <a:latin typeface="Chivo" panose="00000500000000000000" pitchFamily="2" charset="0"/>
                <a:cs typeface="Calibri"/>
              </a:rPr>
              <a:t>businesses,  </a:t>
            </a:r>
            <a:r>
              <a:rPr lang="en-US" sz="1400" spc="65" dirty="0">
                <a:latin typeface="Chivo" panose="00000500000000000000" pitchFamily="2" charset="0"/>
                <a:cs typeface="Calibri"/>
              </a:rPr>
              <a:t>investment, </a:t>
            </a:r>
            <a:r>
              <a:rPr lang="en-US" sz="1400" spc="100" dirty="0">
                <a:latin typeface="Chivo" panose="00000500000000000000" pitchFamily="2" charset="0"/>
                <a:cs typeface="Calibri"/>
              </a:rPr>
              <a:t>visitors </a:t>
            </a:r>
            <a:r>
              <a:rPr lang="en-US" sz="1400" spc="105" dirty="0">
                <a:latin typeface="Chivo" panose="00000500000000000000" pitchFamily="2" charset="0"/>
                <a:cs typeface="Calibri"/>
              </a:rPr>
              <a:t>and </a:t>
            </a:r>
            <a:r>
              <a:rPr lang="en-US" sz="1400" spc="120" dirty="0">
                <a:latin typeface="Chivo" panose="00000500000000000000" pitchFamily="2" charset="0"/>
                <a:cs typeface="Calibri"/>
              </a:rPr>
              <a:t>great</a:t>
            </a:r>
            <a:r>
              <a:rPr lang="en-US" sz="1400" spc="-175" dirty="0">
                <a:latin typeface="Chivo" panose="00000500000000000000" pitchFamily="2" charset="0"/>
                <a:cs typeface="Calibri"/>
              </a:rPr>
              <a:t> </a:t>
            </a:r>
            <a:r>
              <a:rPr lang="en-US" sz="1400" spc="55" dirty="0">
                <a:latin typeface="Chivo" panose="00000500000000000000" pitchFamily="2" charset="0"/>
                <a:cs typeface="Calibri"/>
              </a:rPr>
              <a:t>people.</a:t>
            </a:r>
          </a:p>
          <a:p>
            <a:endParaRPr lang="en-US" sz="1400" spc="55" dirty="0">
              <a:latin typeface="Chivo" panose="00000500000000000000" pitchFamily="2" charset="0"/>
              <a:cs typeface="Calibri"/>
            </a:endParaRPr>
          </a:p>
          <a:p>
            <a:r>
              <a:rPr lang="en-US" sz="1400" spc="110" dirty="0">
                <a:latin typeface="Chivo" panose="00000500000000000000" pitchFamily="2" charset="0"/>
                <a:cs typeface="Calibri"/>
              </a:rPr>
              <a:t>A</a:t>
            </a:r>
            <a:r>
              <a:rPr lang="en-US" sz="1400" spc="25" dirty="0">
                <a:latin typeface="Chivo" panose="00000500000000000000" pitchFamily="2" charset="0"/>
                <a:cs typeface="Calibri"/>
              </a:rPr>
              <a:t> </a:t>
            </a:r>
            <a:r>
              <a:rPr lang="en-US" sz="1400" spc="105" dirty="0">
                <a:latin typeface="Chivo" panose="00000500000000000000" pitchFamily="2" charset="0"/>
                <a:cs typeface="Calibri"/>
              </a:rPr>
              <a:t>place</a:t>
            </a:r>
            <a:r>
              <a:rPr lang="en-US" sz="1400" spc="25" dirty="0">
                <a:latin typeface="Chivo" panose="00000500000000000000" pitchFamily="2" charset="0"/>
                <a:cs typeface="Calibri"/>
              </a:rPr>
              <a:t> </a:t>
            </a:r>
            <a:r>
              <a:rPr lang="en-US" sz="1400" spc="120" dirty="0">
                <a:latin typeface="Chivo" panose="00000500000000000000" pitchFamily="2" charset="0"/>
                <a:cs typeface="Calibri"/>
              </a:rPr>
              <a:t>brand</a:t>
            </a:r>
            <a:r>
              <a:rPr lang="en-US" sz="1400" spc="25" dirty="0">
                <a:latin typeface="Chivo" panose="00000500000000000000" pitchFamily="2" charset="0"/>
                <a:cs typeface="Calibri"/>
              </a:rPr>
              <a:t> </a:t>
            </a:r>
            <a:r>
              <a:rPr lang="en-US" sz="1400" spc="50" dirty="0">
                <a:latin typeface="Chivo" panose="00000500000000000000" pitchFamily="2" charset="0"/>
                <a:cs typeface="Calibri"/>
              </a:rPr>
              <a:t>isn’t</a:t>
            </a:r>
            <a:r>
              <a:rPr lang="en-US" sz="1400" spc="30" dirty="0">
                <a:latin typeface="Chivo" panose="00000500000000000000" pitchFamily="2" charset="0"/>
                <a:cs typeface="Calibri"/>
              </a:rPr>
              <a:t> </a:t>
            </a:r>
            <a:r>
              <a:rPr lang="en-US" sz="1400" spc="155" dirty="0">
                <a:latin typeface="Chivo" panose="00000500000000000000" pitchFamily="2" charset="0"/>
                <a:cs typeface="Calibri"/>
              </a:rPr>
              <a:t>a</a:t>
            </a:r>
            <a:r>
              <a:rPr lang="en-US" sz="1400" spc="25" dirty="0">
                <a:latin typeface="Chivo" panose="00000500000000000000" pitchFamily="2" charset="0"/>
                <a:cs typeface="Calibri"/>
              </a:rPr>
              <a:t> </a:t>
            </a:r>
            <a:r>
              <a:rPr lang="en-US" sz="1400" spc="70" dirty="0">
                <a:latin typeface="Chivo" panose="00000500000000000000" pitchFamily="2" charset="0"/>
                <a:cs typeface="Calibri"/>
              </a:rPr>
              <a:t>logo</a:t>
            </a:r>
            <a:r>
              <a:rPr lang="en-US" sz="1400" spc="25" dirty="0">
                <a:latin typeface="Chivo" panose="00000500000000000000" pitchFamily="2" charset="0"/>
                <a:cs typeface="Calibri"/>
              </a:rPr>
              <a:t> </a:t>
            </a:r>
            <a:r>
              <a:rPr lang="en-US" sz="1400" spc="130" dirty="0">
                <a:latin typeface="Chivo" panose="00000500000000000000" pitchFamily="2" charset="0"/>
                <a:cs typeface="Calibri"/>
              </a:rPr>
              <a:t>or</a:t>
            </a:r>
            <a:r>
              <a:rPr lang="en-US" sz="1400" spc="25" dirty="0">
                <a:latin typeface="Chivo" panose="00000500000000000000" pitchFamily="2" charset="0"/>
                <a:cs typeface="Calibri"/>
              </a:rPr>
              <a:t> </a:t>
            </a:r>
            <a:r>
              <a:rPr lang="en-US" sz="1400" spc="155" dirty="0">
                <a:latin typeface="Chivo" panose="00000500000000000000" pitchFamily="2" charset="0"/>
                <a:cs typeface="Calibri"/>
              </a:rPr>
              <a:t>a</a:t>
            </a:r>
            <a:r>
              <a:rPr lang="en-US" sz="1400" spc="30" dirty="0">
                <a:latin typeface="Chivo" panose="00000500000000000000" pitchFamily="2" charset="0"/>
                <a:cs typeface="Calibri"/>
              </a:rPr>
              <a:t> </a:t>
            </a:r>
            <a:r>
              <a:rPr lang="en-US" sz="1400" spc="35" dirty="0">
                <a:latin typeface="Chivo" panose="00000500000000000000" pitchFamily="2" charset="0"/>
                <a:cs typeface="Calibri"/>
              </a:rPr>
              <a:t>font,</a:t>
            </a:r>
            <a:r>
              <a:rPr lang="en-US" sz="1400" spc="25" dirty="0">
                <a:latin typeface="Chivo" panose="00000500000000000000" pitchFamily="2" charset="0"/>
                <a:cs typeface="Calibri"/>
              </a:rPr>
              <a:t> </a:t>
            </a:r>
            <a:r>
              <a:rPr lang="en-US" sz="1400" spc="50" dirty="0">
                <a:latin typeface="Chivo" panose="00000500000000000000" pitchFamily="2" charset="0"/>
                <a:cs typeface="Calibri"/>
              </a:rPr>
              <a:t>it’s</a:t>
            </a:r>
            <a:r>
              <a:rPr lang="en-US" sz="1400" spc="25" dirty="0">
                <a:latin typeface="Chivo" panose="00000500000000000000" pitchFamily="2" charset="0"/>
                <a:cs typeface="Calibri"/>
              </a:rPr>
              <a:t> </a:t>
            </a:r>
            <a:r>
              <a:rPr lang="en-US" sz="1400" spc="155" dirty="0">
                <a:latin typeface="Chivo" panose="00000500000000000000" pitchFamily="2" charset="0"/>
                <a:cs typeface="Calibri"/>
              </a:rPr>
              <a:t>a</a:t>
            </a:r>
            <a:r>
              <a:rPr lang="en-US" sz="1400" spc="25" dirty="0">
                <a:latin typeface="Chivo" panose="00000500000000000000" pitchFamily="2" charset="0"/>
                <a:cs typeface="Calibri"/>
              </a:rPr>
              <a:t> </a:t>
            </a:r>
            <a:r>
              <a:rPr lang="en-US" sz="1400" spc="95" dirty="0">
                <a:latin typeface="Chivo" panose="00000500000000000000" pitchFamily="2" charset="0"/>
                <a:cs typeface="Calibri"/>
              </a:rPr>
              <a:t>set</a:t>
            </a:r>
            <a:r>
              <a:rPr lang="en-US" sz="1400" spc="30" dirty="0">
                <a:latin typeface="Chivo" panose="00000500000000000000" pitchFamily="2" charset="0"/>
                <a:cs typeface="Calibri"/>
              </a:rPr>
              <a:t> </a:t>
            </a:r>
            <a:r>
              <a:rPr lang="en-US" sz="1400" spc="45" dirty="0">
                <a:latin typeface="Chivo" panose="00000500000000000000" pitchFamily="2" charset="0"/>
                <a:cs typeface="Calibri"/>
              </a:rPr>
              <a:t>of</a:t>
            </a:r>
            <a:r>
              <a:rPr lang="en-US" sz="1400" spc="25" dirty="0">
                <a:latin typeface="Chivo" panose="00000500000000000000" pitchFamily="2" charset="0"/>
                <a:cs typeface="Calibri"/>
              </a:rPr>
              <a:t> </a:t>
            </a:r>
            <a:r>
              <a:rPr lang="en-US" sz="1400" spc="135" dirty="0">
                <a:latin typeface="Chivo" panose="00000500000000000000" pitchFamily="2" charset="0"/>
                <a:cs typeface="Calibri"/>
              </a:rPr>
              <a:t>shared  </a:t>
            </a:r>
            <a:r>
              <a:rPr lang="en-US" sz="1400" spc="110" dirty="0">
                <a:latin typeface="Chivo" panose="00000500000000000000" pitchFamily="2" charset="0"/>
                <a:cs typeface="Calibri"/>
              </a:rPr>
              <a:t>values </a:t>
            </a:r>
            <a:r>
              <a:rPr lang="en-US" sz="1400" spc="105" dirty="0">
                <a:latin typeface="Chivo" panose="00000500000000000000" pitchFamily="2" charset="0"/>
                <a:cs typeface="Calibri"/>
              </a:rPr>
              <a:t>and </a:t>
            </a:r>
            <a:r>
              <a:rPr lang="en-US" sz="1400" spc="90" dirty="0">
                <a:latin typeface="Chivo" panose="00000500000000000000" pitchFamily="2" charset="0"/>
                <a:cs typeface="Calibri"/>
              </a:rPr>
              <a:t>common </a:t>
            </a:r>
            <a:r>
              <a:rPr lang="en-US" sz="1400" spc="114" dirty="0">
                <a:latin typeface="Chivo" panose="00000500000000000000" pitchFamily="2" charset="0"/>
                <a:cs typeface="Calibri"/>
              </a:rPr>
              <a:t>goals </a:t>
            </a:r>
            <a:r>
              <a:rPr lang="en-US" sz="1400" spc="60" dirty="0">
                <a:latin typeface="Chivo" panose="00000500000000000000" pitchFamily="2" charset="0"/>
                <a:cs typeface="Calibri"/>
              </a:rPr>
              <a:t>that </a:t>
            </a:r>
            <a:r>
              <a:rPr lang="en-US" sz="1400" spc="85" dirty="0">
                <a:latin typeface="Chivo" panose="00000500000000000000" pitchFamily="2" charset="0"/>
                <a:cs typeface="Calibri"/>
              </a:rPr>
              <a:t>give </a:t>
            </a:r>
            <a:r>
              <a:rPr lang="en-US" sz="1400" spc="125" dirty="0">
                <a:latin typeface="Chivo" panose="00000500000000000000" pitchFamily="2" charset="0"/>
                <a:cs typeface="Calibri"/>
              </a:rPr>
              <a:t>focus </a:t>
            </a:r>
            <a:r>
              <a:rPr lang="en-US" sz="1400" spc="30" dirty="0">
                <a:latin typeface="Chivo" panose="00000500000000000000" pitchFamily="2" charset="0"/>
                <a:cs typeface="Calibri"/>
              </a:rPr>
              <a:t>to </a:t>
            </a:r>
            <a:r>
              <a:rPr lang="en-US" sz="1400" spc="155" dirty="0">
                <a:latin typeface="Chivo" panose="00000500000000000000" pitchFamily="2" charset="0"/>
                <a:cs typeface="Calibri"/>
              </a:rPr>
              <a:t>a </a:t>
            </a:r>
            <a:r>
              <a:rPr lang="en-US" sz="1400" spc="105" dirty="0">
                <a:latin typeface="Chivo" panose="00000500000000000000" pitchFamily="2" charset="0"/>
                <a:cs typeface="Calibri"/>
              </a:rPr>
              <a:t>place  and </a:t>
            </a:r>
            <a:r>
              <a:rPr lang="en-US" sz="1400" spc="85" dirty="0">
                <a:latin typeface="Chivo" panose="00000500000000000000" pitchFamily="2" charset="0"/>
                <a:cs typeface="Calibri"/>
              </a:rPr>
              <a:t>its</a:t>
            </a:r>
            <a:r>
              <a:rPr lang="en-US" sz="1400" spc="-60" dirty="0">
                <a:latin typeface="Chivo" panose="00000500000000000000" pitchFamily="2" charset="0"/>
                <a:cs typeface="Calibri"/>
              </a:rPr>
              <a:t> </a:t>
            </a:r>
            <a:r>
              <a:rPr lang="en-US" sz="1400" spc="55" dirty="0">
                <a:latin typeface="Chivo" panose="00000500000000000000" pitchFamily="2" charset="0"/>
                <a:cs typeface="Calibri"/>
              </a:rPr>
              <a:t>people.</a:t>
            </a:r>
          </a:p>
          <a:p>
            <a:endParaRPr lang="en-US" sz="1400" spc="55" dirty="0">
              <a:latin typeface="Chivo" panose="00000500000000000000" pitchFamily="2" charset="0"/>
              <a:cs typeface="Calibri"/>
            </a:endParaRPr>
          </a:p>
          <a:p>
            <a:r>
              <a:rPr lang="en-US" sz="1400" spc="120" dirty="0">
                <a:latin typeface="Chivo" panose="00000500000000000000" pitchFamily="2" charset="0"/>
                <a:cs typeface="Calibri"/>
              </a:rPr>
              <a:t>These</a:t>
            </a:r>
            <a:r>
              <a:rPr lang="en-US" sz="1400" spc="30" dirty="0">
                <a:latin typeface="Chivo" panose="00000500000000000000" pitchFamily="2" charset="0"/>
                <a:cs typeface="Calibri"/>
              </a:rPr>
              <a:t> </a:t>
            </a:r>
            <a:r>
              <a:rPr lang="en-US" sz="1400" spc="135" dirty="0">
                <a:latin typeface="Chivo" panose="00000500000000000000" pitchFamily="2" charset="0"/>
                <a:cs typeface="Calibri"/>
              </a:rPr>
              <a:t>shared</a:t>
            </a:r>
            <a:r>
              <a:rPr lang="en-US" sz="1400" spc="30" dirty="0">
                <a:latin typeface="Chivo" panose="00000500000000000000" pitchFamily="2" charset="0"/>
                <a:cs typeface="Calibri"/>
              </a:rPr>
              <a:t> </a:t>
            </a:r>
            <a:r>
              <a:rPr lang="en-US" sz="1400" spc="110" dirty="0">
                <a:latin typeface="Chivo" panose="00000500000000000000" pitchFamily="2" charset="0"/>
                <a:cs typeface="Calibri"/>
              </a:rPr>
              <a:t>values</a:t>
            </a:r>
            <a:r>
              <a:rPr lang="en-US" sz="1400" spc="30" dirty="0">
                <a:latin typeface="Chivo" panose="00000500000000000000" pitchFamily="2" charset="0"/>
                <a:cs typeface="Calibri"/>
              </a:rPr>
              <a:t> </a:t>
            </a:r>
            <a:r>
              <a:rPr lang="en-US" sz="1400" spc="105" dirty="0">
                <a:latin typeface="Chivo" panose="00000500000000000000" pitchFamily="2" charset="0"/>
                <a:cs typeface="Calibri"/>
              </a:rPr>
              <a:t>and</a:t>
            </a:r>
            <a:r>
              <a:rPr lang="en-US" sz="1400" spc="30" dirty="0">
                <a:latin typeface="Chivo" panose="00000500000000000000" pitchFamily="2" charset="0"/>
                <a:cs typeface="Calibri"/>
              </a:rPr>
              <a:t> </a:t>
            </a:r>
            <a:r>
              <a:rPr lang="en-US" sz="1400" spc="90" dirty="0">
                <a:latin typeface="Chivo" panose="00000500000000000000" pitchFamily="2" charset="0"/>
                <a:cs typeface="Calibri"/>
              </a:rPr>
              <a:t>common</a:t>
            </a:r>
            <a:r>
              <a:rPr lang="en-US" sz="1400" spc="30" dirty="0">
                <a:latin typeface="Chivo" panose="00000500000000000000" pitchFamily="2" charset="0"/>
                <a:cs typeface="Calibri"/>
              </a:rPr>
              <a:t> </a:t>
            </a:r>
            <a:r>
              <a:rPr lang="en-US" sz="1400" spc="114" dirty="0">
                <a:latin typeface="Chivo" panose="00000500000000000000" pitchFamily="2" charset="0"/>
                <a:cs typeface="Calibri"/>
              </a:rPr>
              <a:t>goals</a:t>
            </a:r>
            <a:r>
              <a:rPr lang="en-US" sz="1400" spc="30" dirty="0">
                <a:latin typeface="Chivo" panose="00000500000000000000" pitchFamily="2" charset="0"/>
                <a:cs typeface="Calibri"/>
              </a:rPr>
              <a:t> </a:t>
            </a:r>
            <a:r>
              <a:rPr lang="en-US" sz="1400" spc="90" dirty="0">
                <a:latin typeface="Chivo" panose="00000500000000000000" pitchFamily="2" charset="0"/>
                <a:cs typeface="Calibri"/>
              </a:rPr>
              <a:t>achieve</a:t>
            </a:r>
            <a:r>
              <a:rPr lang="en-US" sz="1400" spc="30" dirty="0">
                <a:latin typeface="Chivo" panose="00000500000000000000" pitchFamily="2" charset="0"/>
                <a:cs typeface="Calibri"/>
              </a:rPr>
              <a:t> </a:t>
            </a:r>
            <a:r>
              <a:rPr lang="en-US" sz="1400" spc="70" dirty="0">
                <a:latin typeface="Chivo" panose="00000500000000000000" pitchFamily="2" charset="0"/>
                <a:cs typeface="Calibri"/>
              </a:rPr>
              <a:t>vital  </a:t>
            </a:r>
            <a:r>
              <a:rPr lang="en-US" sz="1400" spc="85" dirty="0">
                <a:latin typeface="Chivo" panose="00000500000000000000" pitchFamily="2" charset="0"/>
                <a:cs typeface="Calibri"/>
              </a:rPr>
              <a:t>things </a:t>
            </a:r>
            <a:r>
              <a:rPr lang="en-US" sz="1400" spc="100" dirty="0">
                <a:latin typeface="Chivo" panose="00000500000000000000" pitchFamily="2" charset="0"/>
                <a:cs typeface="Calibri"/>
              </a:rPr>
              <a:t>for </a:t>
            </a:r>
            <a:r>
              <a:rPr lang="en-US" sz="1400" spc="80" dirty="0">
                <a:latin typeface="Chivo" panose="00000500000000000000" pitchFamily="2" charset="0"/>
                <a:cs typeface="Calibri"/>
              </a:rPr>
              <a:t>two</a:t>
            </a:r>
            <a:r>
              <a:rPr lang="en-US" sz="1400" spc="-114" dirty="0">
                <a:latin typeface="Chivo" panose="00000500000000000000" pitchFamily="2" charset="0"/>
                <a:cs typeface="Calibri"/>
              </a:rPr>
              <a:t> </a:t>
            </a:r>
            <a:r>
              <a:rPr lang="en-US" sz="1400" spc="95" dirty="0">
                <a:latin typeface="Chivo" panose="00000500000000000000" pitchFamily="2" charset="0"/>
                <a:cs typeface="Calibri"/>
              </a:rPr>
              <a:t>audiences:</a:t>
            </a:r>
          </a:p>
          <a:p>
            <a:endParaRPr lang="en-US" sz="1400" dirty="0">
              <a:latin typeface="Chivo" panose="00000500000000000000" pitchFamily="2" charset="0"/>
              <a:cs typeface="Calibri"/>
            </a:endParaRPr>
          </a:p>
          <a:p>
            <a:pPr marL="12700" marR="5080" indent="635">
              <a:lnSpc>
                <a:spcPct val="122200"/>
              </a:lnSpc>
              <a:spcBef>
                <a:spcPts val="100"/>
              </a:spcBef>
            </a:pPr>
            <a:r>
              <a:rPr lang="en-US" sz="1400" spc="145" dirty="0">
                <a:latin typeface="Chivo" panose="00000500000000000000" pitchFamily="2" charset="0"/>
                <a:cs typeface="Calibri"/>
              </a:rPr>
              <a:t>LOCALLY </a:t>
            </a:r>
            <a:r>
              <a:rPr lang="en-US" sz="1400" spc="125" dirty="0">
                <a:latin typeface="Chivo" panose="00000500000000000000" pitchFamily="2" charset="0"/>
                <a:cs typeface="Calibri"/>
              </a:rPr>
              <a:t>- </a:t>
            </a:r>
            <a:r>
              <a:rPr lang="en-US" sz="1400" spc="120" dirty="0">
                <a:latin typeface="Chivo" panose="00000500000000000000" pitchFamily="2" charset="0"/>
                <a:cs typeface="Calibri"/>
              </a:rPr>
              <a:t>Crewe's </a:t>
            </a:r>
            <a:r>
              <a:rPr lang="en-US" sz="1400" spc="110" dirty="0" err="1">
                <a:latin typeface="Chivo" panose="00000500000000000000" pitchFamily="2" charset="0"/>
                <a:cs typeface="Calibri"/>
              </a:rPr>
              <a:t>placebrand</a:t>
            </a:r>
            <a:r>
              <a:rPr lang="en-US" sz="1400" spc="110" dirty="0">
                <a:latin typeface="Chivo" panose="00000500000000000000" pitchFamily="2" charset="0"/>
                <a:cs typeface="Calibri"/>
              </a:rPr>
              <a:t> </a:t>
            </a:r>
            <a:r>
              <a:rPr lang="en-US" sz="1400" spc="140" dirty="0">
                <a:latin typeface="Chivo" panose="00000500000000000000" pitchFamily="2" charset="0"/>
                <a:cs typeface="Calibri"/>
              </a:rPr>
              <a:t>can </a:t>
            </a:r>
            <a:r>
              <a:rPr lang="en-US" sz="1400" spc="70" dirty="0">
                <a:latin typeface="Chivo" panose="00000500000000000000" pitchFamily="2" charset="0"/>
                <a:cs typeface="Calibri"/>
              </a:rPr>
              <a:t>help </a:t>
            </a:r>
            <a:r>
              <a:rPr lang="en-US" sz="1400" spc="30" dirty="0">
                <a:latin typeface="Chivo" panose="00000500000000000000" pitchFamily="2" charset="0"/>
                <a:cs typeface="Calibri"/>
              </a:rPr>
              <a:t>to</a:t>
            </a:r>
            <a:r>
              <a:rPr lang="en-US" sz="1400" spc="-155" dirty="0">
                <a:latin typeface="Chivo" panose="00000500000000000000" pitchFamily="2" charset="0"/>
                <a:cs typeface="Calibri"/>
              </a:rPr>
              <a:t> </a:t>
            </a:r>
            <a:r>
              <a:rPr lang="en-US" sz="1400" spc="100" dirty="0">
                <a:latin typeface="Chivo" panose="00000500000000000000" pitchFamily="2" charset="0"/>
                <a:cs typeface="Calibri"/>
              </a:rPr>
              <a:t>strengthen  </a:t>
            </a:r>
            <a:r>
              <a:rPr lang="en-US" sz="1400" spc="85" dirty="0">
                <a:latin typeface="Chivo" panose="00000500000000000000" pitchFamily="2" charset="0"/>
                <a:cs typeface="Calibri"/>
              </a:rPr>
              <a:t>communities </a:t>
            </a:r>
            <a:r>
              <a:rPr lang="en-US" sz="1400" spc="105" dirty="0">
                <a:latin typeface="Chivo" panose="00000500000000000000" pitchFamily="2" charset="0"/>
                <a:cs typeface="Calibri"/>
              </a:rPr>
              <a:t>and </a:t>
            </a:r>
            <a:r>
              <a:rPr lang="en-US" sz="1400" spc="60" dirty="0">
                <a:latin typeface="Chivo" panose="00000500000000000000" pitchFamily="2" charset="0"/>
                <a:cs typeface="Calibri"/>
              </a:rPr>
              <a:t>unite </a:t>
            </a:r>
            <a:r>
              <a:rPr lang="en-US" sz="1400" spc="114" dirty="0">
                <a:latin typeface="Chivo" panose="00000500000000000000" pitchFamily="2" charset="0"/>
                <a:cs typeface="Calibri"/>
              </a:rPr>
              <a:t>locals </a:t>
            </a:r>
            <a:r>
              <a:rPr lang="en-US" sz="1400" spc="105" dirty="0">
                <a:latin typeface="Chivo" panose="00000500000000000000" pitchFamily="2" charset="0"/>
                <a:cs typeface="Calibri"/>
              </a:rPr>
              <a:t>through </a:t>
            </a:r>
            <a:r>
              <a:rPr lang="en-US" sz="1400" spc="155" dirty="0">
                <a:latin typeface="Chivo" panose="00000500000000000000" pitchFamily="2" charset="0"/>
                <a:cs typeface="Calibri"/>
              </a:rPr>
              <a:t>a </a:t>
            </a:r>
            <a:r>
              <a:rPr lang="en-US" sz="1400" spc="135" dirty="0">
                <a:latin typeface="Chivo" panose="00000500000000000000" pitchFamily="2" charset="0"/>
                <a:cs typeface="Calibri"/>
              </a:rPr>
              <a:t>shared </a:t>
            </a:r>
            <a:r>
              <a:rPr lang="en-US" sz="1400" spc="85" dirty="0">
                <a:latin typeface="Chivo" panose="00000500000000000000" pitchFamily="2" charset="0"/>
                <a:cs typeface="Calibri"/>
              </a:rPr>
              <a:t>vision  </a:t>
            </a:r>
            <a:r>
              <a:rPr lang="en-US" sz="1400" spc="45" dirty="0">
                <a:latin typeface="Chivo" panose="00000500000000000000" pitchFamily="2" charset="0"/>
                <a:cs typeface="Calibri"/>
              </a:rPr>
              <a:t>of </a:t>
            </a:r>
            <a:r>
              <a:rPr lang="en-US" sz="1400" spc="60" dirty="0">
                <a:latin typeface="Chivo" panose="00000500000000000000" pitchFamily="2" charset="0"/>
                <a:cs typeface="Calibri"/>
              </a:rPr>
              <a:t>the town’s</a:t>
            </a:r>
            <a:r>
              <a:rPr lang="en-US" sz="1400" spc="-35" dirty="0">
                <a:latin typeface="Chivo" panose="00000500000000000000" pitchFamily="2" charset="0"/>
                <a:cs typeface="Calibri"/>
              </a:rPr>
              <a:t> </a:t>
            </a:r>
            <a:r>
              <a:rPr lang="en-US" sz="1400" spc="80" dirty="0">
                <a:latin typeface="Chivo" panose="00000500000000000000" pitchFamily="2" charset="0"/>
                <a:cs typeface="Calibri"/>
              </a:rPr>
              <a:t>future.</a:t>
            </a:r>
            <a:endParaRPr lang="en-US" sz="1400" dirty="0">
              <a:latin typeface="Chivo" panose="00000500000000000000" pitchFamily="2" charset="0"/>
              <a:cs typeface="Calibri"/>
            </a:endParaRPr>
          </a:p>
          <a:p>
            <a:pPr marL="12700" marR="203200" indent="635">
              <a:lnSpc>
                <a:spcPct val="122300"/>
              </a:lnSpc>
              <a:spcBef>
                <a:spcPts val="1130"/>
              </a:spcBef>
            </a:pPr>
            <a:r>
              <a:rPr lang="en-US" sz="1400" spc="155" dirty="0">
                <a:latin typeface="Chivo" panose="00000500000000000000" pitchFamily="2" charset="0"/>
                <a:cs typeface="Calibri"/>
              </a:rPr>
              <a:t>PUBLICLY</a:t>
            </a:r>
            <a:r>
              <a:rPr lang="en-US" sz="1400" spc="25" dirty="0">
                <a:latin typeface="Chivo" panose="00000500000000000000" pitchFamily="2" charset="0"/>
                <a:cs typeface="Calibri"/>
              </a:rPr>
              <a:t> </a:t>
            </a:r>
            <a:r>
              <a:rPr lang="en-US" sz="1400" spc="125" dirty="0">
                <a:latin typeface="Chivo" panose="00000500000000000000" pitchFamily="2" charset="0"/>
                <a:cs typeface="Calibri"/>
              </a:rPr>
              <a:t>-</a:t>
            </a:r>
            <a:r>
              <a:rPr lang="en-US" sz="1400" spc="25" dirty="0">
                <a:latin typeface="Chivo" panose="00000500000000000000" pitchFamily="2" charset="0"/>
                <a:cs typeface="Calibri"/>
              </a:rPr>
              <a:t> </a:t>
            </a:r>
            <a:r>
              <a:rPr lang="en-US" sz="1400" spc="105" dirty="0">
                <a:latin typeface="Chivo" panose="00000500000000000000" pitchFamily="2" charset="0"/>
                <a:cs typeface="Calibri"/>
              </a:rPr>
              <a:t>The</a:t>
            </a:r>
            <a:r>
              <a:rPr lang="en-US" sz="1400" spc="25" dirty="0">
                <a:latin typeface="Chivo" panose="00000500000000000000" pitchFamily="2" charset="0"/>
                <a:cs typeface="Calibri"/>
              </a:rPr>
              <a:t> </a:t>
            </a:r>
            <a:r>
              <a:rPr lang="en-US" sz="1400" spc="105" dirty="0">
                <a:latin typeface="Chivo" panose="00000500000000000000" pitchFamily="2" charset="0"/>
                <a:cs typeface="Calibri"/>
              </a:rPr>
              <a:t>place</a:t>
            </a:r>
            <a:r>
              <a:rPr lang="en-US" sz="1400" spc="25" dirty="0">
                <a:latin typeface="Chivo" panose="00000500000000000000" pitchFamily="2" charset="0"/>
                <a:cs typeface="Calibri"/>
              </a:rPr>
              <a:t> </a:t>
            </a:r>
            <a:r>
              <a:rPr lang="en-US" sz="1400" spc="120" dirty="0">
                <a:latin typeface="Chivo" panose="00000500000000000000" pitchFamily="2" charset="0"/>
                <a:cs typeface="Calibri"/>
              </a:rPr>
              <a:t>brand</a:t>
            </a:r>
            <a:r>
              <a:rPr lang="en-US" sz="1400" spc="25" dirty="0">
                <a:latin typeface="Chivo" panose="00000500000000000000" pitchFamily="2" charset="0"/>
                <a:cs typeface="Calibri"/>
              </a:rPr>
              <a:t> </a:t>
            </a:r>
            <a:r>
              <a:rPr lang="en-US" sz="1400" spc="140" dirty="0">
                <a:latin typeface="Chivo" panose="00000500000000000000" pitchFamily="2" charset="0"/>
                <a:cs typeface="Calibri"/>
              </a:rPr>
              <a:t>can</a:t>
            </a:r>
            <a:r>
              <a:rPr lang="en-US" sz="1400" spc="25" dirty="0">
                <a:latin typeface="Chivo" panose="00000500000000000000" pitchFamily="2" charset="0"/>
                <a:cs typeface="Calibri"/>
              </a:rPr>
              <a:t> </a:t>
            </a:r>
            <a:r>
              <a:rPr lang="en-US" sz="1400" spc="120" dirty="0">
                <a:latin typeface="Chivo" panose="00000500000000000000" pitchFamily="2" charset="0"/>
                <a:cs typeface="Calibri"/>
              </a:rPr>
              <a:t>shape</a:t>
            </a:r>
            <a:r>
              <a:rPr lang="en-US" sz="1400" spc="25" dirty="0">
                <a:latin typeface="Chivo" panose="00000500000000000000" pitchFamily="2" charset="0"/>
                <a:cs typeface="Calibri"/>
              </a:rPr>
              <a:t> </a:t>
            </a:r>
            <a:r>
              <a:rPr lang="en-US" sz="1400" spc="105" dirty="0">
                <a:latin typeface="Chivo" panose="00000500000000000000" pitchFamily="2" charset="0"/>
                <a:cs typeface="Calibri"/>
              </a:rPr>
              <a:t>and</a:t>
            </a:r>
            <a:r>
              <a:rPr lang="en-US" sz="1400" spc="25" dirty="0">
                <a:latin typeface="Chivo" panose="00000500000000000000" pitchFamily="2" charset="0"/>
                <a:cs typeface="Calibri"/>
              </a:rPr>
              <a:t> </a:t>
            </a:r>
            <a:r>
              <a:rPr lang="en-US" sz="1400" spc="105" dirty="0">
                <a:latin typeface="Chivo" panose="00000500000000000000" pitchFamily="2" charset="0"/>
                <a:cs typeface="Calibri"/>
              </a:rPr>
              <a:t>enhance  </a:t>
            </a:r>
            <a:r>
              <a:rPr lang="en-US" sz="1400" spc="60" dirty="0">
                <a:latin typeface="Chivo" panose="00000500000000000000" pitchFamily="2" charset="0"/>
                <a:cs typeface="Calibri"/>
              </a:rPr>
              <a:t>the </a:t>
            </a:r>
            <a:r>
              <a:rPr lang="en-US" sz="1400" spc="100" dirty="0">
                <a:latin typeface="Chivo" panose="00000500000000000000" pitchFamily="2" charset="0"/>
                <a:cs typeface="Calibri"/>
              </a:rPr>
              <a:t>image </a:t>
            </a:r>
            <a:r>
              <a:rPr lang="en-US" sz="1400" spc="45" dirty="0">
                <a:latin typeface="Chivo" panose="00000500000000000000" pitchFamily="2" charset="0"/>
                <a:cs typeface="Calibri"/>
              </a:rPr>
              <a:t>of </a:t>
            </a:r>
            <a:r>
              <a:rPr lang="en-US" sz="1400" spc="135" dirty="0">
                <a:latin typeface="Chivo" panose="00000500000000000000" pitchFamily="2" charset="0"/>
                <a:cs typeface="Calibri"/>
              </a:rPr>
              <a:t>Crewe </a:t>
            </a:r>
            <a:r>
              <a:rPr lang="en-US" sz="1400" spc="60" dirty="0">
                <a:latin typeface="Chivo" panose="00000500000000000000" pitchFamily="2" charset="0"/>
                <a:cs typeface="Calibri"/>
              </a:rPr>
              <a:t>that </a:t>
            </a:r>
            <a:r>
              <a:rPr lang="en-US" sz="1400" spc="70" dirty="0">
                <a:latin typeface="Chivo" panose="00000500000000000000" pitchFamily="2" charset="0"/>
                <a:cs typeface="Calibri"/>
              </a:rPr>
              <a:t>people </a:t>
            </a:r>
            <a:r>
              <a:rPr lang="en-US" sz="1400" spc="65" dirty="0">
                <a:latin typeface="Chivo" panose="00000500000000000000" pitchFamily="2" charset="0"/>
                <a:cs typeface="Calibri"/>
              </a:rPr>
              <a:t>hold </a:t>
            </a:r>
            <a:r>
              <a:rPr lang="en-US" sz="1400" spc="60" dirty="0">
                <a:latin typeface="Chivo" panose="00000500000000000000" pitchFamily="2" charset="0"/>
                <a:cs typeface="Calibri"/>
              </a:rPr>
              <a:t>in </a:t>
            </a:r>
            <a:r>
              <a:rPr lang="en-US" sz="1400" spc="75" dirty="0">
                <a:latin typeface="Chivo" panose="00000500000000000000" pitchFamily="2" charset="0"/>
                <a:cs typeface="Calibri"/>
              </a:rPr>
              <a:t>their </a:t>
            </a:r>
            <a:r>
              <a:rPr lang="en-US" sz="1400" spc="95" dirty="0">
                <a:latin typeface="Chivo" panose="00000500000000000000" pitchFamily="2" charset="0"/>
                <a:cs typeface="Calibri"/>
              </a:rPr>
              <a:t>minds </a:t>
            </a:r>
            <a:r>
              <a:rPr lang="en-US" sz="1400" spc="125" dirty="0">
                <a:latin typeface="Chivo" panose="00000500000000000000" pitchFamily="2" charset="0"/>
                <a:cs typeface="Calibri"/>
              </a:rPr>
              <a:t>-  </a:t>
            </a:r>
            <a:r>
              <a:rPr lang="en-US" sz="1400" spc="95" dirty="0">
                <a:latin typeface="Chivo" panose="00000500000000000000" pitchFamily="2" charset="0"/>
                <a:cs typeface="Calibri"/>
              </a:rPr>
              <a:t>whether </a:t>
            </a:r>
            <a:r>
              <a:rPr lang="en-US" sz="1400" spc="114" dirty="0">
                <a:latin typeface="Chivo" panose="00000500000000000000" pitchFamily="2" charset="0"/>
                <a:cs typeface="Calibri"/>
              </a:rPr>
              <a:t>consciously </a:t>
            </a:r>
            <a:r>
              <a:rPr lang="en-US" sz="1400" spc="130" dirty="0">
                <a:latin typeface="Chivo" panose="00000500000000000000" pitchFamily="2" charset="0"/>
                <a:cs typeface="Calibri"/>
              </a:rPr>
              <a:t>or </a:t>
            </a:r>
            <a:r>
              <a:rPr lang="en-US" sz="1400" spc="45" dirty="0">
                <a:latin typeface="Chivo" panose="00000500000000000000" pitchFamily="2" charset="0"/>
                <a:cs typeface="Calibri"/>
              </a:rPr>
              <a:t>not </a:t>
            </a:r>
            <a:r>
              <a:rPr lang="en-US" sz="1400" spc="125" dirty="0">
                <a:latin typeface="Chivo" panose="00000500000000000000" pitchFamily="2" charset="0"/>
                <a:cs typeface="Calibri"/>
              </a:rPr>
              <a:t>- </a:t>
            </a:r>
            <a:r>
              <a:rPr lang="en-US" sz="1400" spc="75" dirty="0">
                <a:latin typeface="Chivo" panose="00000500000000000000" pitchFamily="2" charset="0"/>
                <a:cs typeface="Calibri"/>
              </a:rPr>
              <a:t>on </a:t>
            </a:r>
            <a:r>
              <a:rPr lang="en-US" sz="1400" spc="155" dirty="0">
                <a:latin typeface="Chivo" panose="00000500000000000000" pitchFamily="2" charset="0"/>
                <a:cs typeface="Calibri"/>
              </a:rPr>
              <a:t>a </a:t>
            </a:r>
            <a:r>
              <a:rPr lang="en-US" sz="1400" spc="85" dirty="0">
                <a:latin typeface="Chivo" panose="00000500000000000000" pitchFamily="2" charset="0"/>
                <a:cs typeface="Calibri"/>
              </a:rPr>
              <a:t>regional, </a:t>
            </a:r>
            <a:r>
              <a:rPr lang="en-US" sz="1400" spc="75" dirty="0">
                <a:latin typeface="Chivo" panose="00000500000000000000" pitchFamily="2" charset="0"/>
                <a:cs typeface="Calibri"/>
              </a:rPr>
              <a:t>national  </a:t>
            </a:r>
            <a:r>
              <a:rPr lang="en-US" sz="1400" spc="105" dirty="0">
                <a:latin typeface="Chivo" panose="00000500000000000000" pitchFamily="2" charset="0"/>
                <a:cs typeface="Calibri"/>
              </a:rPr>
              <a:t>and </a:t>
            </a:r>
            <a:r>
              <a:rPr lang="en-US" sz="1400" spc="75" dirty="0">
                <a:latin typeface="Chivo" panose="00000500000000000000" pitchFamily="2" charset="0"/>
                <a:cs typeface="Calibri"/>
              </a:rPr>
              <a:t>international</a:t>
            </a:r>
            <a:r>
              <a:rPr lang="en-US" sz="1400" spc="-60" dirty="0">
                <a:latin typeface="Chivo" panose="00000500000000000000" pitchFamily="2" charset="0"/>
                <a:cs typeface="Calibri"/>
              </a:rPr>
              <a:t> </a:t>
            </a:r>
            <a:r>
              <a:rPr lang="en-US" sz="1400" spc="45" dirty="0">
                <a:latin typeface="Chivo" panose="00000500000000000000" pitchFamily="2" charset="0"/>
                <a:cs typeface="Calibri"/>
              </a:rPr>
              <a:t>level.</a:t>
            </a:r>
          </a:p>
          <a:p>
            <a:pPr marL="12700" marR="203200" indent="635">
              <a:lnSpc>
                <a:spcPct val="122300"/>
              </a:lnSpc>
              <a:spcBef>
                <a:spcPts val="1130"/>
              </a:spcBef>
            </a:pPr>
            <a:endParaRPr lang="en-US" sz="1400" dirty="0">
              <a:latin typeface="Chivo" panose="00000500000000000000" pitchFamily="2" charset="0"/>
              <a:cs typeface="Calibri"/>
            </a:endParaRPr>
          </a:p>
          <a:p>
            <a:endParaRPr lang="en-US" sz="1400" dirty="0">
              <a:latin typeface="Chivo" panose="00000500000000000000" pitchFamily="2" charset="0"/>
              <a:cs typeface="Calibri"/>
            </a:endParaRPr>
          </a:p>
          <a:p>
            <a:endParaRPr lang="en-US" sz="1400" dirty="0">
              <a:latin typeface="Chivo" panose="00000500000000000000" pitchFamily="2" charset="0"/>
              <a:cs typeface="Calibri"/>
            </a:endParaRPr>
          </a:p>
          <a:p>
            <a:endParaRPr lang="en-GB" sz="1400" dirty="0">
              <a:latin typeface="Chivo" panose="00000500000000000000" pitchFamily="2" charset="0"/>
            </a:endParaRPr>
          </a:p>
        </p:txBody>
      </p:sp>
      <p:sp>
        <p:nvSpPr>
          <p:cNvPr id="22" name="TextBox 21">
            <a:extLst>
              <a:ext uri="{FF2B5EF4-FFF2-40B4-BE49-F238E27FC236}">
                <a16:creationId xmlns:a16="http://schemas.microsoft.com/office/drawing/2014/main" id="{4071A677-2A5C-4F65-A7C1-2B9A12C94370}"/>
              </a:ext>
            </a:extLst>
          </p:cNvPr>
          <p:cNvSpPr txBox="1"/>
          <p:nvPr/>
        </p:nvSpPr>
        <p:spPr>
          <a:xfrm>
            <a:off x="6733674" y="1559049"/>
            <a:ext cx="5342623" cy="2092881"/>
          </a:xfrm>
          <a:prstGeom prst="rect">
            <a:avLst/>
          </a:prstGeom>
          <a:noFill/>
        </p:spPr>
        <p:txBody>
          <a:bodyPr wrap="square" rtlCol="0">
            <a:spAutoFit/>
          </a:bodyPr>
          <a:lstStyle/>
          <a:p>
            <a:r>
              <a:rPr lang="en-US" sz="1400" spc="120" dirty="0">
                <a:latin typeface="Chivo" panose="00000500000000000000" pitchFamily="2" charset="0"/>
                <a:cs typeface="Calibri"/>
              </a:rPr>
              <a:t>This document lays out the Crewe narrative and  shows how the Crewe values can translate into a  visual language.</a:t>
            </a:r>
          </a:p>
          <a:p>
            <a:endParaRPr lang="en-US" sz="1400" spc="120" dirty="0">
              <a:latin typeface="Chivo" panose="00000500000000000000" pitchFamily="2" charset="0"/>
              <a:cs typeface="Calibri"/>
            </a:endParaRPr>
          </a:p>
          <a:p>
            <a:r>
              <a:rPr lang="en-US" sz="1400" spc="120" dirty="0">
                <a:latin typeface="Chivo" panose="00000500000000000000" pitchFamily="2" charset="0"/>
                <a:cs typeface="Calibri"/>
              </a:rPr>
              <a:t>The visual brand isn't a logo, but a new visual way  of communicating about Crewe using typography,  pattern, shape and </a:t>
            </a:r>
            <a:r>
              <a:rPr lang="en-US" sz="1400" spc="120" dirty="0" err="1">
                <a:latin typeface="Chivo" panose="00000500000000000000" pitchFamily="2" charset="0"/>
                <a:cs typeface="Calibri"/>
              </a:rPr>
              <a:t>colour</a:t>
            </a:r>
            <a:r>
              <a:rPr lang="en-US" sz="1400" spc="120" dirty="0">
                <a:latin typeface="Chivo" panose="00000500000000000000" pitchFamily="2" charset="0"/>
                <a:cs typeface="Calibri"/>
              </a:rPr>
              <a:t> to create something that  looks great and feels ‘Crewe’.</a:t>
            </a:r>
          </a:p>
          <a:p>
            <a:endParaRPr lang="en-GB" dirty="0"/>
          </a:p>
        </p:txBody>
      </p:sp>
      <p:cxnSp>
        <p:nvCxnSpPr>
          <p:cNvPr id="24" name="Straight Connector 23">
            <a:extLst>
              <a:ext uri="{FF2B5EF4-FFF2-40B4-BE49-F238E27FC236}">
                <a16:creationId xmlns:a16="http://schemas.microsoft.com/office/drawing/2014/main" id="{968018FB-9B17-41F1-AF0C-CD9AC341A9E2}"/>
              </a:ext>
            </a:extLst>
          </p:cNvPr>
          <p:cNvCxnSpPr/>
          <p:nvPr/>
        </p:nvCxnSpPr>
        <p:spPr>
          <a:xfrm>
            <a:off x="1144804" y="1088571"/>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988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object 18">
            <a:extLst>
              <a:ext uri="{FF2B5EF4-FFF2-40B4-BE49-F238E27FC236}">
                <a16:creationId xmlns:a16="http://schemas.microsoft.com/office/drawing/2014/main" id="{EE3C7225-0551-4294-99F8-F33B479A8B93}"/>
              </a:ext>
            </a:extLst>
          </p:cNvPr>
          <p:cNvSpPr txBox="1"/>
          <p:nvPr/>
        </p:nvSpPr>
        <p:spPr>
          <a:xfrm>
            <a:off x="2894857" y="2315048"/>
            <a:ext cx="7115418" cy="1456168"/>
          </a:xfrm>
          <a:prstGeom prst="rect">
            <a:avLst/>
          </a:prstGeom>
        </p:spPr>
        <p:txBody>
          <a:bodyPr vert="horz" wrap="square" lIns="0" tIns="11430" rIns="0" bIns="0" rtlCol="0">
            <a:spAutoFit/>
          </a:bodyPr>
          <a:lstStyle/>
          <a:p>
            <a:pPr marL="615950" marR="608965" algn="ctr">
              <a:lnSpc>
                <a:spcPct val="131500"/>
              </a:lnSpc>
              <a:spcBef>
                <a:spcPts val="90"/>
              </a:spcBef>
            </a:pPr>
            <a:r>
              <a:rPr sz="2000" spc="105" dirty="0">
                <a:latin typeface="Chivo" panose="00000500000000000000" pitchFamily="2" charset="0"/>
                <a:cs typeface="Arial Narrow"/>
              </a:rPr>
              <a:t>1352 </a:t>
            </a:r>
            <a:r>
              <a:rPr sz="2000" spc="295" dirty="0">
                <a:latin typeface="Chivo" panose="00000500000000000000" pitchFamily="2" charset="0"/>
                <a:cs typeface="Arial Narrow"/>
              </a:rPr>
              <a:t>responses </a:t>
            </a:r>
            <a:r>
              <a:rPr sz="2000" spc="350" dirty="0">
                <a:latin typeface="Chivo" panose="00000500000000000000" pitchFamily="2" charset="0"/>
                <a:cs typeface="Arial Narrow"/>
              </a:rPr>
              <a:t>to </a:t>
            </a:r>
            <a:r>
              <a:rPr sz="2000" spc="265" dirty="0">
                <a:latin typeface="Chivo" panose="00000500000000000000" pitchFamily="2" charset="0"/>
                <a:cs typeface="Arial Narrow"/>
              </a:rPr>
              <a:t>a </a:t>
            </a:r>
            <a:r>
              <a:rPr sz="2000" spc="175" dirty="0">
                <a:latin typeface="Chivo" panose="00000500000000000000" pitchFamily="2" charset="0"/>
                <a:cs typeface="Arial Narrow"/>
              </a:rPr>
              <a:t>digital </a:t>
            </a:r>
            <a:r>
              <a:rPr sz="2000" spc="250" dirty="0">
                <a:latin typeface="Chivo" panose="00000500000000000000" pitchFamily="2" charset="0"/>
                <a:cs typeface="Arial Narrow"/>
              </a:rPr>
              <a:t>survey  </a:t>
            </a:r>
            <a:r>
              <a:rPr sz="2000" spc="165" dirty="0">
                <a:latin typeface="Chivo" panose="00000500000000000000" pitchFamily="2" charset="0"/>
                <a:cs typeface="Arial Narrow"/>
              </a:rPr>
              <a:t>150+</a:t>
            </a:r>
            <a:r>
              <a:rPr sz="2000" spc="-470" dirty="0">
                <a:latin typeface="Chivo" panose="00000500000000000000" pitchFamily="2" charset="0"/>
                <a:cs typeface="Arial Narrow"/>
              </a:rPr>
              <a:t> </a:t>
            </a:r>
            <a:r>
              <a:rPr sz="2000" spc="355" dirty="0">
                <a:latin typeface="Chivo" panose="00000500000000000000" pitchFamily="2" charset="0"/>
                <a:cs typeface="Arial Narrow"/>
              </a:rPr>
              <a:t>engaged</a:t>
            </a:r>
            <a:r>
              <a:rPr sz="2000" spc="-465" dirty="0">
                <a:latin typeface="Chivo" panose="00000500000000000000" pitchFamily="2" charset="0"/>
                <a:cs typeface="Arial Narrow"/>
              </a:rPr>
              <a:t> </a:t>
            </a:r>
            <a:r>
              <a:rPr sz="2000" spc="290" dirty="0">
                <a:latin typeface="Chivo" panose="00000500000000000000" pitchFamily="2" charset="0"/>
                <a:cs typeface="Arial Narrow"/>
              </a:rPr>
              <a:t>face</a:t>
            </a:r>
            <a:r>
              <a:rPr sz="2000" spc="-465" dirty="0">
                <a:latin typeface="Chivo" panose="00000500000000000000" pitchFamily="2" charset="0"/>
                <a:cs typeface="Arial Narrow"/>
              </a:rPr>
              <a:t> </a:t>
            </a:r>
            <a:r>
              <a:rPr sz="2000" spc="350" dirty="0">
                <a:latin typeface="Chivo" panose="00000500000000000000" pitchFamily="2" charset="0"/>
                <a:cs typeface="Arial Narrow"/>
              </a:rPr>
              <a:t>to</a:t>
            </a:r>
            <a:r>
              <a:rPr sz="2000" spc="-470" dirty="0">
                <a:latin typeface="Chivo" panose="00000500000000000000" pitchFamily="2" charset="0"/>
                <a:cs typeface="Arial Narrow"/>
              </a:rPr>
              <a:t> </a:t>
            </a:r>
            <a:r>
              <a:rPr sz="2000" spc="290" dirty="0">
                <a:latin typeface="Chivo" panose="00000500000000000000" pitchFamily="2" charset="0"/>
                <a:cs typeface="Arial Narrow"/>
              </a:rPr>
              <a:t>face</a:t>
            </a:r>
            <a:r>
              <a:rPr sz="2000" spc="-465" dirty="0">
                <a:latin typeface="Chivo" panose="00000500000000000000" pitchFamily="2" charset="0"/>
                <a:cs typeface="Arial Narrow"/>
              </a:rPr>
              <a:t> </a:t>
            </a:r>
            <a:r>
              <a:rPr sz="2000" spc="300" dirty="0">
                <a:latin typeface="Chivo" panose="00000500000000000000" pitchFamily="2" charset="0"/>
                <a:cs typeface="Arial Narrow"/>
              </a:rPr>
              <a:t>through</a:t>
            </a:r>
            <a:r>
              <a:rPr sz="2000" spc="-465" dirty="0">
                <a:latin typeface="Chivo" panose="00000500000000000000" pitchFamily="2" charset="0"/>
                <a:cs typeface="Arial Narrow"/>
              </a:rPr>
              <a:t> </a:t>
            </a:r>
            <a:r>
              <a:rPr sz="2000" spc="265" dirty="0">
                <a:latin typeface="Chivo" panose="00000500000000000000" pitchFamily="2" charset="0"/>
                <a:cs typeface="Arial Narrow"/>
              </a:rPr>
              <a:t>a</a:t>
            </a:r>
            <a:endParaRPr sz="2000" dirty="0">
              <a:latin typeface="Chivo" panose="00000500000000000000" pitchFamily="2" charset="0"/>
              <a:cs typeface="Arial Narrow"/>
            </a:endParaRPr>
          </a:p>
          <a:p>
            <a:pPr algn="ctr">
              <a:lnSpc>
                <a:spcPts val="5925"/>
              </a:lnSpc>
            </a:pPr>
            <a:r>
              <a:rPr sz="2000" spc="285" dirty="0">
                <a:latin typeface="Chivo" panose="00000500000000000000" pitchFamily="2" charset="0"/>
                <a:cs typeface="Arial Narrow"/>
              </a:rPr>
              <a:t>place</a:t>
            </a:r>
            <a:r>
              <a:rPr sz="2000" spc="-465" dirty="0">
                <a:latin typeface="Chivo" panose="00000500000000000000" pitchFamily="2" charset="0"/>
                <a:cs typeface="Arial Narrow"/>
              </a:rPr>
              <a:t> </a:t>
            </a:r>
            <a:r>
              <a:rPr sz="2000" spc="305" dirty="0">
                <a:latin typeface="Chivo" panose="00000500000000000000" pitchFamily="2" charset="0"/>
                <a:cs typeface="Arial Narrow"/>
              </a:rPr>
              <a:t>brand</a:t>
            </a:r>
            <a:r>
              <a:rPr sz="2000" spc="-465" dirty="0">
                <a:latin typeface="Chivo" panose="00000500000000000000" pitchFamily="2" charset="0"/>
                <a:cs typeface="Arial Narrow"/>
              </a:rPr>
              <a:t> </a:t>
            </a:r>
            <a:r>
              <a:rPr sz="2000" spc="254" dirty="0">
                <a:latin typeface="Chivo" panose="00000500000000000000" pitchFamily="2" charset="0"/>
                <a:cs typeface="Arial Narrow"/>
              </a:rPr>
              <a:t>masterclass</a:t>
            </a:r>
            <a:r>
              <a:rPr sz="2000" spc="-459" dirty="0">
                <a:latin typeface="Chivo" panose="00000500000000000000" pitchFamily="2" charset="0"/>
                <a:cs typeface="Arial Narrow"/>
              </a:rPr>
              <a:t> </a:t>
            </a:r>
            <a:r>
              <a:rPr sz="2000" spc="335" dirty="0">
                <a:latin typeface="Chivo" panose="00000500000000000000" pitchFamily="2" charset="0"/>
                <a:cs typeface="Arial Narrow"/>
              </a:rPr>
              <a:t>and</a:t>
            </a:r>
            <a:r>
              <a:rPr sz="2000" spc="-465" dirty="0">
                <a:latin typeface="Chivo" panose="00000500000000000000" pitchFamily="2" charset="0"/>
                <a:cs typeface="Arial Narrow"/>
              </a:rPr>
              <a:t> </a:t>
            </a:r>
            <a:r>
              <a:rPr sz="2000" spc="360" dirty="0">
                <a:latin typeface="Chivo" panose="00000500000000000000" pitchFamily="2" charset="0"/>
                <a:cs typeface="Arial Narrow"/>
              </a:rPr>
              <a:t>workshops</a:t>
            </a:r>
            <a:endParaRPr sz="2000" dirty="0">
              <a:latin typeface="Chivo" panose="00000500000000000000" pitchFamily="2" charset="0"/>
              <a:cs typeface="Arial Narrow"/>
            </a:endParaRPr>
          </a:p>
        </p:txBody>
      </p:sp>
      <p:sp>
        <p:nvSpPr>
          <p:cNvPr id="3" name="object 19">
            <a:extLst>
              <a:ext uri="{FF2B5EF4-FFF2-40B4-BE49-F238E27FC236}">
                <a16:creationId xmlns:a16="http://schemas.microsoft.com/office/drawing/2014/main" id="{F3A0D195-88A7-4D2F-92CF-1B27A2B4FACA}"/>
              </a:ext>
            </a:extLst>
          </p:cNvPr>
          <p:cNvSpPr txBox="1"/>
          <p:nvPr/>
        </p:nvSpPr>
        <p:spPr>
          <a:xfrm>
            <a:off x="1781506" y="4140106"/>
            <a:ext cx="9342120" cy="2031582"/>
          </a:xfrm>
          <a:prstGeom prst="rect">
            <a:avLst/>
          </a:prstGeom>
        </p:spPr>
        <p:txBody>
          <a:bodyPr vert="horz" wrap="square" lIns="0" tIns="11430" rIns="0" bIns="0" rtlCol="0">
            <a:spAutoFit/>
          </a:bodyPr>
          <a:lstStyle/>
          <a:p>
            <a:pPr marL="1303655" marR="5080" indent="-1291590" algn="ctr">
              <a:lnSpc>
                <a:spcPct val="131500"/>
              </a:lnSpc>
              <a:spcBef>
                <a:spcPts val="90"/>
              </a:spcBef>
            </a:pPr>
            <a:r>
              <a:rPr sz="2000" spc="105" dirty="0">
                <a:latin typeface="Chivo" panose="00000500000000000000" pitchFamily="2" charset="0"/>
              </a:rPr>
              <a:t>5 sector-specific place narrative workshops  </a:t>
            </a:r>
            <a:endParaRPr lang="en-US" sz="2000" spc="105" dirty="0">
              <a:latin typeface="Chivo" panose="00000500000000000000" pitchFamily="2" charset="0"/>
            </a:endParaRPr>
          </a:p>
          <a:p>
            <a:pPr marL="1303655" marR="5080" indent="-1291590" algn="ctr">
              <a:lnSpc>
                <a:spcPct val="131500"/>
              </a:lnSpc>
              <a:spcBef>
                <a:spcPts val="90"/>
              </a:spcBef>
            </a:pPr>
            <a:r>
              <a:rPr sz="2000" spc="105" dirty="0">
                <a:latin typeface="Chivo" panose="00000500000000000000" pitchFamily="2" charset="0"/>
              </a:rPr>
              <a:t>40 reports and data sets </a:t>
            </a:r>
            <a:r>
              <a:rPr sz="2000" spc="105" dirty="0" err="1">
                <a:latin typeface="Chivo" panose="00000500000000000000" pitchFamily="2" charset="0"/>
              </a:rPr>
              <a:t>analysed</a:t>
            </a:r>
            <a:r>
              <a:rPr sz="2000" spc="105" dirty="0">
                <a:latin typeface="Chivo" panose="00000500000000000000" pitchFamily="2" charset="0"/>
              </a:rPr>
              <a:t>  </a:t>
            </a:r>
            <a:endParaRPr lang="en-US" sz="2000" spc="105" dirty="0">
              <a:latin typeface="Chivo" panose="00000500000000000000" pitchFamily="2" charset="0"/>
            </a:endParaRPr>
          </a:p>
          <a:p>
            <a:pPr marL="1303655" marR="5080" indent="-1291590" algn="ctr">
              <a:lnSpc>
                <a:spcPct val="131500"/>
              </a:lnSpc>
              <a:spcBef>
                <a:spcPts val="90"/>
              </a:spcBef>
            </a:pPr>
            <a:r>
              <a:rPr sz="2000" spc="105" dirty="0">
                <a:latin typeface="Chivo" panose="00000500000000000000" pitchFamily="2" charset="0"/>
              </a:rPr>
              <a:t>Media and social media monitoring</a:t>
            </a:r>
          </a:p>
          <a:p>
            <a:pPr marL="1818005" marR="1730375" indent="-80010" algn="ctr">
              <a:lnSpc>
                <a:spcPct val="131500"/>
              </a:lnSpc>
            </a:pPr>
            <a:r>
              <a:rPr sz="2000" spc="105" dirty="0">
                <a:latin typeface="Chivo" panose="00000500000000000000" pitchFamily="2" charset="0"/>
              </a:rPr>
              <a:t>3 community outreach sessions  </a:t>
            </a:r>
            <a:endParaRPr lang="en-US" sz="2000" spc="105" dirty="0">
              <a:latin typeface="Chivo" panose="00000500000000000000" pitchFamily="2" charset="0"/>
            </a:endParaRPr>
          </a:p>
          <a:p>
            <a:pPr marL="1818005" marR="1730375" indent="-80010" algn="ctr">
              <a:lnSpc>
                <a:spcPct val="131500"/>
              </a:lnSpc>
            </a:pPr>
            <a:r>
              <a:rPr sz="2000" spc="105" dirty="0">
                <a:latin typeface="Chivo" panose="00000500000000000000" pitchFamily="2" charset="0"/>
              </a:rPr>
              <a:t>1-to-1 stakeholder consultations</a:t>
            </a:r>
          </a:p>
        </p:txBody>
      </p:sp>
      <p:sp>
        <p:nvSpPr>
          <p:cNvPr id="4" name="TextBox 3">
            <a:extLst>
              <a:ext uri="{FF2B5EF4-FFF2-40B4-BE49-F238E27FC236}">
                <a16:creationId xmlns:a16="http://schemas.microsoft.com/office/drawing/2014/main" id="{98F9F27D-0A87-42B0-86C0-F3DB92BB8FB3}"/>
              </a:ext>
            </a:extLst>
          </p:cNvPr>
          <p:cNvSpPr txBox="1"/>
          <p:nvPr/>
        </p:nvSpPr>
        <p:spPr>
          <a:xfrm>
            <a:off x="1024467" y="762000"/>
            <a:ext cx="9975604" cy="553998"/>
          </a:xfrm>
          <a:prstGeom prst="rect">
            <a:avLst/>
          </a:prstGeom>
          <a:noFill/>
        </p:spPr>
        <p:txBody>
          <a:bodyPr wrap="square" rtlCol="0">
            <a:spAutoFit/>
          </a:bodyPr>
          <a:lstStyle/>
          <a:p>
            <a:pPr marL="12700" algn="r">
              <a:spcBef>
                <a:spcPts val="100"/>
              </a:spcBef>
            </a:pPr>
            <a:r>
              <a:rPr lang="en-US" sz="3000" b="1" spc="280" dirty="0">
                <a:solidFill>
                  <a:srgbClr val="282727"/>
                </a:solidFill>
                <a:effectLst>
                  <a:outerShdw blurRad="38100" dist="38100" dir="2700000" algn="tl">
                    <a:srgbClr val="000000">
                      <a:alpha val="43137"/>
                    </a:srgbClr>
                  </a:outerShdw>
                </a:effectLst>
                <a:latin typeface="Chivo" panose="00000500000000000000" pitchFamily="2" charset="0"/>
                <a:cs typeface="Calibri"/>
              </a:rPr>
              <a:t>The research</a:t>
            </a:r>
            <a:endParaRPr lang="en-GB" sz="3000" b="1" spc="280" dirty="0">
              <a:solidFill>
                <a:srgbClr val="282727"/>
              </a:solidFill>
              <a:effectLst>
                <a:outerShdw blurRad="38100" dist="38100" dir="2700000" algn="tl">
                  <a:srgbClr val="000000">
                    <a:alpha val="43137"/>
                  </a:srgbClr>
                </a:outerShdw>
              </a:effectLst>
              <a:latin typeface="Chivo" panose="00000500000000000000" pitchFamily="2" charset="0"/>
              <a:cs typeface="Calibri"/>
            </a:endParaRPr>
          </a:p>
        </p:txBody>
      </p:sp>
      <p:cxnSp>
        <p:nvCxnSpPr>
          <p:cNvPr id="5" name="Straight Connector 4">
            <a:extLst>
              <a:ext uri="{FF2B5EF4-FFF2-40B4-BE49-F238E27FC236}">
                <a16:creationId xmlns:a16="http://schemas.microsoft.com/office/drawing/2014/main" id="{0F340ADA-3BED-4AB1-B711-67A14C6CFFD6}"/>
              </a:ext>
            </a:extLst>
          </p:cNvPr>
          <p:cNvCxnSpPr/>
          <p:nvPr/>
        </p:nvCxnSpPr>
        <p:spPr>
          <a:xfrm>
            <a:off x="1191929" y="1458685"/>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0935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F6353A8E-F986-472D-9CB7-09EE32C961E6}"/>
              </a:ext>
            </a:extLst>
          </p:cNvPr>
          <p:cNvSpPr txBox="1"/>
          <p:nvPr/>
        </p:nvSpPr>
        <p:spPr>
          <a:xfrm>
            <a:off x="2729159" y="5143588"/>
            <a:ext cx="9225915" cy="1028487"/>
          </a:xfrm>
          <a:prstGeom prst="rect">
            <a:avLst/>
          </a:prstGeom>
        </p:spPr>
        <p:txBody>
          <a:bodyPr vert="horz" wrap="square" lIns="0" tIns="12700" rIns="0" bIns="0" rtlCol="0">
            <a:spAutoFit/>
          </a:bodyPr>
          <a:lstStyle/>
          <a:p>
            <a:pPr marL="12700">
              <a:lnSpc>
                <a:spcPct val="100000"/>
              </a:lnSpc>
              <a:spcBef>
                <a:spcPts val="100"/>
              </a:spcBef>
            </a:pPr>
            <a:r>
              <a:rPr sz="6600" b="1" spc="950" dirty="0">
                <a:solidFill>
                  <a:schemeClr val="bg1"/>
                </a:solidFill>
                <a:latin typeface="Chivo" panose="00000500000000000000" pitchFamily="2" charset="0"/>
                <a:cs typeface="Calibri"/>
              </a:rPr>
              <a:t>Brand</a:t>
            </a:r>
            <a:r>
              <a:rPr sz="6600" b="1" spc="-365" dirty="0">
                <a:solidFill>
                  <a:schemeClr val="bg1"/>
                </a:solidFill>
                <a:latin typeface="Chivo" panose="00000500000000000000" pitchFamily="2" charset="0"/>
                <a:cs typeface="Calibri"/>
              </a:rPr>
              <a:t> </a:t>
            </a:r>
            <a:r>
              <a:rPr sz="6600" b="1" spc="860" dirty="0">
                <a:solidFill>
                  <a:schemeClr val="bg1"/>
                </a:solidFill>
                <a:latin typeface="Chivo" panose="00000500000000000000" pitchFamily="2" charset="0"/>
                <a:cs typeface="Calibri"/>
              </a:rPr>
              <a:t>Narrative</a:t>
            </a:r>
            <a:endParaRPr sz="6600" dirty="0">
              <a:solidFill>
                <a:schemeClr val="bg1"/>
              </a:solidFill>
              <a:latin typeface="Chivo" panose="00000500000000000000" pitchFamily="2" charset="0"/>
              <a:cs typeface="Calibri"/>
            </a:endParaRPr>
          </a:p>
        </p:txBody>
      </p:sp>
      <p:pic>
        <p:nvPicPr>
          <p:cNvPr id="3" name="Picture 2" descr="Shape&#10;&#10;Description automatically generated">
            <a:extLst>
              <a:ext uri="{FF2B5EF4-FFF2-40B4-BE49-F238E27FC236}">
                <a16:creationId xmlns:a16="http://schemas.microsoft.com/office/drawing/2014/main" id="{96F7D595-90AF-41A4-9F63-CDD0F65358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2308567" y="2303536"/>
            <a:ext cx="6924528" cy="2184400"/>
          </a:xfrm>
          <a:prstGeom prst="rect">
            <a:avLst/>
          </a:prstGeom>
        </p:spPr>
      </p:pic>
    </p:spTree>
    <p:extLst>
      <p:ext uri="{BB962C8B-B14F-4D97-AF65-F5344CB8AC3E}">
        <p14:creationId xmlns:p14="http://schemas.microsoft.com/office/powerpoint/2010/main" val="2867642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5B7163-E565-4163-A5DC-58D1BE99F40E}"/>
              </a:ext>
            </a:extLst>
          </p:cNvPr>
          <p:cNvSpPr txBox="1"/>
          <p:nvPr/>
        </p:nvSpPr>
        <p:spPr>
          <a:xfrm>
            <a:off x="321733" y="787232"/>
            <a:ext cx="3953934" cy="646331"/>
          </a:xfrm>
          <a:prstGeom prst="rect">
            <a:avLst/>
          </a:prstGeom>
          <a:noFill/>
        </p:spPr>
        <p:txBody>
          <a:bodyPr wrap="square" rtlCol="0">
            <a:spAutoFit/>
          </a:bodyPr>
          <a:lstStyle/>
          <a:p>
            <a:r>
              <a:rPr lang="en-US" dirty="0">
                <a:solidFill>
                  <a:schemeClr val="bg1"/>
                </a:solidFill>
                <a:latin typeface="Chivo" panose="00000500000000000000" pitchFamily="2" charset="0"/>
              </a:rPr>
              <a:t>1.1</a:t>
            </a:r>
            <a:r>
              <a:rPr lang="en-US" sz="3600" dirty="0">
                <a:solidFill>
                  <a:schemeClr val="bg1"/>
                </a:solidFill>
                <a:latin typeface="Chivo" panose="00000500000000000000" pitchFamily="2" charset="0"/>
              </a:rPr>
              <a:t> Our values</a:t>
            </a:r>
            <a:endParaRPr lang="en-GB" sz="3600" dirty="0">
              <a:solidFill>
                <a:schemeClr val="bg1"/>
              </a:solidFill>
              <a:latin typeface="Chivo" panose="00000500000000000000" pitchFamily="2" charset="0"/>
            </a:endParaRPr>
          </a:p>
        </p:txBody>
      </p:sp>
      <p:sp>
        <p:nvSpPr>
          <p:cNvPr id="3" name="TextBox 2">
            <a:extLst>
              <a:ext uri="{FF2B5EF4-FFF2-40B4-BE49-F238E27FC236}">
                <a16:creationId xmlns:a16="http://schemas.microsoft.com/office/drawing/2014/main" id="{EF899A1E-664C-407E-BE5B-7BF712C3373C}"/>
              </a:ext>
            </a:extLst>
          </p:cNvPr>
          <p:cNvSpPr txBox="1"/>
          <p:nvPr/>
        </p:nvSpPr>
        <p:spPr>
          <a:xfrm>
            <a:off x="2637365" y="2598003"/>
            <a:ext cx="7700433" cy="830997"/>
          </a:xfrm>
          <a:prstGeom prst="rect">
            <a:avLst/>
          </a:prstGeom>
          <a:noFill/>
        </p:spPr>
        <p:txBody>
          <a:bodyPr wrap="square" rtlCol="0">
            <a:spAutoFit/>
          </a:bodyPr>
          <a:lstStyle/>
          <a:p>
            <a:pPr algn="ctr"/>
            <a:r>
              <a:rPr lang="en-US" sz="4800" b="1" dirty="0">
                <a:solidFill>
                  <a:schemeClr val="bg1"/>
                </a:solidFill>
                <a:effectLst>
                  <a:outerShdw blurRad="38100" dist="38100" dir="2700000" algn="tl">
                    <a:srgbClr val="000000">
                      <a:alpha val="43137"/>
                    </a:srgbClr>
                  </a:outerShdw>
                </a:effectLst>
                <a:latin typeface="Chivo" panose="00000500000000000000" pitchFamily="2" charset="0"/>
              </a:rPr>
              <a:t>We are people-powered</a:t>
            </a:r>
            <a:endParaRPr lang="en-GB" sz="4800" b="1" dirty="0">
              <a:solidFill>
                <a:schemeClr val="bg1"/>
              </a:solidFill>
              <a:effectLst>
                <a:outerShdw blurRad="38100" dist="38100" dir="2700000" algn="tl">
                  <a:srgbClr val="000000">
                    <a:alpha val="43137"/>
                  </a:srgbClr>
                </a:outerShdw>
              </a:effectLst>
              <a:latin typeface="Chivo" panose="00000500000000000000" pitchFamily="2" charset="0"/>
            </a:endParaRPr>
          </a:p>
        </p:txBody>
      </p:sp>
      <p:pic>
        <p:nvPicPr>
          <p:cNvPr id="4" name="Picture 3" descr="Shape&#10;&#10;Description automatically generated">
            <a:extLst>
              <a:ext uri="{FF2B5EF4-FFF2-40B4-BE49-F238E27FC236}">
                <a16:creationId xmlns:a16="http://schemas.microsoft.com/office/drawing/2014/main" id="{F633AFE2-93A4-4DAE-90D2-B1A2EE95C4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441373" y="3287106"/>
            <a:ext cx="5151205" cy="1624991"/>
          </a:xfrm>
          <a:prstGeom prst="rect">
            <a:avLst/>
          </a:prstGeom>
        </p:spPr>
      </p:pic>
      <p:sp>
        <p:nvSpPr>
          <p:cNvPr id="5" name="TextBox 4">
            <a:extLst>
              <a:ext uri="{FF2B5EF4-FFF2-40B4-BE49-F238E27FC236}">
                <a16:creationId xmlns:a16="http://schemas.microsoft.com/office/drawing/2014/main" id="{A2F203C8-61E8-4916-B31A-394EB6DD25D4}"/>
              </a:ext>
            </a:extLst>
          </p:cNvPr>
          <p:cNvSpPr txBox="1"/>
          <p:nvPr/>
        </p:nvSpPr>
        <p:spPr>
          <a:xfrm>
            <a:off x="3018365" y="3666067"/>
            <a:ext cx="6938434" cy="2031325"/>
          </a:xfrm>
          <a:prstGeom prst="rect">
            <a:avLst/>
          </a:prstGeom>
          <a:noFill/>
        </p:spPr>
        <p:txBody>
          <a:bodyPr wrap="square" rtlCol="0">
            <a:spAutoFit/>
          </a:bodyPr>
          <a:lstStyle/>
          <a:p>
            <a:pPr algn="ctr"/>
            <a:r>
              <a:rPr lang="en-US" sz="1800" b="0" i="0" u="none" strike="noStrike" baseline="0" dirty="0">
                <a:solidFill>
                  <a:schemeClr val="bg1"/>
                </a:solidFill>
                <a:latin typeface="Chivo-Regular"/>
              </a:rPr>
              <a:t>The people of Crewe built our town from the ground up. We made this place what it is – and we continue to play a part in its future. We are proud of our industrial heritage and continue that legacy, using our skills to forge quality in Crewe, with strengths in manufacturing, industry, digital and creativity. Through hard work, we are creating a place of celebrated businesses, skilled people and a self-starting attitude.</a:t>
            </a:r>
            <a:endParaRPr lang="en-GB" dirty="0">
              <a:solidFill>
                <a:schemeClr val="bg1"/>
              </a:solidFill>
            </a:endParaRPr>
          </a:p>
        </p:txBody>
      </p:sp>
    </p:spTree>
    <p:extLst>
      <p:ext uri="{BB962C8B-B14F-4D97-AF65-F5344CB8AC3E}">
        <p14:creationId xmlns:p14="http://schemas.microsoft.com/office/powerpoint/2010/main" val="4207665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5B7163-E565-4163-A5DC-58D1BE99F40E}"/>
              </a:ext>
            </a:extLst>
          </p:cNvPr>
          <p:cNvSpPr txBox="1"/>
          <p:nvPr/>
        </p:nvSpPr>
        <p:spPr>
          <a:xfrm>
            <a:off x="321733" y="787232"/>
            <a:ext cx="3953934" cy="646331"/>
          </a:xfrm>
          <a:prstGeom prst="rect">
            <a:avLst/>
          </a:prstGeom>
          <a:noFill/>
        </p:spPr>
        <p:txBody>
          <a:bodyPr wrap="square" rtlCol="0">
            <a:spAutoFit/>
          </a:bodyPr>
          <a:lstStyle/>
          <a:p>
            <a:r>
              <a:rPr lang="en-US" dirty="0">
                <a:solidFill>
                  <a:schemeClr val="bg1"/>
                </a:solidFill>
                <a:latin typeface="Chivo" panose="00000500000000000000" pitchFamily="2" charset="0"/>
              </a:rPr>
              <a:t>1.2</a:t>
            </a:r>
            <a:r>
              <a:rPr lang="en-US" sz="3600" dirty="0">
                <a:solidFill>
                  <a:schemeClr val="bg1"/>
                </a:solidFill>
                <a:latin typeface="Chivo" panose="00000500000000000000" pitchFamily="2" charset="0"/>
              </a:rPr>
              <a:t> Our values</a:t>
            </a:r>
            <a:endParaRPr lang="en-GB" sz="3600" dirty="0">
              <a:solidFill>
                <a:schemeClr val="bg1"/>
              </a:solidFill>
              <a:latin typeface="Chivo" panose="00000500000000000000" pitchFamily="2" charset="0"/>
            </a:endParaRPr>
          </a:p>
        </p:txBody>
      </p:sp>
      <p:sp>
        <p:nvSpPr>
          <p:cNvPr id="3" name="TextBox 2">
            <a:extLst>
              <a:ext uri="{FF2B5EF4-FFF2-40B4-BE49-F238E27FC236}">
                <a16:creationId xmlns:a16="http://schemas.microsoft.com/office/drawing/2014/main" id="{EF899A1E-664C-407E-BE5B-7BF712C3373C}"/>
              </a:ext>
            </a:extLst>
          </p:cNvPr>
          <p:cNvSpPr txBox="1"/>
          <p:nvPr/>
        </p:nvSpPr>
        <p:spPr>
          <a:xfrm>
            <a:off x="2334683" y="2674203"/>
            <a:ext cx="8305798" cy="830997"/>
          </a:xfrm>
          <a:prstGeom prst="rect">
            <a:avLst/>
          </a:prstGeom>
          <a:noFill/>
        </p:spPr>
        <p:txBody>
          <a:bodyPr wrap="square" rtlCol="0">
            <a:spAutoFit/>
          </a:bodyPr>
          <a:lstStyle/>
          <a:p>
            <a:pPr algn="ctr"/>
            <a:r>
              <a:rPr lang="en-US" sz="4800" b="1" dirty="0">
                <a:solidFill>
                  <a:schemeClr val="bg1"/>
                </a:solidFill>
                <a:effectLst>
                  <a:outerShdw blurRad="38100" dist="38100" dir="2700000" algn="tl">
                    <a:srgbClr val="000000">
                      <a:alpha val="43137"/>
                    </a:srgbClr>
                  </a:outerShdw>
                </a:effectLst>
                <a:latin typeface="Chivo" panose="00000500000000000000" pitchFamily="2" charset="0"/>
              </a:rPr>
              <a:t>We get things done together</a:t>
            </a:r>
            <a:endParaRPr lang="en-GB" sz="4800" b="1" dirty="0">
              <a:solidFill>
                <a:schemeClr val="bg1"/>
              </a:solidFill>
              <a:effectLst>
                <a:outerShdw blurRad="38100" dist="38100" dir="2700000" algn="tl">
                  <a:srgbClr val="000000">
                    <a:alpha val="43137"/>
                  </a:srgbClr>
                </a:outerShdw>
              </a:effectLst>
              <a:latin typeface="Chivo" panose="00000500000000000000" pitchFamily="2" charset="0"/>
            </a:endParaRPr>
          </a:p>
        </p:txBody>
      </p:sp>
      <p:pic>
        <p:nvPicPr>
          <p:cNvPr id="4" name="Picture 3" descr="Shape&#10;&#10;Description automatically generated">
            <a:extLst>
              <a:ext uri="{FF2B5EF4-FFF2-40B4-BE49-F238E27FC236}">
                <a16:creationId xmlns:a16="http://schemas.microsoft.com/office/drawing/2014/main" id="{F633AFE2-93A4-4DAE-90D2-B1A2EE95C4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441373" y="3287106"/>
            <a:ext cx="5151205" cy="1624991"/>
          </a:xfrm>
          <a:prstGeom prst="rect">
            <a:avLst/>
          </a:prstGeom>
        </p:spPr>
      </p:pic>
      <p:sp>
        <p:nvSpPr>
          <p:cNvPr id="5" name="TextBox 4">
            <a:extLst>
              <a:ext uri="{FF2B5EF4-FFF2-40B4-BE49-F238E27FC236}">
                <a16:creationId xmlns:a16="http://schemas.microsoft.com/office/drawing/2014/main" id="{A2F203C8-61E8-4916-B31A-394EB6DD25D4}"/>
              </a:ext>
            </a:extLst>
          </p:cNvPr>
          <p:cNvSpPr txBox="1"/>
          <p:nvPr/>
        </p:nvSpPr>
        <p:spPr>
          <a:xfrm>
            <a:off x="3018365" y="3666067"/>
            <a:ext cx="6938434" cy="2031325"/>
          </a:xfrm>
          <a:prstGeom prst="rect">
            <a:avLst/>
          </a:prstGeom>
          <a:noFill/>
        </p:spPr>
        <p:txBody>
          <a:bodyPr wrap="square" rtlCol="0">
            <a:spAutoFit/>
          </a:bodyPr>
          <a:lstStyle/>
          <a:p>
            <a:pPr algn="ctr"/>
            <a:r>
              <a:rPr lang="en-US" sz="1800" b="0" i="0" u="none" strike="noStrike" baseline="0" dirty="0">
                <a:solidFill>
                  <a:schemeClr val="bg1"/>
                </a:solidFill>
                <a:latin typeface="Chivo-Regular"/>
              </a:rPr>
              <a:t>In Crewe, we are an active and engaged community. We participate, we are resilient and we’re always ready to roll up our sleeves; unafraid of a challenge and ready to embrace change. We welcome everyone to get involved and work to better ourselves and our place. We care about our</a:t>
            </a:r>
          </a:p>
          <a:p>
            <a:pPr algn="ctr"/>
            <a:r>
              <a:rPr lang="en-US" sz="1800" b="0" i="0" u="none" strike="noStrike" baseline="0" dirty="0">
                <a:solidFill>
                  <a:schemeClr val="bg1"/>
                </a:solidFill>
                <a:latin typeface="Chivo-Regular"/>
              </a:rPr>
              <a:t>green space, </a:t>
            </a:r>
            <a:r>
              <a:rPr lang="en-US" sz="1800" b="0" i="0" u="none" strike="noStrike" baseline="0" dirty="0" err="1">
                <a:solidFill>
                  <a:schemeClr val="bg1"/>
                </a:solidFill>
                <a:latin typeface="Chivo-Regular"/>
              </a:rPr>
              <a:t>prioritise</a:t>
            </a:r>
            <a:r>
              <a:rPr lang="en-US" sz="1800" b="0" i="0" u="none" strike="noStrike" baseline="0" dirty="0">
                <a:solidFill>
                  <a:schemeClr val="bg1"/>
                </a:solidFill>
                <a:latin typeface="Chivo-Regular"/>
              </a:rPr>
              <a:t> the wellbeing of our people, and nurture talent in sports, culture and creativity.</a:t>
            </a:r>
            <a:endParaRPr lang="en-GB" dirty="0">
              <a:solidFill>
                <a:schemeClr val="bg1"/>
              </a:solidFill>
            </a:endParaRPr>
          </a:p>
        </p:txBody>
      </p:sp>
    </p:spTree>
    <p:extLst>
      <p:ext uri="{BB962C8B-B14F-4D97-AF65-F5344CB8AC3E}">
        <p14:creationId xmlns:p14="http://schemas.microsoft.com/office/powerpoint/2010/main" val="616012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C2E4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5B7163-E565-4163-A5DC-58D1BE99F40E}"/>
              </a:ext>
            </a:extLst>
          </p:cNvPr>
          <p:cNvSpPr txBox="1"/>
          <p:nvPr/>
        </p:nvSpPr>
        <p:spPr>
          <a:xfrm>
            <a:off x="321733" y="787232"/>
            <a:ext cx="3953934" cy="646331"/>
          </a:xfrm>
          <a:prstGeom prst="rect">
            <a:avLst/>
          </a:prstGeom>
          <a:noFill/>
        </p:spPr>
        <p:txBody>
          <a:bodyPr wrap="square" rtlCol="0">
            <a:spAutoFit/>
          </a:bodyPr>
          <a:lstStyle/>
          <a:p>
            <a:r>
              <a:rPr lang="en-US" dirty="0">
                <a:solidFill>
                  <a:schemeClr val="bg1"/>
                </a:solidFill>
                <a:latin typeface="Chivo" panose="00000500000000000000" pitchFamily="2" charset="0"/>
              </a:rPr>
              <a:t>1.3</a:t>
            </a:r>
            <a:r>
              <a:rPr lang="en-US" sz="3600" dirty="0">
                <a:solidFill>
                  <a:schemeClr val="bg1"/>
                </a:solidFill>
                <a:latin typeface="Chivo" panose="00000500000000000000" pitchFamily="2" charset="0"/>
              </a:rPr>
              <a:t> Our values</a:t>
            </a:r>
            <a:endParaRPr lang="en-GB" sz="3600" dirty="0">
              <a:solidFill>
                <a:schemeClr val="bg1"/>
              </a:solidFill>
              <a:latin typeface="Chivo" panose="00000500000000000000" pitchFamily="2" charset="0"/>
            </a:endParaRPr>
          </a:p>
        </p:txBody>
      </p:sp>
      <p:sp>
        <p:nvSpPr>
          <p:cNvPr id="3" name="TextBox 2">
            <a:extLst>
              <a:ext uri="{FF2B5EF4-FFF2-40B4-BE49-F238E27FC236}">
                <a16:creationId xmlns:a16="http://schemas.microsoft.com/office/drawing/2014/main" id="{EF899A1E-664C-407E-BE5B-7BF712C3373C}"/>
              </a:ext>
            </a:extLst>
          </p:cNvPr>
          <p:cNvSpPr txBox="1"/>
          <p:nvPr/>
        </p:nvSpPr>
        <p:spPr>
          <a:xfrm>
            <a:off x="2334683" y="2674203"/>
            <a:ext cx="8305798" cy="830997"/>
          </a:xfrm>
          <a:prstGeom prst="rect">
            <a:avLst/>
          </a:prstGeom>
          <a:noFill/>
        </p:spPr>
        <p:txBody>
          <a:bodyPr wrap="square" rtlCol="0">
            <a:spAutoFit/>
          </a:bodyPr>
          <a:lstStyle/>
          <a:p>
            <a:pPr algn="ctr"/>
            <a:r>
              <a:rPr lang="en-US" sz="4800" b="1" dirty="0">
                <a:solidFill>
                  <a:schemeClr val="bg1"/>
                </a:solidFill>
                <a:effectLst>
                  <a:outerShdw blurRad="38100" dist="38100" dir="2700000" algn="tl">
                    <a:srgbClr val="000000">
                      <a:alpha val="43137"/>
                    </a:srgbClr>
                  </a:outerShdw>
                </a:effectLst>
                <a:latin typeface="Chivo" panose="00000500000000000000" pitchFamily="2" charset="0"/>
              </a:rPr>
              <a:t>We build connections</a:t>
            </a:r>
            <a:endParaRPr lang="en-GB" sz="4800" b="1" dirty="0">
              <a:solidFill>
                <a:schemeClr val="bg1"/>
              </a:solidFill>
              <a:effectLst>
                <a:outerShdw blurRad="38100" dist="38100" dir="2700000" algn="tl">
                  <a:srgbClr val="000000">
                    <a:alpha val="43137"/>
                  </a:srgbClr>
                </a:outerShdw>
              </a:effectLst>
              <a:latin typeface="Chivo" panose="00000500000000000000" pitchFamily="2" charset="0"/>
            </a:endParaRPr>
          </a:p>
        </p:txBody>
      </p:sp>
      <p:pic>
        <p:nvPicPr>
          <p:cNvPr id="4" name="Picture 3" descr="Shape&#10;&#10;Description automatically generated">
            <a:extLst>
              <a:ext uri="{FF2B5EF4-FFF2-40B4-BE49-F238E27FC236}">
                <a16:creationId xmlns:a16="http://schemas.microsoft.com/office/drawing/2014/main" id="{F633AFE2-93A4-4DAE-90D2-B1A2EE95C4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441373" y="3287106"/>
            <a:ext cx="5151205" cy="1624991"/>
          </a:xfrm>
          <a:prstGeom prst="rect">
            <a:avLst/>
          </a:prstGeom>
        </p:spPr>
      </p:pic>
      <p:sp>
        <p:nvSpPr>
          <p:cNvPr id="5" name="TextBox 4">
            <a:extLst>
              <a:ext uri="{FF2B5EF4-FFF2-40B4-BE49-F238E27FC236}">
                <a16:creationId xmlns:a16="http://schemas.microsoft.com/office/drawing/2014/main" id="{A2F203C8-61E8-4916-B31A-394EB6DD25D4}"/>
              </a:ext>
            </a:extLst>
          </p:cNvPr>
          <p:cNvSpPr txBox="1"/>
          <p:nvPr/>
        </p:nvSpPr>
        <p:spPr>
          <a:xfrm>
            <a:off x="3018365" y="3666067"/>
            <a:ext cx="7540778" cy="2031325"/>
          </a:xfrm>
          <a:prstGeom prst="rect">
            <a:avLst/>
          </a:prstGeom>
          <a:noFill/>
        </p:spPr>
        <p:txBody>
          <a:bodyPr wrap="square" rtlCol="0">
            <a:spAutoFit/>
          </a:bodyPr>
          <a:lstStyle/>
          <a:p>
            <a:pPr algn="ctr"/>
            <a:r>
              <a:rPr lang="en-US" sz="1800" b="0" i="0" u="none" strike="noStrike" baseline="0" dirty="0">
                <a:solidFill>
                  <a:schemeClr val="bg1"/>
                </a:solidFill>
                <a:latin typeface="Chivo-Regular"/>
              </a:rPr>
              <a:t>Crewe is a place of potential – where we work to better ourselves and our place through partnerships, connections and communities. We build pathways for skills, careers and living. We join the dots between our surrounding towns, ideally positioned to benefit our residents, businesses, visitors and the wider economy. As a beautifully connected place, Crewe plays a vital role in the region physically, socially and </a:t>
            </a:r>
            <a:r>
              <a:rPr lang="en-GB" sz="1800" b="0" i="0" u="none" strike="noStrike" baseline="0" dirty="0">
                <a:solidFill>
                  <a:schemeClr val="bg1"/>
                </a:solidFill>
                <a:latin typeface="Chivo-Regular"/>
              </a:rPr>
              <a:t>economically.</a:t>
            </a:r>
            <a:endParaRPr lang="en-GB" dirty="0">
              <a:solidFill>
                <a:schemeClr val="bg1"/>
              </a:solidFill>
            </a:endParaRPr>
          </a:p>
        </p:txBody>
      </p:sp>
    </p:spTree>
    <p:extLst>
      <p:ext uri="{BB962C8B-B14F-4D97-AF65-F5344CB8AC3E}">
        <p14:creationId xmlns:p14="http://schemas.microsoft.com/office/powerpoint/2010/main" val="3949545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13CAAA-3160-4983-A8E2-C4B32F243F9C}"/>
              </a:ext>
            </a:extLst>
          </p:cNvPr>
          <p:cNvSpPr txBox="1"/>
          <p:nvPr/>
        </p:nvSpPr>
        <p:spPr>
          <a:xfrm>
            <a:off x="1191929" y="674915"/>
            <a:ext cx="9808142" cy="553998"/>
          </a:xfrm>
          <a:prstGeom prst="rect">
            <a:avLst/>
          </a:prstGeom>
          <a:noFill/>
        </p:spPr>
        <p:txBody>
          <a:bodyPr wrap="square" rtlCol="0">
            <a:spAutoFit/>
          </a:bodyPr>
          <a:lstStyle/>
          <a:p>
            <a:pPr algn="r"/>
            <a:r>
              <a:rPr lang="en-US" sz="3000" b="1" dirty="0">
                <a:effectLst>
                  <a:outerShdw blurRad="38100" dist="38100" dir="2700000" algn="tl">
                    <a:srgbClr val="000000">
                      <a:alpha val="43137"/>
                    </a:srgbClr>
                  </a:outerShdw>
                </a:effectLst>
                <a:latin typeface="Chivo" panose="00000500000000000000" pitchFamily="2" charset="0"/>
              </a:rPr>
              <a:t>The Brand Filter</a:t>
            </a:r>
            <a:endParaRPr lang="en-GB" sz="3000" b="1" dirty="0">
              <a:effectLst>
                <a:outerShdw blurRad="38100" dist="38100" dir="2700000" algn="tl">
                  <a:srgbClr val="000000">
                    <a:alpha val="43137"/>
                  </a:srgbClr>
                </a:outerShdw>
              </a:effectLst>
              <a:latin typeface="Chivo" panose="00000500000000000000" pitchFamily="2" charset="0"/>
            </a:endParaRPr>
          </a:p>
        </p:txBody>
      </p:sp>
      <p:cxnSp>
        <p:nvCxnSpPr>
          <p:cNvPr id="3" name="Straight Connector 2">
            <a:extLst>
              <a:ext uri="{FF2B5EF4-FFF2-40B4-BE49-F238E27FC236}">
                <a16:creationId xmlns:a16="http://schemas.microsoft.com/office/drawing/2014/main" id="{A985B76B-BDF6-4A69-95F7-BE0AA25CE393}"/>
              </a:ext>
            </a:extLst>
          </p:cNvPr>
          <p:cNvCxnSpPr/>
          <p:nvPr/>
        </p:nvCxnSpPr>
        <p:spPr>
          <a:xfrm>
            <a:off x="1191929" y="1458685"/>
            <a:ext cx="9808142" cy="0"/>
          </a:xfrm>
          <a:prstGeom prst="line">
            <a:avLst/>
          </a:prstGeom>
          <a:ln>
            <a:solidFill>
              <a:srgbClr val="1C2E40"/>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C0542B1-00FF-49BB-8B05-54339770C272}"/>
              </a:ext>
            </a:extLst>
          </p:cNvPr>
          <p:cNvSpPr txBox="1"/>
          <p:nvPr/>
        </p:nvSpPr>
        <p:spPr>
          <a:xfrm>
            <a:off x="1191929" y="1850571"/>
            <a:ext cx="10216300" cy="3970318"/>
          </a:xfrm>
          <a:prstGeom prst="rect">
            <a:avLst/>
          </a:prstGeom>
          <a:noFill/>
        </p:spPr>
        <p:txBody>
          <a:bodyPr wrap="square" rtlCol="0">
            <a:spAutoFit/>
          </a:bodyPr>
          <a:lstStyle/>
          <a:p>
            <a:r>
              <a:rPr lang="en-US" sz="1800" spc="204" dirty="0">
                <a:solidFill>
                  <a:srgbClr val="282727"/>
                </a:solidFill>
                <a:latin typeface="Chivo" panose="00000500000000000000" pitchFamily="2" charset="0"/>
                <a:cs typeface="Calibri"/>
              </a:rPr>
              <a:t>The</a:t>
            </a:r>
            <a:r>
              <a:rPr lang="en-US" sz="1800" spc="-20" dirty="0">
                <a:solidFill>
                  <a:srgbClr val="282727"/>
                </a:solidFill>
                <a:latin typeface="Chivo" panose="00000500000000000000" pitchFamily="2" charset="0"/>
                <a:cs typeface="Calibri"/>
              </a:rPr>
              <a:t> </a:t>
            </a:r>
            <a:r>
              <a:rPr lang="en-US" sz="1800" spc="245" dirty="0">
                <a:solidFill>
                  <a:srgbClr val="282727"/>
                </a:solidFill>
                <a:latin typeface="Chivo" panose="00000500000000000000" pitchFamily="2" charset="0"/>
                <a:cs typeface="Calibri"/>
              </a:rPr>
              <a:t>brand</a:t>
            </a:r>
            <a:r>
              <a:rPr lang="en-US" sz="1800" spc="-20"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filter</a:t>
            </a:r>
            <a:r>
              <a:rPr lang="en-US" sz="1800" spc="-15" dirty="0">
                <a:solidFill>
                  <a:srgbClr val="282727"/>
                </a:solidFill>
                <a:latin typeface="Chivo" panose="00000500000000000000" pitchFamily="2" charset="0"/>
                <a:cs typeface="Calibri"/>
              </a:rPr>
              <a:t> </a:t>
            </a:r>
            <a:r>
              <a:rPr lang="en-US" sz="1800" spc="250" dirty="0">
                <a:solidFill>
                  <a:srgbClr val="282727"/>
                </a:solidFill>
                <a:latin typeface="Chivo" panose="00000500000000000000" pitchFamily="2" charset="0"/>
                <a:cs typeface="Calibri"/>
              </a:rPr>
              <a:t>is</a:t>
            </a:r>
            <a:r>
              <a:rPr lang="en-US" sz="1800" spc="-20" dirty="0">
                <a:solidFill>
                  <a:srgbClr val="282727"/>
                </a:solidFill>
                <a:latin typeface="Chivo" panose="00000500000000000000" pitchFamily="2" charset="0"/>
                <a:cs typeface="Calibri"/>
              </a:rPr>
              <a:t> </a:t>
            </a:r>
            <a:r>
              <a:rPr lang="en-US" sz="1800" spc="210" dirty="0">
                <a:solidFill>
                  <a:srgbClr val="282727"/>
                </a:solidFill>
                <a:latin typeface="Chivo" panose="00000500000000000000" pitchFamily="2" charset="0"/>
                <a:cs typeface="Calibri"/>
              </a:rPr>
              <a:t>a</a:t>
            </a:r>
            <a:r>
              <a:rPr lang="en-US" sz="1800" spc="-15" dirty="0">
                <a:solidFill>
                  <a:srgbClr val="282727"/>
                </a:solidFill>
                <a:latin typeface="Chivo" panose="00000500000000000000" pitchFamily="2" charset="0"/>
                <a:cs typeface="Calibri"/>
              </a:rPr>
              <a:t> </a:t>
            </a:r>
            <a:r>
              <a:rPr lang="en-US" sz="1800" spc="130" dirty="0">
                <a:solidFill>
                  <a:srgbClr val="282727"/>
                </a:solidFill>
                <a:latin typeface="Chivo" panose="00000500000000000000" pitchFamily="2" charset="0"/>
                <a:cs typeface="Calibri"/>
              </a:rPr>
              <a:t>tool</a:t>
            </a:r>
            <a:r>
              <a:rPr lang="en-US" sz="1800" spc="-20" dirty="0">
                <a:solidFill>
                  <a:srgbClr val="282727"/>
                </a:solidFill>
                <a:latin typeface="Chivo" panose="00000500000000000000" pitchFamily="2" charset="0"/>
                <a:cs typeface="Calibri"/>
              </a:rPr>
              <a:t> </a:t>
            </a:r>
            <a:r>
              <a:rPr lang="en-US" sz="1800" spc="235" dirty="0">
                <a:solidFill>
                  <a:srgbClr val="282727"/>
                </a:solidFill>
                <a:latin typeface="Chivo" panose="00000500000000000000" pitchFamily="2" charset="0"/>
                <a:cs typeface="Calibri"/>
              </a:rPr>
              <a:t>which</a:t>
            </a:r>
            <a:r>
              <a:rPr lang="en-US" sz="1800" spc="-15" dirty="0">
                <a:solidFill>
                  <a:srgbClr val="282727"/>
                </a:solidFill>
                <a:latin typeface="Chivo" panose="00000500000000000000" pitchFamily="2" charset="0"/>
                <a:cs typeface="Calibri"/>
              </a:rPr>
              <a:t> </a:t>
            </a:r>
            <a:r>
              <a:rPr lang="en-US" sz="1800" spc="260" dirty="0">
                <a:solidFill>
                  <a:srgbClr val="282727"/>
                </a:solidFill>
                <a:latin typeface="Chivo" panose="00000500000000000000" pitchFamily="2" charset="0"/>
                <a:cs typeface="Calibri"/>
              </a:rPr>
              <a:t>turns</a:t>
            </a:r>
            <a:r>
              <a:rPr lang="en-US" sz="1800" spc="-20"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the</a:t>
            </a:r>
            <a:r>
              <a:rPr lang="en-US" sz="1800" spc="-15" dirty="0">
                <a:solidFill>
                  <a:srgbClr val="282727"/>
                </a:solidFill>
                <a:latin typeface="Chivo" panose="00000500000000000000" pitchFamily="2" charset="0"/>
                <a:cs typeface="Calibri"/>
              </a:rPr>
              <a:t> </a:t>
            </a:r>
            <a:r>
              <a:rPr lang="en-US" sz="1800" spc="229" dirty="0">
                <a:solidFill>
                  <a:srgbClr val="282727"/>
                </a:solidFill>
                <a:latin typeface="Chivo" panose="00000500000000000000" pitchFamily="2" charset="0"/>
                <a:cs typeface="Calibri"/>
              </a:rPr>
              <a:t>values</a:t>
            </a:r>
            <a:r>
              <a:rPr lang="en-US" sz="1800" spc="-20" dirty="0">
                <a:solidFill>
                  <a:srgbClr val="282727"/>
                </a:solidFill>
                <a:latin typeface="Chivo" panose="00000500000000000000" pitchFamily="2" charset="0"/>
                <a:cs typeface="Calibri"/>
              </a:rPr>
              <a:t> </a:t>
            </a:r>
            <a:r>
              <a:rPr lang="en-US" sz="1800" spc="229" dirty="0">
                <a:solidFill>
                  <a:srgbClr val="282727"/>
                </a:solidFill>
                <a:latin typeface="Chivo" panose="00000500000000000000" pitchFamily="2" charset="0"/>
                <a:cs typeface="Calibri"/>
              </a:rPr>
              <a:t>from</a:t>
            </a:r>
            <a:r>
              <a:rPr lang="en-US" sz="1800" spc="-15" dirty="0">
                <a:solidFill>
                  <a:srgbClr val="282727"/>
                </a:solidFill>
                <a:latin typeface="Chivo" panose="00000500000000000000" pitchFamily="2" charset="0"/>
                <a:cs typeface="Calibri"/>
              </a:rPr>
              <a:t> </a:t>
            </a:r>
            <a:r>
              <a:rPr lang="en-US" sz="1800" spc="210" dirty="0">
                <a:solidFill>
                  <a:srgbClr val="282727"/>
                </a:solidFill>
                <a:latin typeface="Chivo" panose="00000500000000000000" pitchFamily="2" charset="0"/>
                <a:cs typeface="Calibri"/>
              </a:rPr>
              <a:t>a</a:t>
            </a:r>
            <a:r>
              <a:rPr lang="en-US" sz="1800" spc="-20" dirty="0">
                <a:solidFill>
                  <a:srgbClr val="282727"/>
                </a:solidFill>
                <a:latin typeface="Chivo" panose="00000500000000000000" pitchFamily="2" charset="0"/>
                <a:cs typeface="Calibri"/>
              </a:rPr>
              <a:t> </a:t>
            </a:r>
            <a:r>
              <a:rPr lang="en-US" sz="1800" spc="254" dirty="0">
                <a:solidFill>
                  <a:srgbClr val="282727"/>
                </a:solidFill>
                <a:latin typeface="Chivo" panose="00000500000000000000" pitchFamily="2" charset="0"/>
                <a:cs typeface="Calibri"/>
              </a:rPr>
              <a:t>set</a:t>
            </a:r>
            <a:r>
              <a:rPr lang="en-US" sz="1800" spc="-15"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of  </a:t>
            </a:r>
            <a:r>
              <a:rPr lang="en-US" sz="1800" spc="245" dirty="0">
                <a:solidFill>
                  <a:srgbClr val="282727"/>
                </a:solidFill>
                <a:latin typeface="Chivo" panose="00000500000000000000" pitchFamily="2" charset="0"/>
                <a:cs typeface="Calibri"/>
              </a:rPr>
              <a:t>ideas</a:t>
            </a:r>
            <a:r>
              <a:rPr lang="en-US" sz="1800" spc="-25" dirty="0">
                <a:solidFill>
                  <a:srgbClr val="282727"/>
                </a:solidFill>
                <a:latin typeface="Chivo" panose="00000500000000000000" pitchFamily="2" charset="0"/>
                <a:cs typeface="Calibri"/>
              </a:rPr>
              <a:t> </a:t>
            </a:r>
            <a:r>
              <a:rPr lang="en-US" sz="1800" spc="125" dirty="0">
                <a:solidFill>
                  <a:srgbClr val="282727"/>
                </a:solidFill>
                <a:latin typeface="Chivo" panose="00000500000000000000" pitchFamily="2" charset="0"/>
                <a:cs typeface="Calibri"/>
              </a:rPr>
              <a:t>into</a:t>
            </a:r>
            <a:r>
              <a:rPr lang="en-US" sz="1800" spc="-20" dirty="0">
                <a:solidFill>
                  <a:srgbClr val="282727"/>
                </a:solidFill>
                <a:latin typeface="Chivo" panose="00000500000000000000" pitchFamily="2" charset="0"/>
                <a:cs typeface="Calibri"/>
              </a:rPr>
              <a:t> </a:t>
            </a:r>
            <a:r>
              <a:rPr lang="en-US" sz="1800" spc="210" dirty="0">
                <a:solidFill>
                  <a:srgbClr val="282727"/>
                </a:solidFill>
                <a:latin typeface="Chivo" panose="00000500000000000000" pitchFamily="2" charset="0"/>
                <a:cs typeface="Calibri"/>
              </a:rPr>
              <a:t>a</a:t>
            </a:r>
            <a:r>
              <a:rPr lang="en-US" sz="1800" spc="-20" dirty="0">
                <a:solidFill>
                  <a:srgbClr val="282727"/>
                </a:solidFill>
                <a:latin typeface="Chivo" panose="00000500000000000000" pitchFamily="2" charset="0"/>
                <a:cs typeface="Calibri"/>
              </a:rPr>
              <a:t> </a:t>
            </a:r>
            <a:r>
              <a:rPr lang="en-US" sz="1800" spc="235" dirty="0">
                <a:solidFill>
                  <a:srgbClr val="282727"/>
                </a:solidFill>
                <a:latin typeface="Chivo" panose="00000500000000000000" pitchFamily="2" charset="0"/>
                <a:cs typeface="Calibri"/>
              </a:rPr>
              <a:t>decision-making</a:t>
            </a:r>
            <a:r>
              <a:rPr lang="en-US" sz="1800" spc="-20" dirty="0">
                <a:solidFill>
                  <a:srgbClr val="282727"/>
                </a:solidFill>
                <a:latin typeface="Chivo" panose="00000500000000000000" pitchFamily="2" charset="0"/>
                <a:cs typeface="Calibri"/>
              </a:rPr>
              <a:t> </a:t>
            </a:r>
            <a:r>
              <a:rPr lang="en-US" sz="1800" spc="220" dirty="0">
                <a:solidFill>
                  <a:srgbClr val="282727"/>
                </a:solidFill>
                <a:latin typeface="Chivo" panose="00000500000000000000" pitchFamily="2" charset="0"/>
                <a:cs typeface="Calibri"/>
              </a:rPr>
              <a:t>framework.</a:t>
            </a:r>
            <a:endParaRPr lang="en-US" sz="1800" dirty="0">
              <a:latin typeface="Chivo" panose="00000500000000000000" pitchFamily="2" charset="0"/>
              <a:cs typeface="Calibri"/>
            </a:endParaRPr>
          </a:p>
          <a:p>
            <a:endParaRPr lang="en-GB" dirty="0">
              <a:latin typeface="Chivo" panose="00000500000000000000" pitchFamily="2" charset="0"/>
            </a:endParaRPr>
          </a:p>
          <a:p>
            <a:r>
              <a:rPr lang="en-US" sz="1800" spc="75" dirty="0">
                <a:solidFill>
                  <a:srgbClr val="282727"/>
                </a:solidFill>
                <a:latin typeface="Chivo" panose="00000500000000000000" pitchFamily="2" charset="0"/>
                <a:cs typeface="Calibri"/>
              </a:rPr>
              <a:t>To</a:t>
            </a:r>
            <a:r>
              <a:rPr lang="en-US" sz="1800" spc="-20" dirty="0">
                <a:solidFill>
                  <a:srgbClr val="282727"/>
                </a:solidFill>
                <a:latin typeface="Chivo" panose="00000500000000000000" pitchFamily="2" charset="0"/>
                <a:cs typeface="Calibri"/>
              </a:rPr>
              <a:t> </a:t>
            </a:r>
            <a:r>
              <a:rPr lang="en-US" sz="1800" spc="325" dirty="0">
                <a:solidFill>
                  <a:srgbClr val="282727"/>
                </a:solidFill>
                <a:latin typeface="Chivo" panose="00000500000000000000" pitchFamily="2" charset="0"/>
                <a:cs typeface="Calibri"/>
              </a:rPr>
              <a:t>use</a:t>
            </a:r>
            <a:r>
              <a:rPr lang="en-US" sz="1800" spc="-15"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the</a:t>
            </a:r>
            <a:r>
              <a:rPr lang="en-US" sz="1800" spc="-15" dirty="0">
                <a:solidFill>
                  <a:srgbClr val="282727"/>
                </a:solidFill>
                <a:latin typeface="Chivo" panose="00000500000000000000" pitchFamily="2" charset="0"/>
                <a:cs typeface="Calibri"/>
              </a:rPr>
              <a:t> </a:t>
            </a:r>
            <a:r>
              <a:rPr lang="en-US" sz="1800" spc="245" dirty="0">
                <a:solidFill>
                  <a:srgbClr val="282727"/>
                </a:solidFill>
                <a:latin typeface="Chivo" panose="00000500000000000000" pitchFamily="2" charset="0"/>
                <a:cs typeface="Calibri"/>
              </a:rPr>
              <a:t>brand</a:t>
            </a:r>
            <a:r>
              <a:rPr lang="en-US" sz="1800" spc="-15" dirty="0">
                <a:solidFill>
                  <a:srgbClr val="282727"/>
                </a:solidFill>
                <a:latin typeface="Chivo" panose="00000500000000000000" pitchFamily="2" charset="0"/>
                <a:cs typeface="Calibri"/>
              </a:rPr>
              <a:t> </a:t>
            </a:r>
            <a:r>
              <a:rPr lang="en-US" sz="1800" spc="114" dirty="0">
                <a:solidFill>
                  <a:srgbClr val="282727"/>
                </a:solidFill>
                <a:latin typeface="Chivo" panose="00000500000000000000" pitchFamily="2" charset="0"/>
                <a:cs typeface="Calibri"/>
              </a:rPr>
              <a:t>filter,</a:t>
            </a:r>
            <a:r>
              <a:rPr lang="en-US" sz="1800" spc="-15" dirty="0">
                <a:solidFill>
                  <a:srgbClr val="282727"/>
                </a:solidFill>
                <a:latin typeface="Chivo" panose="00000500000000000000" pitchFamily="2" charset="0"/>
                <a:cs typeface="Calibri"/>
              </a:rPr>
              <a:t> </a:t>
            </a:r>
            <a:r>
              <a:rPr lang="en-US" sz="1800" spc="200" dirty="0">
                <a:solidFill>
                  <a:srgbClr val="282727"/>
                </a:solidFill>
                <a:latin typeface="Chivo" panose="00000500000000000000" pitchFamily="2" charset="0"/>
                <a:cs typeface="Calibri"/>
              </a:rPr>
              <a:t>you</a:t>
            </a:r>
            <a:r>
              <a:rPr lang="en-US" sz="1800" spc="-15" dirty="0">
                <a:solidFill>
                  <a:srgbClr val="282727"/>
                </a:solidFill>
                <a:latin typeface="Chivo" panose="00000500000000000000" pitchFamily="2" charset="0"/>
                <a:cs typeface="Calibri"/>
              </a:rPr>
              <a:t> </a:t>
            </a:r>
            <a:r>
              <a:rPr lang="en-US" sz="1800" spc="190" dirty="0">
                <a:solidFill>
                  <a:srgbClr val="282727"/>
                </a:solidFill>
                <a:latin typeface="Chivo" panose="00000500000000000000" pitchFamily="2" charset="0"/>
                <a:cs typeface="Calibri"/>
              </a:rPr>
              <a:t>simply</a:t>
            </a:r>
            <a:r>
              <a:rPr lang="en-US" sz="1800" spc="-15" dirty="0">
                <a:solidFill>
                  <a:srgbClr val="282727"/>
                </a:solidFill>
                <a:latin typeface="Chivo" panose="00000500000000000000" pitchFamily="2" charset="0"/>
                <a:cs typeface="Calibri"/>
              </a:rPr>
              <a:t> </a:t>
            </a:r>
            <a:r>
              <a:rPr lang="en-US" sz="1800" spc="150" dirty="0">
                <a:solidFill>
                  <a:srgbClr val="282727"/>
                </a:solidFill>
                <a:latin typeface="Chivo" panose="00000500000000000000" pitchFamily="2" charset="0"/>
                <a:cs typeface="Calibri"/>
              </a:rPr>
              <a:t>'filter'</a:t>
            </a:r>
            <a:r>
              <a:rPr lang="en-US" sz="1800" spc="-15"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any</a:t>
            </a:r>
            <a:r>
              <a:rPr lang="en-US" sz="1800" spc="-15" dirty="0">
                <a:solidFill>
                  <a:srgbClr val="282727"/>
                </a:solidFill>
                <a:latin typeface="Chivo" panose="00000500000000000000" pitchFamily="2" charset="0"/>
                <a:cs typeface="Calibri"/>
              </a:rPr>
              <a:t> </a:t>
            </a:r>
            <a:r>
              <a:rPr lang="en-US" sz="1800" spc="265" dirty="0">
                <a:solidFill>
                  <a:srgbClr val="282727"/>
                </a:solidFill>
                <a:latin typeface="Chivo" panose="00000500000000000000" pitchFamily="2" charset="0"/>
                <a:cs typeface="Calibri"/>
              </a:rPr>
              <a:t>proposed</a:t>
            </a:r>
            <a:r>
              <a:rPr lang="en-US" sz="1800" spc="-15" dirty="0">
                <a:solidFill>
                  <a:srgbClr val="282727"/>
                </a:solidFill>
                <a:latin typeface="Chivo" panose="00000500000000000000" pitchFamily="2" charset="0"/>
                <a:cs typeface="Calibri"/>
              </a:rPr>
              <a:t> </a:t>
            </a:r>
            <a:r>
              <a:rPr lang="en-US" sz="1800" spc="185" dirty="0">
                <a:solidFill>
                  <a:srgbClr val="282727"/>
                </a:solidFill>
                <a:latin typeface="Chivo" panose="00000500000000000000" pitchFamily="2" charset="0"/>
                <a:cs typeface="Calibri"/>
              </a:rPr>
              <a:t>idea</a:t>
            </a:r>
            <a:r>
              <a:rPr lang="en-US" sz="1800" spc="-15" dirty="0">
                <a:solidFill>
                  <a:srgbClr val="282727"/>
                </a:solidFill>
                <a:latin typeface="Chivo" panose="00000500000000000000" pitchFamily="2" charset="0"/>
                <a:cs typeface="Calibri"/>
              </a:rPr>
              <a:t> </a:t>
            </a:r>
            <a:r>
              <a:rPr lang="en-US" sz="1800" spc="305" dirty="0">
                <a:solidFill>
                  <a:srgbClr val="282727"/>
                </a:solidFill>
                <a:latin typeface="Chivo" panose="00000500000000000000" pitchFamily="2" charset="0"/>
                <a:cs typeface="Calibri"/>
              </a:rPr>
              <a:t>or  </a:t>
            </a:r>
            <a:r>
              <a:rPr lang="en-US" sz="1800" spc="165" dirty="0">
                <a:solidFill>
                  <a:srgbClr val="282727"/>
                </a:solidFill>
                <a:latin typeface="Chivo" panose="00000500000000000000" pitchFamily="2" charset="0"/>
                <a:cs typeface="Calibri"/>
              </a:rPr>
              <a:t>activity</a:t>
            </a:r>
            <a:r>
              <a:rPr lang="en-US" sz="1800" spc="-20" dirty="0">
                <a:solidFill>
                  <a:srgbClr val="282727"/>
                </a:solidFill>
                <a:latin typeface="Chivo" panose="00000500000000000000" pitchFamily="2" charset="0"/>
                <a:cs typeface="Calibri"/>
              </a:rPr>
              <a:t> </a:t>
            </a:r>
            <a:r>
              <a:rPr lang="en-US" sz="1800" spc="210" dirty="0">
                <a:solidFill>
                  <a:srgbClr val="282727"/>
                </a:solidFill>
                <a:latin typeface="Chivo" panose="00000500000000000000" pitchFamily="2" charset="0"/>
                <a:cs typeface="Calibri"/>
              </a:rPr>
              <a:t>through</a:t>
            </a:r>
            <a:r>
              <a:rPr lang="en-US" sz="1800" spc="-15"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the</a:t>
            </a:r>
            <a:r>
              <a:rPr lang="en-US" sz="1800" spc="-15" dirty="0">
                <a:solidFill>
                  <a:srgbClr val="282727"/>
                </a:solidFill>
                <a:latin typeface="Chivo" panose="00000500000000000000" pitchFamily="2" charset="0"/>
                <a:cs typeface="Calibri"/>
              </a:rPr>
              <a:t> </a:t>
            </a:r>
            <a:r>
              <a:rPr lang="en-US" sz="1800" spc="195" dirty="0">
                <a:solidFill>
                  <a:srgbClr val="282727"/>
                </a:solidFill>
                <a:latin typeface="Chivo" panose="00000500000000000000" pitchFamily="2" charset="0"/>
                <a:cs typeface="Calibri"/>
              </a:rPr>
              <a:t>values.</a:t>
            </a:r>
            <a:r>
              <a:rPr lang="en-US" sz="1800" spc="-15" dirty="0">
                <a:solidFill>
                  <a:srgbClr val="282727"/>
                </a:solidFill>
                <a:latin typeface="Chivo" panose="00000500000000000000" pitchFamily="2" charset="0"/>
                <a:cs typeface="Calibri"/>
              </a:rPr>
              <a:t> </a:t>
            </a:r>
            <a:r>
              <a:rPr lang="en-US" sz="1800" spc="320" dirty="0">
                <a:solidFill>
                  <a:srgbClr val="282727"/>
                </a:solidFill>
                <a:latin typeface="Chivo" panose="00000500000000000000" pitchFamily="2" charset="0"/>
                <a:cs typeface="Calibri"/>
              </a:rPr>
              <a:t>If</a:t>
            </a:r>
            <a:r>
              <a:rPr lang="en-US" sz="1800" spc="-20" dirty="0">
                <a:solidFill>
                  <a:srgbClr val="282727"/>
                </a:solidFill>
                <a:latin typeface="Chivo" panose="00000500000000000000" pitchFamily="2" charset="0"/>
                <a:cs typeface="Calibri"/>
              </a:rPr>
              <a:t> </a:t>
            </a:r>
            <a:r>
              <a:rPr lang="en-US" sz="1800" spc="140" dirty="0">
                <a:solidFill>
                  <a:srgbClr val="282727"/>
                </a:solidFill>
                <a:latin typeface="Chivo" panose="00000500000000000000" pitchFamily="2" charset="0"/>
                <a:cs typeface="Calibri"/>
              </a:rPr>
              <a:t>all</a:t>
            </a:r>
            <a:r>
              <a:rPr lang="en-US" sz="1800" spc="-15"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of</a:t>
            </a:r>
            <a:r>
              <a:rPr lang="en-US" sz="1800" spc="-15"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the</a:t>
            </a:r>
            <a:r>
              <a:rPr lang="en-US" sz="1800" spc="-15" dirty="0">
                <a:solidFill>
                  <a:srgbClr val="282727"/>
                </a:solidFill>
                <a:latin typeface="Chivo" panose="00000500000000000000" pitchFamily="2" charset="0"/>
                <a:cs typeface="Calibri"/>
              </a:rPr>
              <a:t> </a:t>
            </a:r>
            <a:r>
              <a:rPr lang="en-US" sz="1800" spc="229" dirty="0">
                <a:solidFill>
                  <a:srgbClr val="282727"/>
                </a:solidFill>
                <a:latin typeface="Chivo" panose="00000500000000000000" pitchFamily="2" charset="0"/>
                <a:cs typeface="Calibri"/>
              </a:rPr>
              <a:t>values</a:t>
            </a:r>
            <a:r>
              <a:rPr lang="en-US" sz="1800" spc="-20" dirty="0">
                <a:solidFill>
                  <a:srgbClr val="282727"/>
                </a:solidFill>
                <a:latin typeface="Chivo" panose="00000500000000000000" pitchFamily="2" charset="0"/>
                <a:cs typeface="Calibri"/>
              </a:rPr>
              <a:t> </a:t>
            </a:r>
            <a:r>
              <a:rPr lang="en-US" sz="1800" spc="305" dirty="0">
                <a:solidFill>
                  <a:srgbClr val="282727"/>
                </a:solidFill>
                <a:latin typeface="Chivo" panose="00000500000000000000" pitchFamily="2" charset="0"/>
                <a:cs typeface="Calibri"/>
              </a:rPr>
              <a:t>are</a:t>
            </a:r>
            <a:r>
              <a:rPr lang="en-US" sz="1800" spc="-15" dirty="0">
                <a:solidFill>
                  <a:srgbClr val="282727"/>
                </a:solidFill>
                <a:latin typeface="Chivo" panose="00000500000000000000" pitchFamily="2" charset="0"/>
                <a:cs typeface="Calibri"/>
              </a:rPr>
              <a:t> </a:t>
            </a:r>
            <a:r>
              <a:rPr lang="en-US" sz="1800" spc="305" dirty="0">
                <a:solidFill>
                  <a:srgbClr val="282727"/>
                </a:solidFill>
                <a:latin typeface="Chivo" panose="00000500000000000000" pitchFamily="2" charset="0"/>
                <a:cs typeface="Calibri"/>
              </a:rPr>
              <a:t>expressed  </a:t>
            </a:r>
            <a:r>
              <a:rPr lang="en-US" sz="1800" spc="135" dirty="0">
                <a:solidFill>
                  <a:srgbClr val="282727"/>
                </a:solidFill>
                <a:latin typeface="Chivo" panose="00000500000000000000" pitchFamily="2" charset="0"/>
                <a:cs typeface="Calibri"/>
              </a:rPr>
              <a:t>in </a:t>
            </a:r>
            <a:r>
              <a:rPr lang="en-US" sz="1800" spc="270" dirty="0">
                <a:solidFill>
                  <a:srgbClr val="282727"/>
                </a:solidFill>
                <a:latin typeface="Chivo" panose="00000500000000000000" pitchFamily="2" charset="0"/>
                <a:cs typeface="Calibri"/>
              </a:rPr>
              <a:t>some </a:t>
            </a:r>
            <a:r>
              <a:rPr lang="en-US" sz="1800" spc="185" dirty="0">
                <a:solidFill>
                  <a:srgbClr val="282727"/>
                </a:solidFill>
                <a:latin typeface="Chivo" panose="00000500000000000000" pitchFamily="2" charset="0"/>
                <a:cs typeface="Calibri"/>
              </a:rPr>
              <a:t>way </a:t>
            </a:r>
            <a:r>
              <a:rPr lang="en-US" sz="1800" spc="170" dirty="0">
                <a:solidFill>
                  <a:srgbClr val="282727"/>
                </a:solidFill>
                <a:latin typeface="Chivo" panose="00000500000000000000" pitchFamily="2" charset="0"/>
                <a:cs typeface="Calibri"/>
              </a:rPr>
              <a:t>then </a:t>
            </a:r>
            <a:r>
              <a:rPr lang="en-US" sz="1800" spc="160" dirty="0">
                <a:solidFill>
                  <a:srgbClr val="282727"/>
                </a:solidFill>
                <a:latin typeface="Chivo" panose="00000500000000000000" pitchFamily="2" charset="0"/>
                <a:cs typeface="Calibri"/>
              </a:rPr>
              <a:t>the </a:t>
            </a:r>
            <a:r>
              <a:rPr lang="en-US" sz="1800" spc="250" dirty="0">
                <a:solidFill>
                  <a:srgbClr val="282727"/>
                </a:solidFill>
                <a:latin typeface="Chivo" panose="00000500000000000000" pitchFamily="2" charset="0"/>
                <a:cs typeface="Calibri"/>
              </a:rPr>
              <a:t>proposal </a:t>
            </a:r>
            <a:r>
              <a:rPr lang="en-US" sz="1800" spc="125" dirty="0">
                <a:solidFill>
                  <a:srgbClr val="282727"/>
                </a:solidFill>
                <a:latin typeface="Chivo" panose="00000500000000000000" pitchFamily="2" charset="0"/>
                <a:cs typeface="Calibri"/>
              </a:rPr>
              <a:t>will </a:t>
            </a:r>
            <a:r>
              <a:rPr lang="en-US" sz="1800" spc="254" dirty="0">
                <a:solidFill>
                  <a:srgbClr val="282727"/>
                </a:solidFill>
                <a:latin typeface="Chivo" panose="00000500000000000000" pitchFamily="2" charset="0"/>
                <a:cs typeface="Calibri"/>
              </a:rPr>
              <a:t>support </a:t>
            </a:r>
            <a:r>
              <a:rPr lang="en-US" sz="1800" spc="210" dirty="0">
                <a:solidFill>
                  <a:srgbClr val="282727"/>
                </a:solidFill>
                <a:latin typeface="Chivo" panose="00000500000000000000" pitchFamily="2" charset="0"/>
                <a:cs typeface="Calibri"/>
              </a:rPr>
              <a:t>and promote </a:t>
            </a:r>
            <a:r>
              <a:rPr lang="en-US" sz="1800" spc="160" dirty="0">
                <a:solidFill>
                  <a:srgbClr val="282727"/>
                </a:solidFill>
                <a:latin typeface="Chivo" panose="00000500000000000000" pitchFamily="2" charset="0"/>
                <a:cs typeface="Calibri"/>
              </a:rPr>
              <a:t>the  </a:t>
            </a:r>
            <a:r>
              <a:rPr lang="en-US" sz="1800" spc="315" dirty="0">
                <a:solidFill>
                  <a:srgbClr val="282727"/>
                </a:solidFill>
                <a:latin typeface="Chivo" panose="00000500000000000000" pitchFamily="2" charset="0"/>
                <a:cs typeface="Calibri"/>
              </a:rPr>
              <a:t>Crewe </a:t>
            </a:r>
            <a:r>
              <a:rPr lang="en-US" sz="1800" spc="195" dirty="0">
                <a:solidFill>
                  <a:srgbClr val="282727"/>
                </a:solidFill>
                <a:latin typeface="Chivo" panose="00000500000000000000" pitchFamily="2" charset="0"/>
                <a:cs typeface="Calibri"/>
              </a:rPr>
              <a:t>narrative, </a:t>
            </a:r>
            <a:r>
              <a:rPr lang="en-US" sz="1800" spc="210" dirty="0">
                <a:solidFill>
                  <a:srgbClr val="282727"/>
                </a:solidFill>
                <a:latin typeface="Chivo" panose="00000500000000000000" pitchFamily="2" charset="0"/>
                <a:cs typeface="Calibri"/>
              </a:rPr>
              <a:t>and </a:t>
            </a:r>
            <a:r>
              <a:rPr lang="en-US" sz="1800" spc="240" dirty="0">
                <a:solidFill>
                  <a:srgbClr val="282727"/>
                </a:solidFill>
                <a:latin typeface="Chivo" panose="00000500000000000000" pitchFamily="2" charset="0"/>
                <a:cs typeface="Calibri"/>
              </a:rPr>
              <a:t>therefore </a:t>
            </a:r>
            <a:r>
              <a:rPr lang="en-US" sz="1800" spc="160" dirty="0">
                <a:solidFill>
                  <a:srgbClr val="282727"/>
                </a:solidFill>
                <a:latin typeface="Chivo" panose="00000500000000000000" pitchFamily="2" charset="0"/>
                <a:cs typeface="Calibri"/>
              </a:rPr>
              <a:t>the </a:t>
            </a:r>
            <a:r>
              <a:rPr lang="en-US" sz="1800" spc="150" dirty="0">
                <a:solidFill>
                  <a:srgbClr val="282727"/>
                </a:solidFill>
                <a:latin typeface="Chivo" panose="00000500000000000000" pitchFamily="2" charset="0"/>
                <a:cs typeface="Calibri"/>
              </a:rPr>
              <a:t>town </a:t>
            </a:r>
            <a:r>
              <a:rPr lang="en-US" sz="1800" spc="340" dirty="0">
                <a:solidFill>
                  <a:srgbClr val="282727"/>
                </a:solidFill>
                <a:latin typeface="Chivo" panose="00000500000000000000" pitchFamily="2" charset="0"/>
                <a:cs typeface="Calibri"/>
              </a:rPr>
              <a:t>as </a:t>
            </a:r>
            <a:r>
              <a:rPr lang="en-US" sz="1800" spc="210" dirty="0">
                <a:solidFill>
                  <a:srgbClr val="282727"/>
                </a:solidFill>
                <a:latin typeface="Chivo" panose="00000500000000000000" pitchFamily="2" charset="0"/>
                <a:cs typeface="Calibri"/>
              </a:rPr>
              <a:t>a </a:t>
            </a:r>
            <a:r>
              <a:rPr lang="en-US" sz="1800" spc="150" dirty="0">
                <a:solidFill>
                  <a:srgbClr val="282727"/>
                </a:solidFill>
                <a:latin typeface="Chivo" panose="00000500000000000000" pitchFamily="2" charset="0"/>
                <a:cs typeface="Calibri"/>
              </a:rPr>
              <a:t>whole. </a:t>
            </a:r>
            <a:r>
              <a:rPr lang="en-US" sz="1800" spc="320" dirty="0">
                <a:solidFill>
                  <a:srgbClr val="282727"/>
                </a:solidFill>
                <a:latin typeface="Chivo" panose="00000500000000000000" pitchFamily="2" charset="0"/>
                <a:cs typeface="Calibri"/>
              </a:rPr>
              <a:t>If </a:t>
            </a:r>
            <a:r>
              <a:rPr lang="en-US" sz="1800" spc="160" dirty="0">
                <a:solidFill>
                  <a:srgbClr val="282727"/>
                </a:solidFill>
                <a:latin typeface="Chivo" panose="00000500000000000000" pitchFamily="2" charset="0"/>
                <a:cs typeface="Calibri"/>
              </a:rPr>
              <a:t>the  </a:t>
            </a:r>
            <a:r>
              <a:rPr lang="en-US" sz="1800" spc="250" dirty="0">
                <a:solidFill>
                  <a:srgbClr val="282727"/>
                </a:solidFill>
                <a:latin typeface="Chivo" panose="00000500000000000000" pitchFamily="2" charset="0"/>
                <a:cs typeface="Calibri"/>
              </a:rPr>
              <a:t>proposal</a:t>
            </a:r>
            <a:r>
              <a:rPr lang="en-US" sz="1800" spc="-20" dirty="0">
                <a:solidFill>
                  <a:srgbClr val="282727"/>
                </a:solidFill>
                <a:latin typeface="Chivo" panose="00000500000000000000" pitchFamily="2" charset="0"/>
                <a:cs typeface="Calibri"/>
              </a:rPr>
              <a:t> </a:t>
            </a:r>
            <a:r>
              <a:rPr lang="en-US" sz="1800" spc="185" dirty="0">
                <a:solidFill>
                  <a:srgbClr val="282727"/>
                </a:solidFill>
                <a:latin typeface="Chivo" panose="00000500000000000000" pitchFamily="2" charset="0"/>
                <a:cs typeface="Calibri"/>
              </a:rPr>
              <a:t>falls</a:t>
            </a:r>
            <a:r>
              <a:rPr lang="en-US" sz="1800" spc="-20" dirty="0">
                <a:solidFill>
                  <a:srgbClr val="282727"/>
                </a:solidFill>
                <a:latin typeface="Chivo" panose="00000500000000000000" pitchFamily="2" charset="0"/>
                <a:cs typeface="Calibri"/>
              </a:rPr>
              <a:t> </a:t>
            </a:r>
            <a:r>
              <a:rPr lang="en-US" sz="1800" spc="270" dirty="0">
                <a:solidFill>
                  <a:srgbClr val="282727"/>
                </a:solidFill>
                <a:latin typeface="Chivo" panose="00000500000000000000" pitchFamily="2" charset="0"/>
                <a:cs typeface="Calibri"/>
              </a:rPr>
              <a:t>short</a:t>
            </a:r>
            <a:r>
              <a:rPr lang="en-US" sz="1800" spc="-15"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of</a:t>
            </a:r>
            <a:r>
              <a:rPr lang="en-US" sz="1800" spc="-20"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any</a:t>
            </a:r>
            <a:r>
              <a:rPr lang="en-US" sz="1800" spc="-15" dirty="0">
                <a:solidFill>
                  <a:srgbClr val="282727"/>
                </a:solidFill>
                <a:latin typeface="Chivo" panose="00000500000000000000" pitchFamily="2" charset="0"/>
                <a:cs typeface="Calibri"/>
              </a:rPr>
              <a:t> </a:t>
            </a:r>
            <a:r>
              <a:rPr lang="en-US" sz="1800" spc="165" dirty="0">
                <a:solidFill>
                  <a:srgbClr val="282727"/>
                </a:solidFill>
                <a:latin typeface="Chivo" panose="00000500000000000000" pitchFamily="2" charset="0"/>
                <a:cs typeface="Calibri"/>
              </a:rPr>
              <a:t>(or</a:t>
            </a:r>
            <a:r>
              <a:rPr lang="en-US" sz="1800" spc="-20" dirty="0">
                <a:solidFill>
                  <a:srgbClr val="282727"/>
                </a:solidFill>
                <a:latin typeface="Chivo" panose="00000500000000000000" pitchFamily="2" charset="0"/>
                <a:cs typeface="Calibri"/>
              </a:rPr>
              <a:t> </a:t>
            </a:r>
            <a:r>
              <a:rPr lang="en-US" sz="1800" spc="90" dirty="0">
                <a:solidFill>
                  <a:srgbClr val="282727"/>
                </a:solidFill>
                <a:latin typeface="Chivo" panose="00000500000000000000" pitchFamily="2" charset="0"/>
                <a:cs typeface="Calibri"/>
              </a:rPr>
              <a:t>all)</a:t>
            </a:r>
            <a:r>
              <a:rPr lang="en-US" sz="1800" spc="-20"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of</a:t>
            </a:r>
            <a:r>
              <a:rPr lang="en-US" sz="1800" spc="-15" dirty="0">
                <a:solidFill>
                  <a:srgbClr val="282727"/>
                </a:solidFill>
                <a:latin typeface="Chivo" panose="00000500000000000000" pitchFamily="2" charset="0"/>
                <a:cs typeface="Calibri"/>
              </a:rPr>
              <a:t> </a:t>
            </a:r>
            <a:r>
              <a:rPr lang="en-US" sz="1800" spc="160" dirty="0">
                <a:solidFill>
                  <a:srgbClr val="282727"/>
                </a:solidFill>
                <a:latin typeface="Chivo" panose="00000500000000000000" pitchFamily="2" charset="0"/>
                <a:cs typeface="Calibri"/>
              </a:rPr>
              <a:t>the</a:t>
            </a:r>
            <a:r>
              <a:rPr lang="en-US" sz="1800" spc="-20" dirty="0">
                <a:solidFill>
                  <a:srgbClr val="282727"/>
                </a:solidFill>
                <a:latin typeface="Chivo" panose="00000500000000000000" pitchFamily="2" charset="0"/>
                <a:cs typeface="Calibri"/>
              </a:rPr>
              <a:t> </a:t>
            </a:r>
            <a:r>
              <a:rPr lang="en-US" sz="1800" spc="200" dirty="0">
                <a:solidFill>
                  <a:srgbClr val="282727"/>
                </a:solidFill>
                <a:latin typeface="Chivo" panose="00000500000000000000" pitchFamily="2" charset="0"/>
                <a:cs typeface="Calibri"/>
              </a:rPr>
              <a:t>values,</a:t>
            </a:r>
            <a:r>
              <a:rPr lang="en-US" sz="1800" spc="-15" dirty="0">
                <a:solidFill>
                  <a:srgbClr val="282727"/>
                </a:solidFill>
                <a:latin typeface="Chivo" panose="00000500000000000000" pitchFamily="2" charset="0"/>
                <a:cs typeface="Calibri"/>
              </a:rPr>
              <a:t> </a:t>
            </a:r>
            <a:r>
              <a:rPr lang="en-US" sz="1800" spc="170" dirty="0">
                <a:solidFill>
                  <a:srgbClr val="282727"/>
                </a:solidFill>
                <a:latin typeface="Chivo" panose="00000500000000000000" pitchFamily="2" charset="0"/>
                <a:cs typeface="Calibri"/>
              </a:rPr>
              <a:t>then</a:t>
            </a:r>
            <a:r>
              <a:rPr lang="en-US" sz="1800" spc="-20" dirty="0">
                <a:solidFill>
                  <a:srgbClr val="282727"/>
                </a:solidFill>
                <a:latin typeface="Chivo" panose="00000500000000000000" pitchFamily="2" charset="0"/>
                <a:cs typeface="Calibri"/>
              </a:rPr>
              <a:t> </a:t>
            </a:r>
            <a:r>
              <a:rPr lang="en-US" sz="1800" spc="200" dirty="0">
                <a:solidFill>
                  <a:srgbClr val="282727"/>
                </a:solidFill>
                <a:latin typeface="Chivo" panose="00000500000000000000" pitchFamily="2" charset="0"/>
                <a:cs typeface="Calibri"/>
              </a:rPr>
              <a:t>you</a:t>
            </a:r>
            <a:r>
              <a:rPr lang="en-US" sz="1800" spc="-20" dirty="0">
                <a:solidFill>
                  <a:srgbClr val="282727"/>
                </a:solidFill>
                <a:latin typeface="Chivo" panose="00000500000000000000" pitchFamily="2" charset="0"/>
                <a:cs typeface="Calibri"/>
              </a:rPr>
              <a:t> </a:t>
            </a:r>
            <a:r>
              <a:rPr lang="en-US" sz="1800" spc="295" dirty="0">
                <a:solidFill>
                  <a:srgbClr val="282727"/>
                </a:solidFill>
                <a:latin typeface="Chivo" panose="00000500000000000000" pitchFamily="2" charset="0"/>
                <a:cs typeface="Calibri"/>
              </a:rPr>
              <a:t>can  </a:t>
            </a:r>
            <a:r>
              <a:rPr lang="en-US" sz="1800" spc="150" dirty="0">
                <a:solidFill>
                  <a:srgbClr val="282727"/>
                </a:solidFill>
                <a:latin typeface="Chivo" panose="00000500000000000000" pitchFamily="2" charset="0"/>
                <a:cs typeface="Calibri"/>
              </a:rPr>
              <a:t>identify</a:t>
            </a:r>
            <a:r>
              <a:rPr lang="en-US" sz="1800" spc="-20" dirty="0">
                <a:solidFill>
                  <a:srgbClr val="282727"/>
                </a:solidFill>
                <a:latin typeface="Chivo" panose="00000500000000000000" pitchFamily="2" charset="0"/>
                <a:cs typeface="Calibri"/>
              </a:rPr>
              <a:t> </a:t>
            </a:r>
            <a:r>
              <a:rPr lang="en-US" sz="1800" spc="225" dirty="0">
                <a:solidFill>
                  <a:srgbClr val="282727"/>
                </a:solidFill>
                <a:latin typeface="Chivo" panose="00000500000000000000" pitchFamily="2" charset="0"/>
                <a:cs typeface="Calibri"/>
              </a:rPr>
              <a:t>actions</a:t>
            </a:r>
            <a:r>
              <a:rPr lang="en-US" sz="1800" spc="-20" dirty="0">
                <a:solidFill>
                  <a:srgbClr val="282727"/>
                </a:solidFill>
                <a:latin typeface="Chivo" panose="00000500000000000000" pitchFamily="2" charset="0"/>
                <a:cs typeface="Calibri"/>
              </a:rPr>
              <a:t> </a:t>
            </a:r>
            <a:r>
              <a:rPr lang="en-US" sz="1800" spc="130" dirty="0">
                <a:solidFill>
                  <a:srgbClr val="282727"/>
                </a:solidFill>
                <a:latin typeface="Chivo" panose="00000500000000000000" pitchFamily="2" charset="0"/>
                <a:cs typeface="Calibri"/>
              </a:rPr>
              <a:t>that</a:t>
            </a:r>
            <a:r>
              <a:rPr lang="en-US" sz="1800" spc="-20" dirty="0">
                <a:solidFill>
                  <a:srgbClr val="282727"/>
                </a:solidFill>
                <a:latin typeface="Chivo" panose="00000500000000000000" pitchFamily="2" charset="0"/>
                <a:cs typeface="Calibri"/>
              </a:rPr>
              <a:t> </a:t>
            </a:r>
            <a:r>
              <a:rPr lang="en-US" sz="1800" spc="125" dirty="0">
                <a:solidFill>
                  <a:srgbClr val="282727"/>
                </a:solidFill>
                <a:latin typeface="Chivo" panose="00000500000000000000" pitchFamily="2" charset="0"/>
                <a:cs typeface="Calibri"/>
              </a:rPr>
              <a:t>will</a:t>
            </a:r>
            <a:r>
              <a:rPr lang="en-US" sz="1800" spc="-20" dirty="0">
                <a:solidFill>
                  <a:srgbClr val="282727"/>
                </a:solidFill>
                <a:latin typeface="Chivo" panose="00000500000000000000" pitchFamily="2" charset="0"/>
                <a:cs typeface="Calibri"/>
              </a:rPr>
              <a:t> </a:t>
            </a:r>
            <a:r>
              <a:rPr lang="en-US" sz="1800" spc="175" dirty="0">
                <a:solidFill>
                  <a:srgbClr val="282727"/>
                </a:solidFill>
                <a:latin typeface="Chivo" panose="00000500000000000000" pitchFamily="2" charset="0"/>
                <a:cs typeface="Calibri"/>
              </a:rPr>
              <a:t>help</a:t>
            </a:r>
            <a:r>
              <a:rPr lang="en-US" sz="1800" spc="-20" dirty="0">
                <a:solidFill>
                  <a:srgbClr val="282727"/>
                </a:solidFill>
                <a:latin typeface="Chivo" panose="00000500000000000000" pitchFamily="2" charset="0"/>
                <a:cs typeface="Calibri"/>
              </a:rPr>
              <a:t> </a:t>
            </a:r>
            <a:r>
              <a:rPr lang="en-US" sz="1800" spc="200" dirty="0">
                <a:solidFill>
                  <a:srgbClr val="282727"/>
                </a:solidFill>
                <a:latin typeface="Chivo" panose="00000500000000000000" pitchFamily="2" charset="0"/>
                <a:cs typeface="Calibri"/>
              </a:rPr>
              <a:t>you</a:t>
            </a:r>
            <a:r>
              <a:rPr lang="en-US" sz="1800" spc="-20" dirty="0">
                <a:solidFill>
                  <a:srgbClr val="282727"/>
                </a:solidFill>
                <a:latin typeface="Chivo" panose="00000500000000000000" pitchFamily="2" charset="0"/>
                <a:cs typeface="Calibri"/>
              </a:rPr>
              <a:t> </a:t>
            </a:r>
            <a:r>
              <a:rPr lang="en-US" sz="1800" spc="114" dirty="0">
                <a:solidFill>
                  <a:srgbClr val="282727"/>
                </a:solidFill>
                <a:latin typeface="Chivo" panose="00000500000000000000" pitchFamily="2" charset="0"/>
                <a:cs typeface="Calibri"/>
              </a:rPr>
              <a:t>to</a:t>
            </a:r>
            <a:r>
              <a:rPr lang="en-US" sz="1800" spc="-20" dirty="0">
                <a:solidFill>
                  <a:srgbClr val="282727"/>
                </a:solidFill>
                <a:latin typeface="Chivo" panose="00000500000000000000" pitchFamily="2" charset="0"/>
                <a:cs typeface="Calibri"/>
              </a:rPr>
              <a:t> </a:t>
            </a:r>
            <a:r>
              <a:rPr lang="en-US" sz="1800" spc="315" dirty="0">
                <a:solidFill>
                  <a:srgbClr val="282727"/>
                </a:solidFill>
                <a:latin typeface="Chivo" panose="00000500000000000000" pitchFamily="2" charset="0"/>
                <a:cs typeface="Calibri"/>
              </a:rPr>
              <a:t>reach</a:t>
            </a:r>
            <a:r>
              <a:rPr lang="en-US" sz="1800" spc="-20" dirty="0">
                <a:solidFill>
                  <a:srgbClr val="282727"/>
                </a:solidFill>
                <a:latin typeface="Chivo" panose="00000500000000000000" pitchFamily="2" charset="0"/>
                <a:cs typeface="Calibri"/>
              </a:rPr>
              <a:t> </a:t>
            </a:r>
            <a:r>
              <a:rPr lang="en-US" sz="1800" spc="130" dirty="0">
                <a:solidFill>
                  <a:srgbClr val="282727"/>
                </a:solidFill>
                <a:latin typeface="Chivo" panose="00000500000000000000" pitchFamily="2" charset="0"/>
                <a:cs typeface="Calibri"/>
              </a:rPr>
              <a:t>them.</a:t>
            </a:r>
            <a:endParaRPr lang="en-US" sz="1800" dirty="0">
              <a:latin typeface="Chivo" panose="00000500000000000000" pitchFamily="2" charset="0"/>
              <a:cs typeface="Calibri"/>
            </a:endParaRPr>
          </a:p>
          <a:p>
            <a:endParaRPr lang="en-GB" dirty="0">
              <a:latin typeface="Chivo" panose="00000500000000000000" pitchFamily="2" charset="0"/>
            </a:endParaRPr>
          </a:p>
          <a:p>
            <a:r>
              <a:rPr lang="en-US" sz="1800" spc="220" dirty="0">
                <a:solidFill>
                  <a:srgbClr val="282727"/>
                </a:solidFill>
                <a:latin typeface="Chivo" panose="00000500000000000000" pitchFamily="2" charset="0"/>
                <a:cs typeface="Calibri"/>
              </a:rPr>
              <a:t>This </a:t>
            </a:r>
            <a:r>
              <a:rPr lang="en-US" sz="1800" spc="235" dirty="0">
                <a:solidFill>
                  <a:srgbClr val="282727"/>
                </a:solidFill>
                <a:latin typeface="Chivo" panose="00000500000000000000" pitchFamily="2" charset="0"/>
                <a:cs typeface="Calibri"/>
              </a:rPr>
              <a:t>brings </a:t>
            </a:r>
            <a:r>
              <a:rPr lang="en-US" sz="1800" spc="215" dirty="0">
                <a:solidFill>
                  <a:srgbClr val="282727"/>
                </a:solidFill>
                <a:latin typeface="Chivo" panose="00000500000000000000" pitchFamily="2" charset="0"/>
                <a:cs typeface="Calibri"/>
              </a:rPr>
              <a:t>clarity </a:t>
            </a:r>
            <a:r>
              <a:rPr lang="en-US" sz="1800" spc="114" dirty="0">
                <a:solidFill>
                  <a:srgbClr val="282727"/>
                </a:solidFill>
                <a:latin typeface="Chivo" panose="00000500000000000000" pitchFamily="2" charset="0"/>
                <a:cs typeface="Calibri"/>
              </a:rPr>
              <a:t>to </a:t>
            </a:r>
            <a:r>
              <a:rPr lang="en-US" sz="1800" spc="235" dirty="0">
                <a:solidFill>
                  <a:srgbClr val="282727"/>
                </a:solidFill>
                <a:latin typeface="Chivo" panose="00000500000000000000" pitchFamily="2" charset="0"/>
                <a:cs typeface="Calibri"/>
              </a:rPr>
              <a:t>decision </a:t>
            </a:r>
            <a:r>
              <a:rPr lang="en-US" sz="1800" spc="155" dirty="0">
                <a:solidFill>
                  <a:srgbClr val="282727"/>
                </a:solidFill>
                <a:latin typeface="Chivo" panose="00000500000000000000" pitchFamily="2" charset="0"/>
                <a:cs typeface="Calibri"/>
              </a:rPr>
              <a:t>making, </a:t>
            </a:r>
            <a:r>
              <a:rPr lang="en-US" sz="1800" spc="265" dirty="0">
                <a:solidFill>
                  <a:srgbClr val="282727"/>
                </a:solidFill>
                <a:latin typeface="Chivo" panose="00000500000000000000" pitchFamily="2" charset="0"/>
                <a:cs typeface="Calibri"/>
              </a:rPr>
              <a:t>fosters </a:t>
            </a:r>
            <a:r>
              <a:rPr lang="en-US" sz="1800" spc="135" dirty="0">
                <a:solidFill>
                  <a:srgbClr val="282727"/>
                </a:solidFill>
                <a:latin typeface="Chivo" panose="00000500000000000000" pitchFamily="2" charset="0"/>
                <a:cs typeface="Calibri"/>
              </a:rPr>
              <a:t>innovation,  </a:t>
            </a:r>
            <a:r>
              <a:rPr lang="en-US" sz="1800" spc="280" dirty="0">
                <a:solidFill>
                  <a:srgbClr val="282727"/>
                </a:solidFill>
                <a:latin typeface="Chivo" panose="00000500000000000000" pitchFamily="2" charset="0"/>
                <a:cs typeface="Calibri"/>
              </a:rPr>
              <a:t>encourages</a:t>
            </a:r>
            <a:r>
              <a:rPr lang="en-US" sz="1800" spc="-15" dirty="0">
                <a:solidFill>
                  <a:srgbClr val="282727"/>
                </a:solidFill>
                <a:latin typeface="Chivo" panose="00000500000000000000" pitchFamily="2" charset="0"/>
                <a:cs typeface="Calibri"/>
              </a:rPr>
              <a:t> </a:t>
            </a:r>
            <a:r>
              <a:rPr lang="en-US" sz="1800" spc="235" dirty="0">
                <a:solidFill>
                  <a:srgbClr val="282727"/>
                </a:solidFill>
                <a:latin typeface="Chivo" panose="00000500000000000000" pitchFamily="2" charset="0"/>
                <a:cs typeface="Calibri"/>
              </a:rPr>
              <a:t>creative</a:t>
            </a:r>
            <a:r>
              <a:rPr lang="en-US" sz="1800" spc="-10" dirty="0">
                <a:solidFill>
                  <a:srgbClr val="282727"/>
                </a:solidFill>
                <a:latin typeface="Chivo" panose="00000500000000000000" pitchFamily="2" charset="0"/>
                <a:cs typeface="Calibri"/>
              </a:rPr>
              <a:t> </a:t>
            </a:r>
            <a:r>
              <a:rPr lang="en-US" sz="1800" spc="140" dirty="0">
                <a:solidFill>
                  <a:srgbClr val="282727"/>
                </a:solidFill>
                <a:latin typeface="Chivo" panose="00000500000000000000" pitchFamily="2" charset="0"/>
                <a:cs typeface="Calibri"/>
              </a:rPr>
              <a:t>thinking</a:t>
            </a:r>
            <a:r>
              <a:rPr lang="en-US" sz="1800" spc="-15" dirty="0">
                <a:solidFill>
                  <a:srgbClr val="282727"/>
                </a:solidFill>
                <a:latin typeface="Chivo" panose="00000500000000000000" pitchFamily="2" charset="0"/>
                <a:cs typeface="Calibri"/>
              </a:rPr>
              <a:t> </a:t>
            </a:r>
            <a:r>
              <a:rPr lang="en-US" sz="1800" spc="210" dirty="0">
                <a:solidFill>
                  <a:srgbClr val="282727"/>
                </a:solidFill>
                <a:latin typeface="Chivo" panose="00000500000000000000" pitchFamily="2" charset="0"/>
                <a:cs typeface="Calibri"/>
              </a:rPr>
              <a:t>and</a:t>
            </a:r>
            <a:r>
              <a:rPr lang="en-US" sz="1800" spc="-10" dirty="0">
                <a:solidFill>
                  <a:srgbClr val="282727"/>
                </a:solidFill>
                <a:latin typeface="Chivo" panose="00000500000000000000" pitchFamily="2" charset="0"/>
                <a:cs typeface="Calibri"/>
              </a:rPr>
              <a:t> </a:t>
            </a:r>
            <a:r>
              <a:rPr lang="en-US" sz="1800" spc="325" dirty="0">
                <a:solidFill>
                  <a:srgbClr val="282727"/>
                </a:solidFill>
                <a:latin typeface="Chivo" panose="00000500000000000000" pitchFamily="2" charset="0"/>
                <a:cs typeface="Calibri"/>
              </a:rPr>
              <a:t>ensures</a:t>
            </a:r>
            <a:r>
              <a:rPr lang="en-US" sz="1800" spc="-15" dirty="0">
                <a:solidFill>
                  <a:srgbClr val="282727"/>
                </a:solidFill>
                <a:latin typeface="Chivo" panose="00000500000000000000" pitchFamily="2" charset="0"/>
                <a:cs typeface="Calibri"/>
              </a:rPr>
              <a:t> </a:t>
            </a:r>
            <a:r>
              <a:rPr lang="en-US" sz="1800" spc="130" dirty="0">
                <a:solidFill>
                  <a:srgbClr val="282727"/>
                </a:solidFill>
                <a:latin typeface="Chivo" panose="00000500000000000000" pitchFamily="2" charset="0"/>
                <a:cs typeface="Calibri"/>
              </a:rPr>
              <a:t>that</a:t>
            </a:r>
            <a:r>
              <a:rPr lang="en-US" sz="1800" spc="-10" dirty="0">
                <a:solidFill>
                  <a:srgbClr val="282727"/>
                </a:solidFill>
                <a:latin typeface="Chivo" panose="00000500000000000000" pitchFamily="2" charset="0"/>
                <a:cs typeface="Calibri"/>
              </a:rPr>
              <a:t> </a:t>
            </a:r>
            <a:r>
              <a:rPr lang="en-US" sz="1800" spc="225" dirty="0">
                <a:solidFill>
                  <a:srgbClr val="282727"/>
                </a:solidFill>
                <a:latin typeface="Chivo" panose="00000500000000000000" pitchFamily="2" charset="0"/>
                <a:cs typeface="Calibri"/>
              </a:rPr>
              <a:t>actions</a:t>
            </a:r>
            <a:r>
              <a:rPr lang="en-US" sz="1800" spc="-15" dirty="0">
                <a:solidFill>
                  <a:srgbClr val="282727"/>
                </a:solidFill>
                <a:latin typeface="Chivo" panose="00000500000000000000" pitchFamily="2" charset="0"/>
                <a:cs typeface="Calibri"/>
              </a:rPr>
              <a:t> </a:t>
            </a:r>
            <a:r>
              <a:rPr lang="en-US" sz="1800" spc="180" dirty="0">
                <a:solidFill>
                  <a:srgbClr val="282727"/>
                </a:solidFill>
                <a:latin typeface="Chivo" panose="00000500000000000000" pitchFamily="2" charset="0"/>
                <a:cs typeface="Calibri"/>
              </a:rPr>
              <a:t>taken  </a:t>
            </a:r>
            <a:r>
              <a:rPr lang="en-US" sz="1800" spc="145" dirty="0">
                <a:solidFill>
                  <a:srgbClr val="282727"/>
                </a:solidFill>
                <a:latin typeface="Chivo" panose="00000500000000000000" pitchFamily="2" charset="0"/>
                <a:cs typeface="Calibri"/>
              </a:rPr>
              <a:t>at </a:t>
            </a:r>
            <a:r>
              <a:rPr lang="en-US" sz="1800" spc="245" dirty="0">
                <a:solidFill>
                  <a:srgbClr val="282727"/>
                </a:solidFill>
                <a:latin typeface="Chivo" panose="00000500000000000000" pitchFamily="2" charset="0"/>
                <a:cs typeface="Calibri"/>
              </a:rPr>
              <a:t>every </a:t>
            </a:r>
            <a:r>
              <a:rPr lang="en-US" sz="1800" spc="160" dirty="0">
                <a:solidFill>
                  <a:srgbClr val="282727"/>
                </a:solidFill>
                <a:latin typeface="Chivo" panose="00000500000000000000" pitchFamily="2" charset="0"/>
                <a:cs typeface="Calibri"/>
              </a:rPr>
              <a:t>level </a:t>
            </a:r>
            <a:r>
              <a:rPr lang="en-US" sz="1800" spc="175" dirty="0">
                <a:solidFill>
                  <a:srgbClr val="282727"/>
                </a:solidFill>
                <a:latin typeface="Chivo" panose="00000500000000000000" pitchFamily="2" charset="0"/>
                <a:cs typeface="Calibri"/>
              </a:rPr>
              <a:t>of </a:t>
            </a:r>
            <a:r>
              <a:rPr lang="en-US" sz="1800" spc="160" dirty="0">
                <a:solidFill>
                  <a:srgbClr val="282727"/>
                </a:solidFill>
                <a:latin typeface="Chivo" panose="00000500000000000000" pitchFamily="2" charset="0"/>
                <a:cs typeface="Calibri"/>
              </a:rPr>
              <a:t>the </a:t>
            </a:r>
            <a:r>
              <a:rPr lang="en-US" sz="1800" spc="150" dirty="0">
                <a:solidFill>
                  <a:srgbClr val="282727"/>
                </a:solidFill>
                <a:latin typeface="Chivo" panose="00000500000000000000" pitchFamily="2" charset="0"/>
                <a:cs typeface="Calibri"/>
              </a:rPr>
              <a:t>town </a:t>
            </a:r>
            <a:r>
              <a:rPr lang="en-US" sz="1800" spc="-140" dirty="0">
                <a:solidFill>
                  <a:srgbClr val="282727"/>
                </a:solidFill>
                <a:latin typeface="Chivo" panose="00000500000000000000" pitchFamily="2" charset="0"/>
                <a:cs typeface="Calibri"/>
              </a:rPr>
              <a:t>- </a:t>
            </a:r>
            <a:r>
              <a:rPr lang="en-US" sz="1800" spc="229" dirty="0">
                <a:solidFill>
                  <a:srgbClr val="282727"/>
                </a:solidFill>
                <a:latin typeface="Chivo" panose="00000500000000000000" pitchFamily="2" charset="0"/>
                <a:cs typeface="Calibri"/>
              </a:rPr>
              <a:t>from </a:t>
            </a:r>
            <a:r>
              <a:rPr lang="en-US" sz="1800" spc="225" dirty="0">
                <a:solidFill>
                  <a:srgbClr val="282727"/>
                </a:solidFill>
                <a:latin typeface="Chivo" panose="00000500000000000000" pitchFamily="2" charset="0"/>
                <a:cs typeface="Calibri"/>
              </a:rPr>
              <a:t>large </a:t>
            </a:r>
            <a:r>
              <a:rPr lang="en-US" sz="1800" spc="290" dirty="0">
                <a:solidFill>
                  <a:srgbClr val="282727"/>
                </a:solidFill>
                <a:latin typeface="Chivo" panose="00000500000000000000" pitchFamily="2" charset="0"/>
                <a:cs typeface="Calibri"/>
              </a:rPr>
              <a:t>scale </a:t>
            </a:r>
            <a:r>
              <a:rPr lang="en-US" sz="1800" spc="180" dirty="0">
                <a:solidFill>
                  <a:srgbClr val="282727"/>
                </a:solidFill>
                <a:latin typeface="Chivo" panose="00000500000000000000" pitchFamily="2" charset="0"/>
                <a:cs typeface="Calibri"/>
              </a:rPr>
              <a:t>development </a:t>
            </a:r>
            <a:r>
              <a:rPr lang="en-US" sz="1800" spc="114" dirty="0">
                <a:solidFill>
                  <a:srgbClr val="282727"/>
                </a:solidFill>
                <a:latin typeface="Chivo" panose="00000500000000000000" pitchFamily="2" charset="0"/>
                <a:cs typeface="Calibri"/>
              </a:rPr>
              <a:t>to  </a:t>
            </a:r>
            <a:r>
              <a:rPr lang="en-US" sz="1800" spc="200" dirty="0">
                <a:solidFill>
                  <a:srgbClr val="282727"/>
                </a:solidFill>
                <a:latin typeface="Chivo" panose="00000500000000000000" pitchFamily="2" charset="0"/>
                <a:cs typeface="Calibri"/>
              </a:rPr>
              <a:t>community </a:t>
            </a:r>
            <a:r>
              <a:rPr lang="en-US" sz="1800" spc="210" dirty="0">
                <a:solidFill>
                  <a:srgbClr val="282727"/>
                </a:solidFill>
                <a:latin typeface="Chivo" panose="00000500000000000000" pitchFamily="2" charset="0"/>
                <a:cs typeface="Calibri"/>
              </a:rPr>
              <a:t>support; </a:t>
            </a:r>
            <a:r>
              <a:rPr lang="en-US" sz="1800" spc="229" dirty="0">
                <a:solidFill>
                  <a:srgbClr val="282727"/>
                </a:solidFill>
                <a:latin typeface="Chivo" panose="00000500000000000000" pitchFamily="2" charset="0"/>
                <a:cs typeface="Calibri"/>
              </a:rPr>
              <a:t>from </a:t>
            </a:r>
            <a:r>
              <a:rPr lang="en-US" sz="1800" spc="265" dirty="0">
                <a:solidFill>
                  <a:srgbClr val="282727"/>
                </a:solidFill>
                <a:latin typeface="Chivo" panose="00000500000000000000" pitchFamily="2" charset="0"/>
                <a:cs typeface="Calibri"/>
              </a:rPr>
              <a:t>procurement </a:t>
            </a:r>
            <a:r>
              <a:rPr lang="en-US" sz="1800" spc="114" dirty="0">
                <a:solidFill>
                  <a:srgbClr val="282727"/>
                </a:solidFill>
                <a:latin typeface="Chivo" panose="00000500000000000000" pitchFamily="2" charset="0"/>
                <a:cs typeface="Calibri"/>
              </a:rPr>
              <a:t>to </a:t>
            </a:r>
            <a:r>
              <a:rPr lang="en-US" sz="1800" spc="280" dirty="0">
                <a:solidFill>
                  <a:srgbClr val="282727"/>
                </a:solidFill>
                <a:latin typeface="Chivo" panose="00000500000000000000" pitchFamily="2" charset="0"/>
                <a:cs typeface="Calibri"/>
              </a:rPr>
              <a:t>PR </a:t>
            </a:r>
            <a:r>
              <a:rPr lang="en-US" sz="1800" spc="-140" dirty="0">
                <a:solidFill>
                  <a:srgbClr val="282727"/>
                </a:solidFill>
                <a:latin typeface="Chivo" panose="00000500000000000000" pitchFamily="2" charset="0"/>
                <a:cs typeface="Calibri"/>
              </a:rPr>
              <a:t>- </a:t>
            </a:r>
            <a:r>
              <a:rPr lang="en-US" sz="1800" spc="125" dirty="0">
                <a:solidFill>
                  <a:srgbClr val="282727"/>
                </a:solidFill>
                <a:latin typeface="Chivo" panose="00000500000000000000" pitchFamily="2" charset="0"/>
                <a:cs typeface="Calibri"/>
              </a:rPr>
              <a:t>will </a:t>
            </a:r>
            <a:r>
              <a:rPr lang="en-US" sz="1800" spc="170" dirty="0">
                <a:solidFill>
                  <a:srgbClr val="282727"/>
                </a:solidFill>
                <a:latin typeface="Chivo" panose="00000500000000000000" pitchFamily="2" charset="0"/>
                <a:cs typeface="Calibri"/>
              </a:rPr>
              <a:t>positively  </a:t>
            </a:r>
            <a:r>
              <a:rPr lang="en-US" sz="1800" spc="204" dirty="0">
                <a:solidFill>
                  <a:srgbClr val="282727"/>
                </a:solidFill>
                <a:latin typeface="Chivo" panose="00000500000000000000" pitchFamily="2" charset="0"/>
                <a:cs typeface="Calibri"/>
              </a:rPr>
              <a:t>contribute </a:t>
            </a:r>
            <a:r>
              <a:rPr lang="en-US" sz="1800" spc="114" dirty="0">
                <a:solidFill>
                  <a:srgbClr val="282727"/>
                </a:solidFill>
                <a:latin typeface="Chivo" panose="00000500000000000000" pitchFamily="2" charset="0"/>
                <a:cs typeface="Calibri"/>
              </a:rPr>
              <a:t>to </a:t>
            </a:r>
            <a:r>
              <a:rPr lang="en-US" sz="1800" spc="275" dirty="0">
                <a:solidFill>
                  <a:srgbClr val="282727"/>
                </a:solidFill>
                <a:latin typeface="Chivo" panose="00000500000000000000" pitchFamily="2" charset="0"/>
                <a:cs typeface="Calibri"/>
              </a:rPr>
              <a:t>Crewe's</a:t>
            </a:r>
            <a:r>
              <a:rPr lang="en-US" sz="1800" spc="-385" dirty="0">
                <a:solidFill>
                  <a:srgbClr val="282727"/>
                </a:solidFill>
                <a:latin typeface="Chivo" panose="00000500000000000000" pitchFamily="2" charset="0"/>
                <a:cs typeface="Calibri"/>
              </a:rPr>
              <a:t> </a:t>
            </a:r>
            <a:r>
              <a:rPr lang="en-US" sz="1800" spc="185" dirty="0">
                <a:solidFill>
                  <a:srgbClr val="282727"/>
                </a:solidFill>
                <a:latin typeface="Chivo" panose="00000500000000000000" pitchFamily="2" charset="0"/>
                <a:cs typeface="Calibri"/>
              </a:rPr>
              <a:t>future.</a:t>
            </a:r>
            <a:endParaRPr lang="en-US" sz="1800" dirty="0">
              <a:latin typeface="Chivo" panose="00000500000000000000" pitchFamily="2" charset="0"/>
              <a:cs typeface="Calibri"/>
            </a:endParaRPr>
          </a:p>
          <a:p>
            <a:endParaRPr lang="en-GB" dirty="0">
              <a:latin typeface="Chivo" panose="00000500000000000000" pitchFamily="2" charset="0"/>
            </a:endParaRPr>
          </a:p>
        </p:txBody>
      </p:sp>
    </p:spTree>
    <p:extLst>
      <p:ext uri="{BB962C8B-B14F-4D97-AF65-F5344CB8AC3E}">
        <p14:creationId xmlns:p14="http://schemas.microsoft.com/office/powerpoint/2010/main" val="2921533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3D1CB"/>
        </a:solidFill>
        <a:effectLst/>
      </p:bgPr>
    </p:bg>
    <p:spTree>
      <p:nvGrpSpPr>
        <p:cNvPr id="1" name=""/>
        <p:cNvGrpSpPr/>
        <p:nvPr/>
      </p:nvGrpSpPr>
      <p:grpSpPr>
        <a:xfrm>
          <a:off x="0" y="0"/>
          <a:ext cx="0" cy="0"/>
          <a:chOff x="0" y="0"/>
          <a:chExt cx="0" cy="0"/>
        </a:xfrm>
      </p:grpSpPr>
      <p:sp>
        <p:nvSpPr>
          <p:cNvPr id="2" name="Isosceles Triangle 1">
            <a:extLst>
              <a:ext uri="{FF2B5EF4-FFF2-40B4-BE49-F238E27FC236}">
                <a16:creationId xmlns:a16="http://schemas.microsoft.com/office/drawing/2014/main" id="{1E84BACF-D160-4069-BBB3-8735198BF54A}"/>
              </a:ext>
            </a:extLst>
          </p:cNvPr>
          <p:cNvSpPr/>
          <p:nvPr/>
        </p:nvSpPr>
        <p:spPr>
          <a:xfrm rot="10800000">
            <a:off x="1730827" y="0"/>
            <a:ext cx="9285515" cy="6858000"/>
          </a:xfrm>
          <a:prstGeom prst="triangle">
            <a:avLst/>
          </a:prstGeom>
          <a:solidFill>
            <a:srgbClr val="1C2E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7B513E77-CBC7-4C9B-AE76-A0EE150A3408}"/>
              </a:ext>
            </a:extLst>
          </p:cNvPr>
          <p:cNvSpPr txBox="1"/>
          <p:nvPr/>
        </p:nvSpPr>
        <p:spPr>
          <a:xfrm>
            <a:off x="76201" y="6128657"/>
            <a:ext cx="5029200" cy="584775"/>
          </a:xfrm>
          <a:prstGeom prst="rect">
            <a:avLst/>
          </a:prstGeom>
          <a:noFill/>
        </p:spPr>
        <p:txBody>
          <a:bodyPr wrap="square" rtlCol="0">
            <a:spAutoFit/>
          </a:bodyPr>
          <a:lstStyle/>
          <a:p>
            <a:r>
              <a:rPr lang="en-US" sz="3200" dirty="0">
                <a:effectLst>
                  <a:outerShdw blurRad="38100" dist="38100" dir="2700000" algn="tl">
                    <a:srgbClr val="000000">
                      <a:alpha val="43137"/>
                    </a:srgbClr>
                  </a:outerShdw>
                </a:effectLst>
                <a:latin typeface="Chivo" panose="00000500000000000000" pitchFamily="2" charset="0"/>
              </a:rPr>
              <a:t>Brand Filter</a:t>
            </a:r>
            <a:endParaRPr lang="en-GB" sz="3200" dirty="0">
              <a:effectLst>
                <a:outerShdw blurRad="38100" dist="38100" dir="2700000" algn="tl">
                  <a:srgbClr val="000000">
                    <a:alpha val="43137"/>
                  </a:srgbClr>
                </a:outerShdw>
              </a:effectLst>
              <a:latin typeface="Chivo" panose="00000500000000000000" pitchFamily="2" charset="0"/>
            </a:endParaRPr>
          </a:p>
        </p:txBody>
      </p:sp>
      <p:sp>
        <p:nvSpPr>
          <p:cNvPr id="4" name="TextBox 3">
            <a:extLst>
              <a:ext uri="{FF2B5EF4-FFF2-40B4-BE49-F238E27FC236}">
                <a16:creationId xmlns:a16="http://schemas.microsoft.com/office/drawing/2014/main" id="{FF99FB39-2016-4556-AA4B-547599396EDA}"/>
              </a:ext>
            </a:extLst>
          </p:cNvPr>
          <p:cNvSpPr txBox="1"/>
          <p:nvPr/>
        </p:nvSpPr>
        <p:spPr>
          <a:xfrm>
            <a:off x="2275115" y="1029382"/>
            <a:ext cx="8055428" cy="646331"/>
          </a:xfrm>
          <a:prstGeom prst="rect">
            <a:avLst/>
          </a:prstGeom>
          <a:noFill/>
        </p:spPr>
        <p:txBody>
          <a:bodyPr wrap="square" rtlCol="0">
            <a:spAutoFit/>
          </a:bodyPr>
          <a:lstStyle/>
          <a:p>
            <a:pPr algn="ctr"/>
            <a:r>
              <a:rPr lang="en-US" sz="3600" dirty="0">
                <a:solidFill>
                  <a:schemeClr val="bg1"/>
                </a:solidFill>
              </a:rPr>
              <a:t>We are people- powered</a:t>
            </a:r>
            <a:endParaRPr lang="en-GB" sz="3600" dirty="0">
              <a:solidFill>
                <a:schemeClr val="bg1"/>
              </a:solidFill>
            </a:endParaRPr>
          </a:p>
        </p:txBody>
      </p:sp>
      <p:sp>
        <p:nvSpPr>
          <p:cNvPr id="5" name="TextBox 4">
            <a:extLst>
              <a:ext uri="{FF2B5EF4-FFF2-40B4-BE49-F238E27FC236}">
                <a16:creationId xmlns:a16="http://schemas.microsoft.com/office/drawing/2014/main" id="{583DDFEB-CD89-455C-B119-C6710C5C481D}"/>
              </a:ext>
            </a:extLst>
          </p:cNvPr>
          <p:cNvSpPr txBox="1"/>
          <p:nvPr/>
        </p:nvSpPr>
        <p:spPr>
          <a:xfrm>
            <a:off x="3374572" y="2473035"/>
            <a:ext cx="6172200" cy="1200329"/>
          </a:xfrm>
          <a:prstGeom prst="rect">
            <a:avLst/>
          </a:prstGeom>
          <a:noFill/>
        </p:spPr>
        <p:txBody>
          <a:bodyPr wrap="square" rtlCol="0">
            <a:spAutoFit/>
          </a:bodyPr>
          <a:lstStyle/>
          <a:p>
            <a:pPr algn="ctr"/>
            <a:r>
              <a:rPr lang="en-US" sz="3600" dirty="0">
                <a:solidFill>
                  <a:schemeClr val="bg1"/>
                </a:solidFill>
              </a:rPr>
              <a:t>We get things done</a:t>
            </a:r>
          </a:p>
          <a:p>
            <a:pPr algn="ctr"/>
            <a:r>
              <a:rPr lang="en-US" sz="3600" dirty="0">
                <a:solidFill>
                  <a:schemeClr val="bg1"/>
                </a:solidFill>
              </a:rPr>
              <a:t> together</a:t>
            </a:r>
            <a:endParaRPr lang="en-GB" sz="3600" dirty="0">
              <a:solidFill>
                <a:schemeClr val="bg1"/>
              </a:solidFill>
            </a:endParaRPr>
          </a:p>
        </p:txBody>
      </p:sp>
      <p:sp>
        <p:nvSpPr>
          <p:cNvPr id="6" name="TextBox 5">
            <a:extLst>
              <a:ext uri="{FF2B5EF4-FFF2-40B4-BE49-F238E27FC236}">
                <a16:creationId xmlns:a16="http://schemas.microsoft.com/office/drawing/2014/main" id="{F1A8DB0B-681C-4851-A15D-567C0939AA85}"/>
              </a:ext>
            </a:extLst>
          </p:cNvPr>
          <p:cNvSpPr txBox="1"/>
          <p:nvPr/>
        </p:nvSpPr>
        <p:spPr>
          <a:xfrm>
            <a:off x="2590801" y="4621678"/>
            <a:ext cx="7739742" cy="646331"/>
          </a:xfrm>
          <a:prstGeom prst="rect">
            <a:avLst/>
          </a:prstGeom>
          <a:noFill/>
        </p:spPr>
        <p:txBody>
          <a:bodyPr wrap="square" rtlCol="0">
            <a:spAutoFit/>
          </a:bodyPr>
          <a:lstStyle/>
          <a:p>
            <a:pPr algn="ctr"/>
            <a:r>
              <a:rPr lang="en-US" sz="3600" dirty="0">
                <a:solidFill>
                  <a:schemeClr val="bg1"/>
                </a:solidFill>
              </a:rPr>
              <a:t>We build connections</a:t>
            </a:r>
            <a:endParaRPr lang="en-GB" sz="3600" dirty="0">
              <a:solidFill>
                <a:schemeClr val="bg1"/>
              </a:solidFill>
            </a:endParaRPr>
          </a:p>
        </p:txBody>
      </p:sp>
      <p:cxnSp>
        <p:nvCxnSpPr>
          <p:cNvPr id="8" name="Straight Connector 7">
            <a:extLst>
              <a:ext uri="{FF2B5EF4-FFF2-40B4-BE49-F238E27FC236}">
                <a16:creationId xmlns:a16="http://schemas.microsoft.com/office/drawing/2014/main" id="{8D46C7E6-EA37-4EE0-900C-A217FDE5BB4E}"/>
              </a:ext>
            </a:extLst>
          </p:cNvPr>
          <p:cNvCxnSpPr/>
          <p:nvPr/>
        </p:nvCxnSpPr>
        <p:spPr>
          <a:xfrm>
            <a:off x="1552575" y="219075"/>
            <a:ext cx="0" cy="5610225"/>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ECA637DD-9047-450A-BC73-35957F9B92C3}"/>
              </a:ext>
            </a:extLst>
          </p:cNvPr>
          <p:cNvSpPr txBox="1"/>
          <p:nvPr/>
        </p:nvSpPr>
        <p:spPr>
          <a:xfrm rot="16200000">
            <a:off x="-659075" y="2496202"/>
            <a:ext cx="3737499" cy="369332"/>
          </a:xfrm>
          <a:prstGeom prst="rect">
            <a:avLst/>
          </a:prstGeom>
          <a:noFill/>
        </p:spPr>
        <p:txBody>
          <a:bodyPr wrap="square" rtlCol="0">
            <a:spAutoFit/>
          </a:bodyPr>
          <a:lstStyle/>
          <a:p>
            <a:pPr algn="ctr"/>
            <a:r>
              <a:rPr lang="en-US" dirty="0">
                <a:latin typeface="Chivo" panose="00000500000000000000" pitchFamily="2" charset="0"/>
              </a:rPr>
              <a:t>CORE VALUES</a:t>
            </a:r>
            <a:endParaRPr lang="en-GB" dirty="0">
              <a:latin typeface="Chivo" panose="00000500000000000000" pitchFamily="2" charset="0"/>
            </a:endParaRPr>
          </a:p>
        </p:txBody>
      </p:sp>
      <p:sp>
        <p:nvSpPr>
          <p:cNvPr id="10" name="TextBox 9">
            <a:extLst>
              <a:ext uri="{FF2B5EF4-FFF2-40B4-BE49-F238E27FC236}">
                <a16:creationId xmlns:a16="http://schemas.microsoft.com/office/drawing/2014/main" id="{E8D9E8A8-36CA-44BC-A056-BFDDC72363CF}"/>
              </a:ext>
            </a:extLst>
          </p:cNvPr>
          <p:cNvSpPr txBox="1"/>
          <p:nvPr/>
        </p:nvSpPr>
        <p:spPr>
          <a:xfrm>
            <a:off x="4644798" y="912306"/>
            <a:ext cx="3457572" cy="276999"/>
          </a:xfrm>
          <a:prstGeom prst="rect">
            <a:avLst/>
          </a:prstGeom>
          <a:noFill/>
        </p:spPr>
        <p:txBody>
          <a:bodyPr wrap="square" rtlCol="0">
            <a:spAutoFit/>
          </a:bodyPr>
          <a:lstStyle/>
          <a:p>
            <a:pPr algn="ctr"/>
            <a:r>
              <a:rPr lang="en-US" sz="1200" dirty="0">
                <a:solidFill>
                  <a:srgbClr val="D3D1CB"/>
                </a:solidFill>
                <a:latin typeface="Chivo" panose="00000500000000000000" pitchFamily="2" charset="0"/>
              </a:rPr>
              <a:t>CORE VALUE 1</a:t>
            </a:r>
            <a:endParaRPr lang="en-GB" sz="1200" dirty="0">
              <a:solidFill>
                <a:srgbClr val="D3D1CB"/>
              </a:solidFill>
              <a:latin typeface="Chivo" panose="00000500000000000000" pitchFamily="2" charset="0"/>
            </a:endParaRPr>
          </a:p>
        </p:txBody>
      </p:sp>
      <p:sp>
        <p:nvSpPr>
          <p:cNvPr id="11" name="TextBox 10">
            <a:extLst>
              <a:ext uri="{FF2B5EF4-FFF2-40B4-BE49-F238E27FC236}">
                <a16:creationId xmlns:a16="http://schemas.microsoft.com/office/drawing/2014/main" id="{96EE2089-9052-4AC1-A76D-93E638C8E666}"/>
              </a:ext>
            </a:extLst>
          </p:cNvPr>
          <p:cNvSpPr txBox="1"/>
          <p:nvPr/>
        </p:nvSpPr>
        <p:spPr>
          <a:xfrm>
            <a:off x="4644798" y="2246789"/>
            <a:ext cx="3457572" cy="276999"/>
          </a:xfrm>
          <a:prstGeom prst="rect">
            <a:avLst/>
          </a:prstGeom>
          <a:noFill/>
        </p:spPr>
        <p:txBody>
          <a:bodyPr wrap="square" rtlCol="0">
            <a:spAutoFit/>
          </a:bodyPr>
          <a:lstStyle/>
          <a:p>
            <a:pPr algn="ctr"/>
            <a:r>
              <a:rPr lang="en-US" sz="1200" dirty="0">
                <a:solidFill>
                  <a:srgbClr val="D3D1CB"/>
                </a:solidFill>
                <a:latin typeface="Chivo" panose="00000500000000000000" pitchFamily="2" charset="0"/>
              </a:rPr>
              <a:t>CORE VALUE 2</a:t>
            </a:r>
            <a:endParaRPr lang="en-GB" sz="1200" dirty="0">
              <a:solidFill>
                <a:srgbClr val="D3D1CB"/>
              </a:solidFill>
              <a:latin typeface="Chivo" panose="00000500000000000000" pitchFamily="2" charset="0"/>
            </a:endParaRPr>
          </a:p>
        </p:txBody>
      </p:sp>
      <p:sp>
        <p:nvSpPr>
          <p:cNvPr id="12" name="TextBox 11">
            <a:extLst>
              <a:ext uri="{FF2B5EF4-FFF2-40B4-BE49-F238E27FC236}">
                <a16:creationId xmlns:a16="http://schemas.microsoft.com/office/drawing/2014/main" id="{32167CEA-4800-4AB4-A5FE-3E408A3AB304}"/>
              </a:ext>
            </a:extLst>
          </p:cNvPr>
          <p:cNvSpPr txBox="1"/>
          <p:nvPr/>
        </p:nvSpPr>
        <p:spPr>
          <a:xfrm>
            <a:off x="4644798" y="4411118"/>
            <a:ext cx="3457572" cy="276999"/>
          </a:xfrm>
          <a:prstGeom prst="rect">
            <a:avLst/>
          </a:prstGeom>
          <a:noFill/>
        </p:spPr>
        <p:txBody>
          <a:bodyPr wrap="square" rtlCol="0">
            <a:spAutoFit/>
          </a:bodyPr>
          <a:lstStyle/>
          <a:p>
            <a:pPr algn="ctr"/>
            <a:r>
              <a:rPr lang="en-US" sz="1200" dirty="0">
                <a:solidFill>
                  <a:srgbClr val="D3D1CB"/>
                </a:solidFill>
                <a:latin typeface="Chivo" panose="00000500000000000000" pitchFamily="2" charset="0"/>
              </a:rPr>
              <a:t>CORE VALUE 3</a:t>
            </a:r>
            <a:endParaRPr lang="en-GB" sz="1200" dirty="0">
              <a:solidFill>
                <a:srgbClr val="D3D1CB"/>
              </a:solidFill>
              <a:latin typeface="Chivo" panose="00000500000000000000" pitchFamily="2" charset="0"/>
            </a:endParaRPr>
          </a:p>
        </p:txBody>
      </p:sp>
    </p:spTree>
    <p:extLst>
      <p:ext uri="{BB962C8B-B14F-4D97-AF65-F5344CB8AC3E}">
        <p14:creationId xmlns:p14="http://schemas.microsoft.com/office/powerpoint/2010/main" val="3084250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c15ec8e-17c0-43f4-a580-8bc67ff20046" xsi:nil="true"/>
    <lcf76f155ced4ddcb4097134ff3c332f xmlns="be3220a4-2eba-4250-8917-9baa511633e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2CF2E6D1A038346BAC5016A598A1614" ma:contentTypeVersion="16" ma:contentTypeDescription="Create a new document." ma:contentTypeScope="" ma:versionID="04d0cb74423d4541f77898f7fa7c1d34">
  <xsd:schema xmlns:xsd="http://www.w3.org/2001/XMLSchema" xmlns:xs="http://www.w3.org/2001/XMLSchema" xmlns:p="http://schemas.microsoft.com/office/2006/metadata/properties" xmlns:ns2="be3220a4-2eba-4250-8917-9baa511633e6" xmlns:ns3="ec15ec8e-17c0-43f4-a580-8bc67ff20046" targetNamespace="http://schemas.microsoft.com/office/2006/metadata/properties" ma:root="true" ma:fieldsID="437eabcf8c0a3b60c6bb8948fdb595f3" ns2:_="" ns3:_="">
    <xsd:import namespace="be3220a4-2eba-4250-8917-9baa511633e6"/>
    <xsd:import namespace="ec15ec8e-17c0-43f4-a580-8bc67ff2004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3220a4-2eba-4250-8917-9baa511633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62e3052-9d4f-4d29-b509-31423a31081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c15ec8e-17c0-43f4-a580-8bc67ff2004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2623358-30ed-4d23-b8a4-80d09aabb623}" ma:internalName="TaxCatchAll" ma:showField="CatchAllData" ma:web="ec15ec8e-17c0-43f4-a580-8bc67ff2004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C66EFE-24B0-4B19-BF8C-3B8A90201721}">
  <ds:schemaRefs>
    <ds:schemaRef ds:uri="http://purl.org/dc/dcmitype/"/>
    <ds:schemaRef ds:uri="http://www.w3.org/XML/1998/namespace"/>
    <ds:schemaRef ds:uri="ec15ec8e-17c0-43f4-a580-8bc67ff20046"/>
    <ds:schemaRef ds:uri="http://purl.org/dc/terms/"/>
    <ds:schemaRef ds:uri="http://schemas.microsoft.com/office/2006/documentManagement/types"/>
    <ds:schemaRef ds:uri="http://purl.org/dc/elements/1.1/"/>
    <ds:schemaRef ds:uri="be3220a4-2eba-4250-8917-9baa511633e6"/>
    <ds:schemaRef ds:uri="http://schemas.microsoft.com/office/2006/metadata/properti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9603EE97-57FB-4360-A36F-8812F4DAAC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3220a4-2eba-4250-8917-9baa511633e6"/>
    <ds:schemaRef ds:uri="ec15ec8e-17c0-43f4-a580-8bc67ff200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D64F0E9-3B80-4A22-9A14-895EEA66192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2021</Words>
  <Application>Microsoft Office PowerPoint</Application>
  <PresentationFormat>Widescreen</PresentationFormat>
  <Paragraphs>219</Paragraphs>
  <Slides>19</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Calibri Light</vt:lpstr>
      <vt:lpstr>Chivo</vt:lpstr>
      <vt:lpstr>Chivo-Regular</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Simona Garnero</dc:creator>
  <cp:lastModifiedBy>Lindsay Lewis</cp:lastModifiedBy>
  <cp:revision>7</cp:revision>
  <dcterms:created xsi:type="dcterms:W3CDTF">2021-03-31T13:01:46Z</dcterms:created>
  <dcterms:modified xsi:type="dcterms:W3CDTF">2022-06-30T17:01:16Z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0x01010092CF2E6D1A038346BAC5016A598A1614</vt:lpwstr>
  </property>
</Properties>
</file>