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7"/>
  </p:notesMasterIdLst>
  <p:sldIdLst>
    <p:sldId id="261" r:id="rId2"/>
    <p:sldId id="264" r:id="rId3"/>
    <p:sldId id="266" r:id="rId4"/>
    <p:sldId id="268" r:id="rId5"/>
    <p:sldId id="273" r:id="rId6"/>
    <p:sldId id="272" r:id="rId7"/>
    <p:sldId id="271" r:id="rId8"/>
    <p:sldId id="270" r:id="rId9"/>
    <p:sldId id="269" r:id="rId10"/>
    <p:sldId id="274" r:id="rId11"/>
    <p:sldId id="275" r:id="rId12"/>
    <p:sldId id="276" r:id="rId13"/>
    <p:sldId id="277" r:id="rId14"/>
    <p:sldId id="278" r:id="rId15"/>
    <p:sldId id="279" r:id="rId16"/>
  </p:sldIdLst>
  <p:sldSz cx="12190413"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E66AA"/>
    <a:srgbClr val="54B94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0" d="100"/>
          <a:sy n="80" d="100"/>
        </p:scale>
        <p:origin x="-318" y="4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6D0E27B-FA25-4CFB-BCC7-B77F780A11C1}" type="datetimeFigureOut">
              <a:rPr lang="en-GB" smtClean="0"/>
              <a:t>07/10/2020</a:t>
            </a:fld>
            <a:endParaRPr lang="en-GB"/>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4A3327B-98E4-4980-B9BC-0382A143F51F}" type="slidenum">
              <a:rPr lang="en-GB" smtClean="0"/>
              <a:t>‹#›</a:t>
            </a:fld>
            <a:endParaRPr lang="en-GB"/>
          </a:p>
        </p:txBody>
      </p:sp>
    </p:spTree>
    <p:extLst>
      <p:ext uri="{BB962C8B-B14F-4D97-AF65-F5344CB8AC3E}">
        <p14:creationId xmlns:p14="http://schemas.microsoft.com/office/powerpoint/2010/main" val="30776975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lvl1pPr eaLnBrk="0" hangingPunct="0">
              <a:spcBef>
                <a:spcPct val="30000"/>
              </a:spcBef>
              <a:defRPr sz="1000">
                <a:solidFill>
                  <a:schemeClr val="tx1"/>
                </a:solidFill>
                <a:latin typeface="Arial" pitchFamily="34" charset="0"/>
              </a:defRPr>
            </a:lvl1pPr>
            <a:lvl2pPr marL="691472" indent="-265300" eaLnBrk="0" hangingPunct="0">
              <a:spcBef>
                <a:spcPct val="30000"/>
              </a:spcBef>
              <a:defRPr sz="1000">
                <a:solidFill>
                  <a:schemeClr val="tx1"/>
                </a:solidFill>
                <a:latin typeface="Arial" pitchFamily="34" charset="0"/>
              </a:defRPr>
            </a:lvl2pPr>
            <a:lvl3pPr marL="1064021" indent="-211675" eaLnBrk="0" hangingPunct="0">
              <a:spcBef>
                <a:spcPct val="30000"/>
              </a:spcBef>
              <a:defRPr sz="1000">
                <a:solidFill>
                  <a:schemeClr val="tx1"/>
                </a:solidFill>
                <a:latin typeface="Arial" pitchFamily="34" charset="0"/>
              </a:defRPr>
            </a:lvl3pPr>
            <a:lvl4pPr marL="1490194" indent="-211675" eaLnBrk="0" hangingPunct="0">
              <a:spcBef>
                <a:spcPct val="30000"/>
              </a:spcBef>
              <a:defRPr sz="1000">
                <a:solidFill>
                  <a:schemeClr val="tx1"/>
                </a:solidFill>
                <a:latin typeface="Arial" pitchFamily="34" charset="0"/>
              </a:defRPr>
            </a:lvl4pPr>
            <a:lvl5pPr marL="1914956" indent="-211675" eaLnBrk="0" hangingPunct="0">
              <a:spcBef>
                <a:spcPct val="30000"/>
              </a:spcBef>
              <a:defRPr sz="1000">
                <a:solidFill>
                  <a:schemeClr val="tx1"/>
                </a:solidFill>
                <a:latin typeface="Arial" pitchFamily="34" charset="0"/>
              </a:defRPr>
            </a:lvl5pPr>
            <a:lvl6pPr marL="2321372" indent="-211675" eaLnBrk="0" fontAlgn="base" hangingPunct="0">
              <a:spcBef>
                <a:spcPct val="30000"/>
              </a:spcBef>
              <a:spcAft>
                <a:spcPct val="0"/>
              </a:spcAft>
              <a:defRPr sz="1000">
                <a:solidFill>
                  <a:schemeClr val="tx1"/>
                </a:solidFill>
                <a:latin typeface="Arial" pitchFamily="34" charset="0"/>
              </a:defRPr>
            </a:lvl6pPr>
            <a:lvl7pPr marL="2727789" indent="-211675" eaLnBrk="0" fontAlgn="base" hangingPunct="0">
              <a:spcBef>
                <a:spcPct val="30000"/>
              </a:spcBef>
              <a:spcAft>
                <a:spcPct val="0"/>
              </a:spcAft>
              <a:defRPr sz="1000">
                <a:solidFill>
                  <a:schemeClr val="tx1"/>
                </a:solidFill>
                <a:latin typeface="Arial" pitchFamily="34" charset="0"/>
              </a:defRPr>
            </a:lvl7pPr>
            <a:lvl8pPr marL="3134205" indent="-211675" eaLnBrk="0" fontAlgn="base" hangingPunct="0">
              <a:spcBef>
                <a:spcPct val="30000"/>
              </a:spcBef>
              <a:spcAft>
                <a:spcPct val="0"/>
              </a:spcAft>
              <a:defRPr sz="1000">
                <a:solidFill>
                  <a:schemeClr val="tx1"/>
                </a:solidFill>
                <a:latin typeface="Arial" pitchFamily="34" charset="0"/>
              </a:defRPr>
            </a:lvl8pPr>
            <a:lvl9pPr marL="3540621" indent="-211675" eaLnBrk="0" fontAlgn="base" hangingPunct="0">
              <a:spcBef>
                <a:spcPct val="30000"/>
              </a:spcBef>
              <a:spcAft>
                <a:spcPct val="0"/>
              </a:spcAft>
              <a:defRPr sz="1000">
                <a:solidFill>
                  <a:schemeClr val="tx1"/>
                </a:solidFill>
                <a:latin typeface="Arial" pitchFamily="34" charset="0"/>
              </a:defRPr>
            </a:lvl9pPr>
          </a:lstStyle>
          <a:p>
            <a:pPr eaLnBrk="1" hangingPunct="1">
              <a:spcBef>
                <a:spcPct val="0"/>
              </a:spcBef>
            </a:pPr>
            <a:fld id="{E265F191-96C5-4BE1-BDCB-A36925C0EA91}" type="slidenum">
              <a:rPr lang="en-GB" altLang="en-US" sz="1200">
                <a:solidFill>
                  <a:prstClr val="black"/>
                </a:solidFill>
              </a:rPr>
              <a:pPr eaLnBrk="1" hangingPunct="1">
                <a:spcBef>
                  <a:spcPct val="0"/>
                </a:spcBef>
              </a:pPr>
              <a:t>1</a:t>
            </a:fld>
            <a:endParaRPr lang="en-GB" altLang="en-US" sz="1200" dirty="0">
              <a:solidFill>
                <a:prstClr val="black"/>
              </a:solidFill>
            </a:endParaRPr>
          </a:p>
        </p:txBody>
      </p:sp>
      <p:sp>
        <p:nvSpPr>
          <p:cNvPr id="28675" name="Rectangle 2"/>
          <p:cNvSpPr>
            <a:spLocks noGrp="1" noRot="1" noChangeAspect="1" noChangeArrowheads="1" noTextEdit="1"/>
          </p:cNvSpPr>
          <p:nvPr>
            <p:ph type="sldImg"/>
          </p:nvPr>
        </p:nvSpPr>
        <p:spPr>
          <a:xfrm>
            <a:off x="382588" y="685800"/>
            <a:ext cx="6092825" cy="3429000"/>
          </a:xfrm>
          <a:ln/>
        </p:spPr>
      </p:sp>
      <p:sp>
        <p:nvSpPr>
          <p:cNvPr id="28676" name="Rectangle 3"/>
          <p:cNvSpPr>
            <a:spLocks noGrp="1" noChangeArrowheads="1"/>
          </p:cNvSpPr>
          <p:nvPr>
            <p:ph type="body" idx="1"/>
          </p:nvPr>
        </p:nvSpPr>
        <p:spPr>
          <a:noFill/>
        </p:spPr>
        <p:txBody>
          <a:bodyPr/>
          <a:lstStyle/>
          <a:p>
            <a:r>
              <a:rPr lang="en-GB" altLang="en-US" dirty="0" smtClean="0">
                <a:latin typeface="Segoe UI" panose="020B0502040204020203" pitchFamily="34" charset="0"/>
                <a:ea typeface="Segoe UI" panose="020B0502040204020203" pitchFamily="34" charset="0"/>
                <a:cs typeface="Segoe UI" panose="020B0502040204020203" pitchFamily="34" charset="0"/>
              </a:rPr>
              <a:t>  </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lvl1pPr eaLnBrk="0" hangingPunct="0">
              <a:spcBef>
                <a:spcPct val="30000"/>
              </a:spcBef>
              <a:defRPr sz="1000">
                <a:solidFill>
                  <a:schemeClr val="tx1"/>
                </a:solidFill>
                <a:latin typeface="Arial" pitchFamily="34" charset="0"/>
              </a:defRPr>
            </a:lvl1pPr>
            <a:lvl2pPr marL="691472" indent="-265300" eaLnBrk="0" hangingPunct="0">
              <a:spcBef>
                <a:spcPct val="30000"/>
              </a:spcBef>
              <a:defRPr sz="1000">
                <a:solidFill>
                  <a:schemeClr val="tx1"/>
                </a:solidFill>
                <a:latin typeface="Arial" pitchFamily="34" charset="0"/>
              </a:defRPr>
            </a:lvl2pPr>
            <a:lvl3pPr marL="1064021" indent="-211675" eaLnBrk="0" hangingPunct="0">
              <a:spcBef>
                <a:spcPct val="30000"/>
              </a:spcBef>
              <a:defRPr sz="1000">
                <a:solidFill>
                  <a:schemeClr val="tx1"/>
                </a:solidFill>
                <a:latin typeface="Arial" pitchFamily="34" charset="0"/>
              </a:defRPr>
            </a:lvl3pPr>
            <a:lvl4pPr marL="1490194" indent="-211675" eaLnBrk="0" hangingPunct="0">
              <a:spcBef>
                <a:spcPct val="30000"/>
              </a:spcBef>
              <a:defRPr sz="1000">
                <a:solidFill>
                  <a:schemeClr val="tx1"/>
                </a:solidFill>
                <a:latin typeface="Arial" pitchFamily="34" charset="0"/>
              </a:defRPr>
            </a:lvl4pPr>
            <a:lvl5pPr marL="1914956" indent="-211675" eaLnBrk="0" hangingPunct="0">
              <a:spcBef>
                <a:spcPct val="30000"/>
              </a:spcBef>
              <a:defRPr sz="1000">
                <a:solidFill>
                  <a:schemeClr val="tx1"/>
                </a:solidFill>
                <a:latin typeface="Arial" pitchFamily="34" charset="0"/>
              </a:defRPr>
            </a:lvl5pPr>
            <a:lvl6pPr marL="2321372" indent="-211675" eaLnBrk="0" fontAlgn="base" hangingPunct="0">
              <a:spcBef>
                <a:spcPct val="30000"/>
              </a:spcBef>
              <a:spcAft>
                <a:spcPct val="0"/>
              </a:spcAft>
              <a:defRPr sz="1000">
                <a:solidFill>
                  <a:schemeClr val="tx1"/>
                </a:solidFill>
                <a:latin typeface="Arial" pitchFamily="34" charset="0"/>
              </a:defRPr>
            </a:lvl6pPr>
            <a:lvl7pPr marL="2727789" indent="-211675" eaLnBrk="0" fontAlgn="base" hangingPunct="0">
              <a:spcBef>
                <a:spcPct val="30000"/>
              </a:spcBef>
              <a:spcAft>
                <a:spcPct val="0"/>
              </a:spcAft>
              <a:defRPr sz="1000">
                <a:solidFill>
                  <a:schemeClr val="tx1"/>
                </a:solidFill>
                <a:latin typeface="Arial" pitchFamily="34" charset="0"/>
              </a:defRPr>
            </a:lvl7pPr>
            <a:lvl8pPr marL="3134205" indent="-211675" eaLnBrk="0" fontAlgn="base" hangingPunct="0">
              <a:spcBef>
                <a:spcPct val="30000"/>
              </a:spcBef>
              <a:spcAft>
                <a:spcPct val="0"/>
              </a:spcAft>
              <a:defRPr sz="1000">
                <a:solidFill>
                  <a:schemeClr val="tx1"/>
                </a:solidFill>
                <a:latin typeface="Arial" pitchFamily="34" charset="0"/>
              </a:defRPr>
            </a:lvl8pPr>
            <a:lvl9pPr marL="3540621" indent="-211675" eaLnBrk="0" fontAlgn="base" hangingPunct="0">
              <a:spcBef>
                <a:spcPct val="30000"/>
              </a:spcBef>
              <a:spcAft>
                <a:spcPct val="0"/>
              </a:spcAft>
              <a:defRPr sz="1000">
                <a:solidFill>
                  <a:schemeClr val="tx1"/>
                </a:solidFill>
                <a:latin typeface="Arial" pitchFamily="34" charset="0"/>
              </a:defRPr>
            </a:lvl9pPr>
          </a:lstStyle>
          <a:p>
            <a:pPr eaLnBrk="1" hangingPunct="1">
              <a:spcBef>
                <a:spcPct val="0"/>
              </a:spcBef>
            </a:pPr>
            <a:fld id="{81CAFCCE-062F-4FB2-B19E-F13D4B206FB2}" type="slidenum">
              <a:rPr lang="en-GB" altLang="en-US" sz="1200">
                <a:solidFill>
                  <a:prstClr val="black"/>
                </a:solidFill>
              </a:rPr>
              <a:pPr eaLnBrk="1" hangingPunct="1">
                <a:spcBef>
                  <a:spcPct val="0"/>
                </a:spcBef>
              </a:pPr>
              <a:t>10</a:t>
            </a:fld>
            <a:endParaRPr lang="en-GB" altLang="en-US" sz="1200" dirty="0">
              <a:solidFill>
                <a:prstClr val="black"/>
              </a:solidFill>
            </a:endParaRPr>
          </a:p>
        </p:txBody>
      </p:sp>
      <p:sp>
        <p:nvSpPr>
          <p:cNvPr id="62467" name="Rectangle 2"/>
          <p:cNvSpPr>
            <a:spLocks noGrp="1" noRot="1" noChangeAspect="1" noChangeArrowheads="1" noTextEdit="1"/>
          </p:cNvSpPr>
          <p:nvPr>
            <p:ph type="sldImg"/>
          </p:nvPr>
        </p:nvSpPr>
        <p:spPr>
          <a:xfrm>
            <a:off x="382588" y="685800"/>
            <a:ext cx="6092825" cy="3429000"/>
          </a:xfrm>
          <a:ln/>
        </p:spPr>
      </p:sp>
      <p:sp>
        <p:nvSpPr>
          <p:cNvPr id="62468" name="Rectangle 3"/>
          <p:cNvSpPr>
            <a:spLocks noGrp="1" noChangeArrowheads="1"/>
          </p:cNvSpPr>
          <p:nvPr>
            <p:ph type="body" idx="1"/>
          </p:nvPr>
        </p:nvSpPr>
        <p:spPr>
          <a:noFill/>
        </p:spPr>
        <p:txBody>
          <a:bodyPr/>
          <a:lstStyle/>
          <a:p>
            <a:pPr eaLnBrk="1" hangingPunct="1"/>
            <a:endParaRPr lang="en-GB" altLang="en-US" dirty="0" smtClean="0">
              <a:latin typeface="Arial" pitchFamily="34" charset="0"/>
              <a:cs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lvl1pPr eaLnBrk="0" hangingPunct="0">
              <a:spcBef>
                <a:spcPct val="30000"/>
              </a:spcBef>
              <a:defRPr sz="1000">
                <a:solidFill>
                  <a:schemeClr val="tx1"/>
                </a:solidFill>
                <a:latin typeface="Arial" pitchFamily="34" charset="0"/>
              </a:defRPr>
            </a:lvl1pPr>
            <a:lvl2pPr marL="691472" indent="-265300" eaLnBrk="0" hangingPunct="0">
              <a:spcBef>
                <a:spcPct val="30000"/>
              </a:spcBef>
              <a:defRPr sz="1000">
                <a:solidFill>
                  <a:schemeClr val="tx1"/>
                </a:solidFill>
                <a:latin typeface="Arial" pitchFamily="34" charset="0"/>
              </a:defRPr>
            </a:lvl2pPr>
            <a:lvl3pPr marL="1064021" indent="-211675" eaLnBrk="0" hangingPunct="0">
              <a:spcBef>
                <a:spcPct val="30000"/>
              </a:spcBef>
              <a:defRPr sz="1000">
                <a:solidFill>
                  <a:schemeClr val="tx1"/>
                </a:solidFill>
                <a:latin typeface="Arial" pitchFamily="34" charset="0"/>
              </a:defRPr>
            </a:lvl3pPr>
            <a:lvl4pPr marL="1490194" indent="-211675" eaLnBrk="0" hangingPunct="0">
              <a:spcBef>
                <a:spcPct val="30000"/>
              </a:spcBef>
              <a:defRPr sz="1000">
                <a:solidFill>
                  <a:schemeClr val="tx1"/>
                </a:solidFill>
                <a:latin typeface="Arial" pitchFamily="34" charset="0"/>
              </a:defRPr>
            </a:lvl4pPr>
            <a:lvl5pPr marL="1914956" indent="-211675" eaLnBrk="0" hangingPunct="0">
              <a:spcBef>
                <a:spcPct val="30000"/>
              </a:spcBef>
              <a:defRPr sz="1000">
                <a:solidFill>
                  <a:schemeClr val="tx1"/>
                </a:solidFill>
                <a:latin typeface="Arial" pitchFamily="34" charset="0"/>
              </a:defRPr>
            </a:lvl5pPr>
            <a:lvl6pPr marL="2321372" indent="-211675" eaLnBrk="0" fontAlgn="base" hangingPunct="0">
              <a:spcBef>
                <a:spcPct val="30000"/>
              </a:spcBef>
              <a:spcAft>
                <a:spcPct val="0"/>
              </a:spcAft>
              <a:defRPr sz="1000">
                <a:solidFill>
                  <a:schemeClr val="tx1"/>
                </a:solidFill>
                <a:latin typeface="Arial" pitchFamily="34" charset="0"/>
              </a:defRPr>
            </a:lvl6pPr>
            <a:lvl7pPr marL="2727789" indent="-211675" eaLnBrk="0" fontAlgn="base" hangingPunct="0">
              <a:spcBef>
                <a:spcPct val="30000"/>
              </a:spcBef>
              <a:spcAft>
                <a:spcPct val="0"/>
              </a:spcAft>
              <a:defRPr sz="1000">
                <a:solidFill>
                  <a:schemeClr val="tx1"/>
                </a:solidFill>
                <a:latin typeface="Arial" pitchFamily="34" charset="0"/>
              </a:defRPr>
            </a:lvl7pPr>
            <a:lvl8pPr marL="3134205" indent="-211675" eaLnBrk="0" fontAlgn="base" hangingPunct="0">
              <a:spcBef>
                <a:spcPct val="30000"/>
              </a:spcBef>
              <a:spcAft>
                <a:spcPct val="0"/>
              </a:spcAft>
              <a:defRPr sz="1000">
                <a:solidFill>
                  <a:schemeClr val="tx1"/>
                </a:solidFill>
                <a:latin typeface="Arial" pitchFamily="34" charset="0"/>
              </a:defRPr>
            </a:lvl8pPr>
            <a:lvl9pPr marL="3540621" indent="-211675" eaLnBrk="0" fontAlgn="base" hangingPunct="0">
              <a:spcBef>
                <a:spcPct val="30000"/>
              </a:spcBef>
              <a:spcAft>
                <a:spcPct val="0"/>
              </a:spcAft>
              <a:defRPr sz="1000">
                <a:solidFill>
                  <a:schemeClr val="tx1"/>
                </a:solidFill>
                <a:latin typeface="Arial" pitchFamily="34" charset="0"/>
              </a:defRPr>
            </a:lvl9pPr>
          </a:lstStyle>
          <a:p>
            <a:pPr eaLnBrk="1" hangingPunct="1">
              <a:spcBef>
                <a:spcPct val="0"/>
              </a:spcBef>
            </a:pPr>
            <a:fld id="{81CAFCCE-062F-4FB2-B19E-F13D4B206FB2}" type="slidenum">
              <a:rPr lang="en-GB" altLang="en-US" sz="1200">
                <a:solidFill>
                  <a:prstClr val="black"/>
                </a:solidFill>
              </a:rPr>
              <a:pPr eaLnBrk="1" hangingPunct="1">
                <a:spcBef>
                  <a:spcPct val="0"/>
                </a:spcBef>
              </a:pPr>
              <a:t>11</a:t>
            </a:fld>
            <a:endParaRPr lang="en-GB" altLang="en-US" sz="1200" dirty="0">
              <a:solidFill>
                <a:prstClr val="black"/>
              </a:solidFill>
            </a:endParaRPr>
          </a:p>
        </p:txBody>
      </p:sp>
      <p:sp>
        <p:nvSpPr>
          <p:cNvPr id="62467" name="Rectangle 2"/>
          <p:cNvSpPr>
            <a:spLocks noGrp="1" noRot="1" noChangeAspect="1" noChangeArrowheads="1" noTextEdit="1"/>
          </p:cNvSpPr>
          <p:nvPr>
            <p:ph type="sldImg"/>
          </p:nvPr>
        </p:nvSpPr>
        <p:spPr>
          <a:xfrm>
            <a:off x="382588" y="685800"/>
            <a:ext cx="6092825" cy="3429000"/>
          </a:xfrm>
          <a:ln/>
        </p:spPr>
      </p:sp>
      <p:sp>
        <p:nvSpPr>
          <p:cNvPr id="62468" name="Rectangle 3"/>
          <p:cNvSpPr>
            <a:spLocks noGrp="1" noChangeArrowheads="1"/>
          </p:cNvSpPr>
          <p:nvPr>
            <p:ph type="body" idx="1"/>
          </p:nvPr>
        </p:nvSpPr>
        <p:spPr>
          <a:noFill/>
        </p:spPr>
        <p:txBody>
          <a:bodyPr/>
          <a:lstStyle/>
          <a:p>
            <a:pPr eaLnBrk="1" hangingPunct="1"/>
            <a:endParaRPr lang="en-GB" altLang="en-US" dirty="0" smtClean="0">
              <a:latin typeface="Arial" pitchFamily="34" charset="0"/>
              <a:cs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lvl1pPr eaLnBrk="0" hangingPunct="0">
              <a:spcBef>
                <a:spcPct val="30000"/>
              </a:spcBef>
              <a:defRPr sz="1000">
                <a:solidFill>
                  <a:schemeClr val="tx1"/>
                </a:solidFill>
                <a:latin typeface="Arial" pitchFamily="34" charset="0"/>
              </a:defRPr>
            </a:lvl1pPr>
            <a:lvl2pPr marL="691472" indent="-265300" eaLnBrk="0" hangingPunct="0">
              <a:spcBef>
                <a:spcPct val="30000"/>
              </a:spcBef>
              <a:defRPr sz="1000">
                <a:solidFill>
                  <a:schemeClr val="tx1"/>
                </a:solidFill>
                <a:latin typeface="Arial" pitchFamily="34" charset="0"/>
              </a:defRPr>
            </a:lvl2pPr>
            <a:lvl3pPr marL="1064021" indent="-211675" eaLnBrk="0" hangingPunct="0">
              <a:spcBef>
                <a:spcPct val="30000"/>
              </a:spcBef>
              <a:defRPr sz="1000">
                <a:solidFill>
                  <a:schemeClr val="tx1"/>
                </a:solidFill>
                <a:latin typeface="Arial" pitchFamily="34" charset="0"/>
              </a:defRPr>
            </a:lvl3pPr>
            <a:lvl4pPr marL="1490194" indent="-211675" eaLnBrk="0" hangingPunct="0">
              <a:spcBef>
                <a:spcPct val="30000"/>
              </a:spcBef>
              <a:defRPr sz="1000">
                <a:solidFill>
                  <a:schemeClr val="tx1"/>
                </a:solidFill>
                <a:latin typeface="Arial" pitchFamily="34" charset="0"/>
              </a:defRPr>
            </a:lvl4pPr>
            <a:lvl5pPr marL="1914956" indent="-211675" eaLnBrk="0" hangingPunct="0">
              <a:spcBef>
                <a:spcPct val="30000"/>
              </a:spcBef>
              <a:defRPr sz="1000">
                <a:solidFill>
                  <a:schemeClr val="tx1"/>
                </a:solidFill>
                <a:latin typeface="Arial" pitchFamily="34" charset="0"/>
              </a:defRPr>
            </a:lvl5pPr>
            <a:lvl6pPr marL="2321372" indent="-211675" eaLnBrk="0" fontAlgn="base" hangingPunct="0">
              <a:spcBef>
                <a:spcPct val="30000"/>
              </a:spcBef>
              <a:spcAft>
                <a:spcPct val="0"/>
              </a:spcAft>
              <a:defRPr sz="1000">
                <a:solidFill>
                  <a:schemeClr val="tx1"/>
                </a:solidFill>
                <a:latin typeface="Arial" pitchFamily="34" charset="0"/>
              </a:defRPr>
            </a:lvl6pPr>
            <a:lvl7pPr marL="2727789" indent="-211675" eaLnBrk="0" fontAlgn="base" hangingPunct="0">
              <a:spcBef>
                <a:spcPct val="30000"/>
              </a:spcBef>
              <a:spcAft>
                <a:spcPct val="0"/>
              </a:spcAft>
              <a:defRPr sz="1000">
                <a:solidFill>
                  <a:schemeClr val="tx1"/>
                </a:solidFill>
                <a:latin typeface="Arial" pitchFamily="34" charset="0"/>
              </a:defRPr>
            </a:lvl7pPr>
            <a:lvl8pPr marL="3134205" indent="-211675" eaLnBrk="0" fontAlgn="base" hangingPunct="0">
              <a:spcBef>
                <a:spcPct val="30000"/>
              </a:spcBef>
              <a:spcAft>
                <a:spcPct val="0"/>
              </a:spcAft>
              <a:defRPr sz="1000">
                <a:solidFill>
                  <a:schemeClr val="tx1"/>
                </a:solidFill>
                <a:latin typeface="Arial" pitchFamily="34" charset="0"/>
              </a:defRPr>
            </a:lvl8pPr>
            <a:lvl9pPr marL="3540621" indent="-211675" eaLnBrk="0" fontAlgn="base" hangingPunct="0">
              <a:spcBef>
                <a:spcPct val="30000"/>
              </a:spcBef>
              <a:spcAft>
                <a:spcPct val="0"/>
              </a:spcAft>
              <a:defRPr sz="1000">
                <a:solidFill>
                  <a:schemeClr val="tx1"/>
                </a:solidFill>
                <a:latin typeface="Arial" pitchFamily="34" charset="0"/>
              </a:defRPr>
            </a:lvl9pPr>
          </a:lstStyle>
          <a:p>
            <a:pPr eaLnBrk="1" hangingPunct="1">
              <a:spcBef>
                <a:spcPct val="0"/>
              </a:spcBef>
            </a:pPr>
            <a:fld id="{81CAFCCE-062F-4FB2-B19E-F13D4B206FB2}" type="slidenum">
              <a:rPr lang="en-GB" altLang="en-US" sz="1200">
                <a:solidFill>
                  <a:prstClr val="black"/>
                </a:solidFill>
              </a:rPr>
              <a:pPr eaLnBrk="1" hangingPunct="1">
                <a:spcBef>
                  <a:spcPct val="0"/>
                </a:spcBef>
              </a:pPr>
              <a:t>12</a:t>
            </a:fld>
            <a:endParaRPr lang="en-GB" altLang="en-US" sz="1200" dirty="0">
              <a:solidFill>
                <a:prstClr val="black"/>
              </a:solidFill>
            </a:endParaRPr>
          </a:p>
        </p:txBody>
      </p:sp>
      <p:sp>
        <p:nvSpPr>
          <p:cNvPr id="62467" name="Rectangle 2"/>
          <p:cNvSpPr>
            <a:spLocks noGrp="1" noRot="1" noChangeAspect="1" noChangeArrowheads="1" noTextEdit="1"/>
          </p:cNvSpPr>
          <p:nvPr>
            <p:ph type="sldImg"/>
          </p:nvPr>
        </p:nvSpPr>
        <p:spPr>
          <a:xfrm>
            <a:off x="382588" y="685800"/>
            <a:ext cx="6092825" cy="3429000"/>
          </a:xfrm>
          <a:ln/>
        </p:spPr>
      </p:sp>
      <p:sp>
        <p:nvSpPr>
          <p:cNvPr id="62468" name="Rectangle 3"/>
          <p:cNvSpPr>
            <a:spLocks noGrp="1" noChangeArrowheads="1"/>
          </p:cNvSpPr>
          <p:nvPr>
            <p:ph type="body" idx="1"/>
          </p:nvPr>
        </p:nvSpPr>
        <p:spPr>
          <a:noFill/>
        </p:spPr>
        <p:txBody>
          <a:bodyPr/>
          <a:lstStyle/>
          <a:p>
            <a:pPr eaLnBrk="1" hangingPunct="1"/>
            <a:endParaRPr lang="en-GB" altLang="en-US" dirty="0" smtClean="0">
              <a:latin typeface="Arial" pitchFamily="34" charset="0"/>
              <a:cs typeface="Arial"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lvl1pPr eaLnBrk="0" hangingPunct="0">
              <a:spcBef>
                <a:spcPct val="30000"/>
              </a:spcBef>
              <a:defRPr sz="1000">
                <a:solidFill>
                  <a:schemeClr val="tx1"/>
                </a:solidFill>
                <a:latin typeface="Arial" pitchFamily="34" charset="0"/>
              </a:defRPr>
            </a:lvl1pPr>
            <a:lvl2pPr marL="691472" indent="-265300" eaLnBrk="0" hangingPunct="0">
              <a:spcBef>
                <a:spcPct val="30000"/>
              </a:spcBef>
              <a:defRPr sz="1000">
                <a:solidFill>
                  <a:schemeClr val="tx1"/>
                </a:solidFill>
                <a:latin typeface="Arial" pitchFamily="34" charset="0"/>
              </a:defRPr>
            </a:lvl2pPr>
            <a:lvl3pPr marL="1064021" indent="-211675" eaLnBrk="0" hangingPunct="0">
              <a:spcBef>
                <a:spcPct val="30000"/>
              </a:spcBef>
              <a:defRPr sz="1000">
                <a:solidFill>
                  <a:schemeClr val="tx1"/>
                </a:solidFill>
                <a:latin typeface="Arial" pitchFamily="34" charset="0"/>
              </a:defRPr>
            </a:lvl3pPr>
            <a:lvl4pPr marL="1490194" indent="-211675" eaLnBrk="0" hangingPunct="0">
              <a:spcBef>
                <a:spcPct val="30000"/>
              </a:spcBef>
              <a:defRPr sz="1000">
                <a:solidFill>
                  <a:schemeClr val="tx1"/>
                </a:solidFill>
                <a:latin typeface="Arial" pitchFamily="34" charset="0"/>
              </a:defRPr>
            </a:lvl4pPr>
            <a:lvl5pPr marL="1914956" indent="-211675" eaLnBrk="0" hangingPunct="0">
              <a:spcBef>
                <a:spcPct val="30000"/>
              </a:spcBef>
              <a:defRPr sz="1000">
                <a:solidFill>
                  <a:schemeClr val="tx1"/>
                </a:solidFill>
                <a:latin typeface="Arial" pitchFamily="34" charset="0"/>
              </a:defRPr>
            </a:lvl5pPr>
            <a:lvl6pPr marL="2321372" indent="-211675" eaLnBrk="0" fontAlgn="base" hangingPunct="0">
              <a:spcBef>
                <a:spcPct val="30000"/>
              </a:spcBef>
              <a:spcAft>
                <a:spcPct val="0"/>
              </a:spcAft>
              <a:defRPr sz="1000">
                <a:solidFill>
                  <a:schemeClr val="tx1"/>
                </a:solidFill>
                <a:latin typeface="Arial" pitchFamily="34" charset="0"/>
              </a:defRPr>
            </a:lvl6pPr>
            <a:lvl7pPr marL="2727789" indent="-211675" eaLnBrk="0" fontAlgn="base" hangingPunct="0">
              <a:spcBef>
                <a:spcPct val="30000"/>
              </a:spcBef>
              <a:spcAft>
                <a:spcPct val="0"/>
              </a:spcAft>
              <a:defRPr sz="1000">
                <a:solidFill>
                  <a:schemeClr val="tx1"/>
                </a:solidFill>
                <a:latin typeface="Arial" pitchFamily="34" charset="0"/>
              </a:defRPr>
            </a:lvl7pPr>
            <a:lvl8pPr marL="3134205" indent="-211675" eaLnBrk="0" fontAlgn="base" hangingPunct="0">
              <a:spcBef>
                <a:spcPct val="30000"/>
              </a:spcBef>
              <a:spcAft>
                <a:spcPct val="0"/>
              </a:spcAft>
              <a:defRPr sz="1000">
                <a:solidFill>
                  <a:schemeClr val="tx1"/>
                </a:solidFill>
                <a:latin typeface="Arial" pitchFamily="34" charset="0"/>
              </a:defRPr>
            </a:lvl8pPr>
            <a:lvl9pPr marL="3540621" indent="-211675" eaLnBrk="0" fontAlgn="base" hangingPunct="0">
              <a:spcBef>
                <a:spcPct val="30000"/>
              </a:spcBef>
              <a:spcAft>
                <a:spcPct val="0"/>
              </a:spcAft>
              <a:defRPr sz="1000">
                <a:solidFill>
                  <a:schemeClr val="tx1"/>
                </a:solidFill>
                <a:latin typeface="Arial" pitchFamily="34" charset="0"/>
              </a:defRPr>
            </a:lvl9pPr>
          </a:lstStyle>
          <a:p>
            <a:pPr eaLnBrk="1" hangingPunct="1">
              <a:spcBef>
                <a:spcPct val="0"/>
              </a:spcBef>
            </a:pPr>
            <a:fld id="{81CAFCCE-062F-4FB2-B19E-F13D4B206FB2}" type="slidenum">
              <a:rPr lang="en-GB" altLang="en-US" sz="1200">
                <a:solidFill>
                  <a:prstClr val="black"/>
                </a:solidFill>
              </a:rPr>
              <a:pPr eaLnBrk="1" hangingPunct="1">
                <a:spcBef>
                  <a:spcPct val="0"/>
                </a:spcBef>
              </a:pPr>
              <a:t>13</a:t>
            </a:fld>
            <a:endParaRPr lang="en-GB" altLang="en-US" sz="1200" dirty="0">
              <a:solidFill>
                <a:prstClr val="black"/>
              </a:solidFill>
            </a:endParaRPr>
          </a:p>
        </p:txBody>
      </p:sp>
      <p:sp>
        <p:nvSpPr>
          <p:cNvPr id="62467" name="Rectangle 2"/>
          <p:cNvSpPr>
            <a:spLocks noGrp="1" noRot="1" noChangeAspect="1" noChangeArrowheads="1" noTextEdit="1"/>
          </p:cNvSpPr>
          <p:nvPr>
            <p:ph type="sldImg"/>
          </p:nvPr>
        </p:nvSpPr>
        <p:spPr>
          <a:xfrm>
            <a:off x="382588" y="685800"/>
            <a:ext cx="6092825" cy="3429000"/>
          </a:xfrm>
          <a:ln/>
        </p:spPr>
      </p:sp>
      <p:sp>
        <p:nvSpPr>
          <p:cNvPr id="62468" name="Rectangle 3"/>
          <p:cNvSpPr>
            <a:spLocks noGrp="1" noChangeArrowheads="1"/>
          </p:cNvSpPr>
          <p:nvPr>
            <p:ph type="body" idx="1"/>
          </p:nvPr>
        </p:nvSpPr>
        <p:spPr>
          <a:noFill/>
        </p:spPr>
        <p:txBody>
          <a:bodyPr/>
          <a:lstStyle/>
          <a:p>
            <a:pPr eaLnBrk="1" hangingPunct="1"/>
            <a:endParaRPr lang="en-GB" altLang="en-US" dirty="0" smtClean="0">
              <a:latin typeface="Arial" pitchFamily="34" charset="0"/>
              <a:cs typeface="Arial"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lvl1pPr eaLnBrk="0" hangingPunct="0">
              <a:spcBef>
                <a:spcPct val="30000"/>
              </a:spcBef>
              <a:defRPr sz="1000">
                <a:solidFill>
                  <a:schemeClr val="tx1"/>
                </a:solidFill>
                <a:latin typeface="Arial" pitchFamily="34" charset="0"/>
              </a:defRPr>
            </a:lvl1pPr>
            <a:lvl2pPr marL="691472" indent="-265300" eaLnBrk="0" hangingPunct="0">
              <a:spcBef>
                <a:spcPct val="30000"/>
              </a:spcBef>
              <a:defRPr sz="1000">
                <a:solidFill>
                  <a:schemeClr val="tx1"/>
                </a:solidFill>
                <a:latin typeface="Arial" pitchFamily="34" charset="0"/>
              </a:defRPr>
            </a:lvl2pPr>
            <a:lvl3pPr marL="1064021" indent="-211675" eaLnBrk="0" hangingPunct="0">
              <a:spcBef>
                <a:spcPct val="30000"/>
              </a:spcBef>
              <a:defRPr sz="1000">
                <a:solidFill>
                  <a:schemeClr val="tx1"/>
                </a:solidFill>
                <a:latin typeface="Arial" pitchFamily="34" charset="0"/>
              </a:defRPr>
            </a:lvl3pPr>
            <a:lvl4pPr marL="1490194" indent="-211675" eaLnBrk="0" hangingPunct="0">
              <a:spcBef>
                <a:spcPct val="30000"/>
              </a:spcBef>
              <a:defRPr sz="1000">
                <a:solidFill>
                  <a:schemeClr val="tx1"/>
                </a:solidFill>
                <a:latin typeface="Arial" pitchFamily="34" charset="0"/>
              </a:defRPr>
            </a:lvl4pPr>
            <a:lvl5pPr marL="1914956" indent="-211675" eaLnBrk="0" hangingPunct="0">
              <a:spcBef>
                <a:spcPct val="30000"/>
              </a:spcBef>
              <a:defRPr sz="1000">
                <a:solidFill>
                  <a:schemeClr val="tx1"/>
                </a:solidFill>
                <a:latin typeface="Arial" pitchFamily="34" charset="0"/>
              </a:defRPr>
            </a:lvl5pPr>
            <a:lvl6pPr marL="2321372" indent="-211675" eaLnBrk="0" fontAlgn="base" hangingPunct="0">
              <a:spcBef>
                <a:spcPct val="30000"/>
              </a:spcBef>
              <a:spcAft>
                <a:spcPct val="0"/>
              </a:spcAft>
              <a:defRPr sz="1000">
                <a:solidFill>
                  <a:schemeClr val="tx1"/>
                </a:solidFill>
                <a:latin typeface="Arial" pitchFamily="34" charset="0"/>
              </a:defRPr>
            </a:lvl6pPr>
            <a:lvl7pPr marL="2727789" indent="-211675" eaLnBrk="0" fontAlgn="base" hangingPunct="0">
              <a:spcBef>
                <a:spcPct val="30000"/>
              </a:spcBef>
              <a:spcAft>
                <a:spcPct val="0"/>
              </a:spcAft>
              <a:defRPr sz="1000">
                <a:solidFill>
                  <a:schemeClr val="tx1"/>
                </a:solidFill>
                <a:latin typeface="Arial" pitchFamily="34" charset="0"/>
              </a:defRPr>
            </a:lvl7pPr>
            <a:lvl8pPr marL="3134205" indent="-211675" eaLnBrk="0" fontAlgn="base" hangingPunct="0">
              <a:spcBef>
                <a:spcPct val="30000"/>
              </a:spcBef>
              <a:spcAft>
                <a:spcPct val="0"/>
              </a:spcAft>
              <a:defRPr sz="1000">
                <a:solidFill>
                  <a:schemeClr val="tx1"/>
                </a:solidFill>
                <a:latin typeface="Arial" pitchFamily="34" charset="0"/>
              </a:defRPr>
            </a:lvl8pPr>
            <a:lvl9pPr marL="3540621" indent="-211675" eaLnBrk="0" fontAlgn="base" hangingPunct="0">
              <a:spcBef>
                <a:spcPct val="30000"/>
              </a:spcBef>
              <a:spcAft>
                <a:spcPct val="0"/>
              </a:spcAft>
              <a:defRPr sz="1000">
                <a:solidFill>
                  <a:schemeClr val="tx1"/>
                </a:solidFill>
                <a:latin typeface="Arial" pitchFamily="34" charset="0"/>
              </a:defRPr>
            </a:lvl9pPr>
          </a:lstStyle>
          <a:p>
            <a:pPr eaLnBrk="1" hangingPunct="1">
              <a:spcBef>
                <a:spcPct val="0"/>
              </a:spcBef>
            </a:pPr>
            <a:fld id="{81CAFCCE-062F-4FB2-B19E-F13D4B206FB2}" type="slidenum">
              <a:rPr lang="en-GB" altLang="en-US" sz="1200">
                <a:solidFill>
                  <a:prstClr val="black"/>
                </a:solidFill>
              </a:rPr>
              <a:pPr eaLnBrk="1" hangingPunct="1">
                <a:spcBef>
                  <a:spcPct val="0"/>
                </a:spcBef>
              </a:pPr>
              <a:t>14</a:t>
            </a:fld>
            <a:endParaRPr lang="en-GB" altLang="en-US" sz="1200" dirty="0">
              <a:solidFill>
                <a:prstClr val="black"/>
              </a:solidFill>
            </a:endParaRPr>
          </a:p>
        </p:txBody>
      </p:sp>
      <p:sp>
        <p:nvSpPr>
          <p:cNvPr id="62467" name="Rectangle 2"/>
          <p:cNvSpPr>
            <a:spLocks noGrp="1" noRot="1" noChangeAspect="1" noChangeArrowheads="1" noTextEdit="1"/>
          </p:cNvSpPr>
          <p:nvPr>
            <p:ph type="sldImg"/>
          </p:nvPr>
        </p:nvSpPr>
        <p:spPr>
          <a:xfrm>
            <a:off x="382588" y="685800"/>
            <a:ext cx="6092825" cy="3429000"/>
          </a:xfrm>
          <a:ln/>
        </p:spPr>
      </p:sp>
      <p:sp>
        <p:nvSpPr>
          <p:cNvPr id="62468" name="Rectangle 3"/>
          <p:cNvSpPr>
            <a:spLocks noGrp="1" noChangeArrowheads="1"/>
          </p:cNvSpPr>
          <p:nvPr>
            <p:ph type="body" idx="1"/>
          </p:nvPr>
        </p:nvSpPr>
        <p:spPr>
          <a:noFill/>
        </p:spPr>
        <p:txBody>
          <a:bodyPr/>
          <a:lstStyle/>
          <a:p>
            <a:pPr eaLnBrk="1" hangingPunct="1"/>
            <a:endParaRPr lang="en-GB" altLang="en-US" dirty="0" smtClean="0">
              <a:latin typeface="Arial" pitchFamily="34" charset="0"/>
              <a:cs typeface="Arial"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lvl1pPr eaLnBrk="0" hangingPunct="0">
              <a:spcBef>
                <a:spcPct val="30000"/>
              </a:spcBef>
              <a:defRPr sz="1000">
                <a:solidFill>
                  <a:schemeClr val="tx1"/>
                </a:solidFill>
                <a:latin typeface="Arial" pitchFamily="34" charset="0"/>
              </a:defRPr>
            </a:lvl1pPr>
            <a:lvl2pPr marL="691472" indent="-265300" eaLnBrk="0" hangingPunct="0">
              <a:spcBef>
                <a:spcPct val="30000"/>
              </a:spcBef>
              <a:defRPr sz="1000">
                <a:solidFill>
                  <a:schemeClr val="tx1"/>
                </a:solidFill>
                <a:latin typeface="Arial" pitchFamily="34" charset="0"/>
              </a:defRPr>
            </a:lvl2pPr>
            <a:lvl3pPr marL="1064021" indent="-211675" eaLnBrk="0" hangingPunct="0">
              <a:spcBef>
                <a:spcPct val="30000"/>
              </a:spcBef>
              <a:defRPr sz="1000">
                <a:solidFill>
                  <a:schemeClr val="tx1"/>
                </a:solidFill>
                <a:latin typeface="Arial" pitchFamily="34" charset="0"/>
              </a:defRPr>
            </a:lvl3pPr>
            <a:lvl4pPr marL="1490194" indent="-211675" eaLnBrk="0" hangingPunct="0">
              <a:spcBef>
                <a:spcPct val="30000"/>
              </a:spcBef>
              <a:defRPr sz="1000">
                <a:solidFill>
                  <a:schemeClr val="tx1"/>
                </a:solidFill>
                <a:latin typeface="Arial" pitchFamily="34" charset="0"/>
              </a:defRPr>
            </a:lvl4pPr>
            <a:lvl5pPr marL="1914956" indent="-211675" eaLnBrk="0" hangingPunct="0">
              <a:spcBef>
                <a:spcPct val="30000"/>
              </a:spcBef>
              <a:defRPr sz="1000">
                <a:solidFill>
                  <a:schemeClr val="tx1"/>
                </a:solidFill>
                <a:latin typeface="Arial" pitchFamily="34" charset="0"/>
              </a:defRPr>
            </a:lvl5pPr>
            <a:lvl6pPr marL="2321372" indent="-211675" eaLnBrk="0" fontAlgn="base" hangingPunct="0">
              <a:spcBef>
                <a:spcPct val="30000"/>
              </a:spcBef>
              <a:spcAft>
                <a:spcPct val="0"/>
              </a:spcAft>
              <a:defRPr sz="1000">
                <a:solidFill>
                  <a:schemeClr val="tx1"/>
                </a:solidFill>
                <a:latin typeface="Arial" pitchFamily="34" charset="0"/>
              </a:defRPr>
            </a:lvl6pPr>
            <a:lvl7pPr marL="2727789" indent="-211675" eaLnBrk="0" fontAlgn="base" hangingPunct="0">
              <a:spcBef>
                <a:spcPct val="30000"/>
              </a:spcBef>
              <a:spcAft>
                <a:spcPct val="0"/>
              </a:spcAft>
              <a:defRPr sz="1000">
                <a:solidFill>
                  <a:schemeClr val="tx1"/>
                </a:solidFill>
                <a:latin typeface="Arial" pitchFamily="34" charset="0"/>
              </a:defRPr>
            </a:lvl7pPr>
            <a:lvl8pPr marL="3134205" indent="-211675" eaLnBrk="0" fontAlgn="base" hangingPunct="0">
              <a:spcBef>
                <a:spcPct val="30000"/>
              </a:spcBef>
              <a:spcAft>
                <a:spcPct val="0"/>
              </a:spcAft>
              <a:defRPr sz="1000">
                <a:solidFill>
                  <a:schemeClr val="tx1"/>
                </a:solidFill>
                <a:latin typeface="Arial" pitchFamily="34" charset="0"/>
              </a:defRPr>
            </a:lvl8pPr>
            <a:lvl9pPr marL="3540621" indent="-211675" eaLnBrk="0" fontAlgn="base" hangingPunct="0">
              <a:spcBef>
                <a:spcPct val="30000"/>
              </a:spcBef>
              <a:spcAft>
                <a:spcPct val="0"/>
              </a:spcAft>
              <a:defRPr sz="1000">
                <a:solidFill>
                  <a:schemeClr val="tx1"/>
                </a:solidFill>
                <a:latin typeface="Arial" pitchFamily="34" charset="0"/>
              </a:defRPr>
            </a:lvl9pPr>
          </a:lstStyle>
          <a:p>
            <a:pPr eaLnBrk="1" hangingPunct="1">
              <a:spcBef>
                <a:spcPct val="0"/>
              </a:spcBef>
            </a:pPr>
            <a:fld id="{81CAFCCE-062F-4FB2-B19E-F13D4B206FB2}" type="slidenum">
              <a:rPr lang="en-GB" altLang="en-US" sz="1200">
                <a:solidFill>
                  <a:prstClr val="black"/>
                </a:solidFill>
              </a:rPr>
              <a:pPr eaLnBrk="1" hangingPunct="1">
                <a:spcBef>
                  <a:spcPct val="0"/>
                </a:spcBef>
              </a:pPr>
              <a:t>15</a:t>
            </a:fld>
            <a:endParaRPr lang="en-GB" altLang="en-US" sz="1200" dirty="0">
              <a:solidFill>
                <a:prstClr val="black"/>
              </a:solidFill>
            </a:endParaRPr>
          </a:p>
        </p:txBody>
      </p:sp>
      <p:sp>
        <p:nvSpPr>
          <p:cNvPr id="62467" name="Rectangle 2"/>
          <p:cNvSpPr>
            <a:spLocks noGrp="1" noRot="1" noChangeAspect="1" noChangeArrowheads="1" noTextEdit="1"/>
          </p:cNvSpPr>
          <p:nvPr>
            <p:ph type="sldImg"/>
          </p:nvPr>
        </p:nvSpPr>
        <p:spPr>
          <a:xfrm>
            <a:off x="382588" y="685800"/>
            <a:ext cx="6092825" cy="3429000"/>
          </a:xfrm>
          <a:ln/>
        </p:spPr>
      </p:sp>
      <p:sp>
        <p:nvSpPr>
          <p:cNvPr id="62468" name="Rectangle 3"/>
          <p:cNvSpPr>
            <a:spLocks noGrp="1" noChangeArrowheads="1"/>
          </p:cNvSpPr>
          <p:nvPr>
            <p:ph type="body" idx="1"/>
          </p:nvPr>
        </p:nvSpPr>
        <p:spPr>
          <a:noFill/>
        </p:spPr>
        <p:txBody>
          <a:bodyPr/>
          <a:lstStyle/>
          <a:p>
            <a:pPr eaLnBrk="1" hangingPunct="1"/>
            <a:endParaRPr lang="en-GB" altLang="en-US" dirty="0" smtClean="0">
              <a:latin typeface="Arial" pitchFamily="34" charset="0"/>
              <a:cs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lvl1pPr eaLnBrk="0" hangingPunct="0">
              <a:spcBef>
                <a:spcPct val="30000"/>
              </a:spcBef>
              <a:defRPr sz="1000">
                <a:solidFill>
                  <a:schemeClr val="tx1"/>
                </a:solidFill>
                <a:latin typeface="Arial" pitchFamily="34" charset="0"/>
              </a:defRPr>
            </a:lvl1pPr>
            <a:lvl2pPr marL="691472" indent="-265300" eaLnBrk="0" hangingPunct="0">
              <a:spcBef>
                <a:spcPct val="30000"/>
              </a:spcBef>
              <a:defRPr sz="1000">
                <a:solidFill>
                  <a:schemeClr val="tx1"/>
                </a:solidFill>
                <a:latin typeface="Arial" pitchFamily="34" charset="0"/>
              </a:defRPr>
            </a:lvl2pPr>
            <a:lvl3pPr marL="1064021" indent="-211675" eaLnBrk="0" hangingPunct="0">
              <a:spcBef>
                <a:spcPct val="30000"/>
              </a:spcBef>
              <a:defRPr sz="1000">
                <a:solidFill>
                  <a:schemeClr val="tx1"/>
                </a:solidFill>
                <a:latin typeface="Arial" pitchFamily="34" charset="0"/>
              </a:defRPr>
            </a:lvl3pPr>
            <a:lvl4pPr marL="1490194" indent="-211675" eaLnBrk="0" hangingPunct="0">
              <a:spcBef>
                <a:spcPct val="30000"/>
              </a:spcBef>
              <a:defRPr sz="1000">
                <a:solidFill>
                  <a:schemeClr val="tx1"/>
                </a:solidFill>
                <a:latin typeface="Arial" pitchFamily="34" charset="0"/>
              </a:defRPr>
            </a:lvl4pPr>
            <a:lvl5pPr marL="1914956" indent="-211675" eaLnBrk="0" hangingPunct="0">
              <a:spcBef>
                <a:spcPct val="30000"/>
              </a:spcBef>
              <a:defRPr sz="1000">
                <a:solidFill>
                  <a:schemeClr val="tx1"/>
                </a:solidFill>
                <a:latin typeface="Arial" pitchFamily="34" charset="0"/>
              </a:defRPr>
            </a:lvl5pPr>
            <a:lvl6pPr marL="2321372" indent="-211675" eaLnBrk="0" fontAlgn="base" hangingPunct="0">
              <a:spcBef>
                <a:spcPct val="30000"/>
              </a:spcBef>
              <a:spcAft>
                <a:spcPct val="0"/>
              </a:spcAft>
              <a:defRPr sz="1000">
                <a:solidFill>
                  <a:schemeClr val="tx1"/>
                </a:solidFill>
                <a:latin typeface="Arial" pitchFamily="34" charset="0"/>
              </a:defRPr>
            </a:lvl6pPr>
            <a:lvl7pPr marL="2727789" indent="-211675" eaLnBrk="0" fontAlgn="base" hangingPunct="0">
              <a:spcBef>
                <a:spcPct val="30000"/>
              </a:spcBef>
              <a:spcAft>
                <a:spcPct val="0"/>
              </a:spcAft>
              <a:defRPr sz="1000">
                <a:solidFill>
                  <a:schemeClr val="tx1"/>
                </a:solidFill>
                <a:latin typeface="Arial" pitchFamily="34" charset="0"/>
              </a:defRPr>
            </a:lvl7pPr>
            <a:lvl8pPr marL="3134205" indent="-211675" eaLnBrk="0" fontAlgn="base" hangingPunct="0">
              <a:spcBef>
                <a:spcPct val="30000"/>
              </a:spcBef>
              <a:spcAft>
                <a:spcPct val="0"/>
              </a:spcAft>
              <a:defRPr sz="1000">
                <a:solidFill>
                  <a:schemeClr val="tx1"/>
                </a:solidFill>
                <a:latin typeface="Arial" pitchFamily="34" charset="0"/>
              </a:defRPr>
            </a:lvl8pPr>
            <a:lvl9pPr marL="3540621" indent="-211675" eaLnBrk="0" fontAlgn="base" hangingPunct="0">
              <a:spcBef>
                <a:spcPct val="30000"/>
              </a:spcBef>
              <a:spcAft>
                <a:spcPct val="0"/>
              </a:spcAft>
              <a:defRPr sz="1000">
                <a:solidFill>
                  <a:schemeClr val="tx1"/>
                </a:solidFill>
                <a:latin typeface="Arial" pitchFamily="34" charset="0"/>
              </a:defRPr>
            </a:lvl9pPr>
          </a:lstStyle>
          <a:p>
            <a:pPr eaLnBrk="1" hangingPunct="1">
              <a:spcBef>
                <a:spcPct val="0"/>
              </a:spcBef>
            </a:pPr>
            <a:fld id="{81CAFCCE-062F-4FB2-B19E-F13D4B206FB2}" type="slidenum">
              <a:rPr lang="en-GB" altLang="en-US" sz="1200">
                <a:solidFill>
                  <a:prstClr val="black"/>
                </a:solidFill>
              </a:rPr>
              <a:pPr eaLnBrk="1" hangingPunct="1">
                <a:spcBef>
                  <a:spcPct val="0"/>
                </a:spcBef>
              </a:pPr>
              <a:t>2</a:t>
            </a:fld>
            <a:endParaRPr lang="en-GB" altLang="en-US" sz="1200" dirty="0">
              <a:solidFill>
                <a:prstClr val="black"/>
              </a:solidFill>
            </a:endParaRPr>
          </a:p>
        </p:txBody>
      </p:sp>
      <p:sp>
        <p:nvSpPr>
          <p:cNvPr id="62467" name="Rectangle 2"/>
          <p:cNvSpPr>
            <a:spLocks noGrp="1" noRot="1" noChangeAspect="1" noChangeArrowheads="1" noTextEdit="1"/>
          </p:cNvSpPr>
          <p:nvPr>
            <p:ph type="sldImg"/>
          </p:nvPr>
        </p:nvSpPr>
        <p:spPr>
          <a:xfrm>
            <a:off x="382588" y="685800"/>
            <a:ext cx="6092825" cy="3429000"/>
          </a:xfrm>
          <a:ln/>
        </p:spPr>
      </p:sp>
      <p:sp>
        <p:nvSpPr>
          <p:cNvPr id="62468" name="Rectangle 3"/>
          <p:cNvSpPr>
            <a:spLocks noGrp="1" noChangeArrowheads="1"/>
          </p:cNvSpPr>
          <p:nvPr>
            <p:ph type="body" idx="1"/>
          </p:nvPr>
        </p:nvSpPr>
        <p:spPr>
          <a:noFill/>
        </p:spPr>
        <p:txBody>
          <a:bodyPr/>
          <a:lstStyle/>
          <a:p>
            <a:pPr eaLnBrk="1" hangingPunct="1"/>
            <a:endParaRPr lang="en-GB" altLang="en-US" dirty="0" smtClean="0">
              <a:latin typeface="Arial" pitchFamily="34" charset="0"/>
              <a:cs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lvl1pPr eaLnBrk="0" hangingPunct="0">
              <a:spcBef>
                <a:spcPct val="30000"/>
              </a:spcBef>
              <a:defRPr sz="1000">
                <a:solidFill>
                  <a:schemeClr val="tx1"/>
                </a:solidFill>
                <a:latin typeface="Arial" pitchFamily="34" charset="0"/>
              </a:defRPr>
            </a:lvl1pPr>
            <a:lvl2pPr marL="691472" indent="-265300" eaLnBrk="0" hangingPunct="0">
              <a:spcBef>
                <a:spcPct val="30000"/>
              </a:spcBef>
              <a:defRPr sz="1000">
                <a:solidFill>
                  <a:schemeClr val="tx1"/>
                </a:solidFill>
                <a:latin typeface="Arial" pitchFamily="34" charset="0"/>
              </a:defRPr>
            </a:lvl2pPr>
            <a:lvl3pPr marL="1064021" indent="-211675" eaLnBrk="0" hangingPunct="0">
              <a:spcBef>
                <a:spcPct val="30000"/>
              </a:spcBef>
              <a:defRPr sz="1000">
                <a:solidFill>
                  <a:schemeClr val="tx1"/>
                </a:solidFill>
                <a:latin typeface="Arial" pitchFamily="34" charset="0"/>
              </a:defRPr>
            </a:lvl3pPr>
            <a:lvl4pPr marL="1490194" indent="-211675" eaLnBrk="0" hangingPunct="0">
              <a:spcBef>
                <a:spcPct val="30000"/>
              </a:spcBef>
              <a:defRPr sz="1000">
                <a:solidFill>
                  <a:schemeClr val="tx1"/>
                </a:solidFill>
                <a:latin typeface="Arial" pitchFamily="34" charset="0"/>
              </a:defRPr>
            </a:lvl4pPr>
            <a:lvl5pPr marL="1914956" indent="-211675" eaLnBrk="0" hangingPunct="0">
              <a:spcBef>
                <a:spcPct val="30000"/>
              </a:spcBef>
              <a:defRPr sz="1000">
                <a:solidFill>
                  <a:schemeClr val="tx1"/>
                </a:solidFill>
                <a:latin typeface="Arial" pitchFamily="34" charset="0"/>
              </a:defRPr>
            </a:lvl5pPr>
            <a:lvl6pPr marL="2321372" indent="-211675" eaLnBrk="0" fontAlgn="base" hangingPunct="0">
              <a:spcBef>
                <a:spcPct val="30000"/>
              </a:spcBef>
              <a:spcAft>
                <a:spcPct val="0"/>
              </a:spcAft>
              <a:defRPr sz="1000">
                <a:solidFill>
                  <a:schemeClr val="tx1"/>
                </a:solidFill>
                <a:latin typeface="Arial" pitchFamily="34" charset="0"/>
              </a:defRPr>
            </a:lvl6pPr>
            <a:lvl7pPr marL="2727789" indent="-211675" eaLnBrk="0" fontAlgn="base" hangingPunct="0">
              <a:spcBef>
                <a:spcPct val="30000"/>
              </a:spcBef>
              <a:spcAft>
                <a:spcPct val="0"/>
              </a:spcAft>
              <a:defRPr sz="1000">
                <a:solidFill>
                  <a:schemeClr val="tx1"/>
                </a:solidFill>
                <a:latin typeface="Arial" pitchFamily="34" charset="0"/>
              </a:defRPr>
            </a:lvl7pPr>
            <a:lvl8pPr marL="3134205" indent="-211675" eaLnBrk="0" fontAlgn="base" hangingPunct="0">
              <a:spcBef>
                <a:spcPct val="30000"/>
              </a:spcBef>
              <a:spcAft>
                <a:spcPct val="0"/>
              </a:spcAft>
              <a:defRPr sz="1000">
                <a:solidFill>
                  <a:schemeClr val="tx1"/>
                </a:solidFill>
                <a:latin typeface="Arial" pitchFamily="34" charset="0"/>
              </a:defRPr>
            </a:lvl8pPr>
            <a:lvl9pPr marL="3540621" indent="-211675" eaLnBrk="0" fontAlgn="base" hangingPunct="0">
              <a:spcBef>
                <a:spcPct val="30000"/>
              </a:spcBef>
              <a:spcAft>
                <a:spcPct val="0"/>
              </a:spcAft>
              <a:defRPr sz="1000">
                <a:solidFill>
                  <a:schemeClr val="tx1"/>
                </a:solidFill>
                <a:latin typeface="Arial" pitchFamily="34" charset="0"/>
              </a:defRPr>
            </a:lvl9pPr>
          </a:lstStyle>
          <a:p>
            <a:pPr eaLnBrk="1" hangingPunct="1">
              <a:spcBef>
                <a:spcPct val="0"/>
              </a:spcBef>
            </a:pPr>
            <a:fld id="{81CAFCCE-062F-4FB2-B19E-F13D4B206FB2}" type="slidenum">
              <a:rPr lang="en-GB" altLang="en-US" sz="1200">
                <a:solidFill>
                  <a:prstClr val="black"/>
                </a:solidFill>
              </a:rPr>
              <a:pPr eaLnBrk="1" hangingPunct="1">
                <a:spcBef>
                  <a:spcPct val="0"/>
                </a:spcBef>
              </a:pPr>
              <a:t>3</a:t>
            </a:fld>
            <a:endParaRPr lang="en-GB" altLang="en-US" sz="1200" dirty="0">
              <a:solidFill>
                <a:prstClr val="black"/>
              </a:solidFill>
            </a:endParaRPr>
          </a:p>
        </p:txBody>
      </p:sp>
      <p:sp>
        <p:nvSpPr>
          <p:cNvPr id="62467" name="Rectangle 2"/>
          <p:cNvSpPr>
            <a:spLocks noGrp="1" noRot="1" noChangeAspect="1" noChangeArrowheads="1" noTextEdit="1"/>
          </p:cNvSpPr>
          <p:nvPr>
            <p:ph type="sldImg"/>
          </p:nvPr>
        </p:nvSpPr>
        <p:spPr>
          <a:xfrm>
            <a:off x="382588" y="685800"/>
            <a:ext cx="6092825" cy="3429000"/>
          </a:xfrm>
          <a:ln/>
        </p:spPr>
      </p:sp>
      <p:sp>
        <p:nvSpPr>
          <p:cNvPr id="62468" name="Rectangle 3"/>
          <p:cNvSpPr>
            <a:spLocks noGrp="1" noChangeArrowheads="1"/>
          </p:cNvSpPr>
          <p:nvPr>
            <p:ph type="body" idx="1"/>
          </p:nvPr>
        </p:nvSpPr>
        <p:spPr>
          <a:noFill/>
        </p:spPr>
        <p:txBody>
          <a:bodyPr/>
          <a:lstStyle/>
          <a:p>
            <a:pPr eaLnBrk="1" hangingPunct="1"/>
            <a:endParaRPr lang="en-GB" altLang="en-US" dirty="0" smtClean="0">
              <a:latin typeface="Arial" pitchFamily="34" charset="0"/>
              <a:cs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lvl1pPr eaLnBrk="0" hangingPunct="0">
              <a:spcBef>
                <a:spcPct val="30000"/>
              </a:spcBef>
              <a:defRPr sz="1000">
                <a:solidFill>
                  <a:schemeClr val="tx1"/>
                </a:solidFill>
                <a:latin typeface="Arial" pitchFamily="34" charset="0"/>
              </a:defRPr>
            </a:lvl1pPr>
            <a:lvl2pPr marL="691472" indent="-265300" eaLnBrk="0" hangingPunct="0">
              <a:spcBef>
                <a:spcPct val="30000"/>
              </a:spcBef>
              <a:defRPr sz="1000">
                <a:solidFill>
                  <a:schemeClr val="tx1"/>
                </a:solidFill>
                <a:latin typeface="Arial" pitchFamily="34" charset="0"/>
              </a:defRPr>
            </a:lvl2pPr>
            <a:lvl3pPr marL="1064021" indent="-211675" eaLnBrk="0" hangingPunct="0">
              <a:spcBef>
                <a:spcPct val="30000"/>
              </a:spcBef>
              <a:defRPr sz="1000">
                <a:solidFill>
                  <a:schemeClr val="tx1"/>
                </a:solidFill>
                <a:latin typeface="Arial" pitchFamily="34" charset="0"/>
              </a:defRPr>
            </a:lvl3pPr>
            <a:lvl4pPr marL="1490194" indent="-211675" eaLnBrk="0" hangingPunct="0">
              <a:spcBef>
                <a:spcPct val="30000"/>
              </a:spcBef>
              <a:defRPr sz="1000">
                <a:solidFill>
                  <a:schemeClr val="tx1"/>
                </a:solidFill>
                <a:latin typeface="Arial" pitchFamily="34" charset="0"/>
              </a:defRPr>
            </a:lvl4pPr>
            <a:lvl5pPr marL="1914956" indent="-211675" eaLnBrk="0" hangingPunct="0">
              <a:spcBef>
                <a:spcPct val="30000"/>
              </a:spcBef>
              <a:defRPr sz="1000">
                <a:solidFill>
                  <a:schemeClr val="tx1"/>
                </a:solidFill>
                <a:latin typeface="Arial" pitchFamily="34" charset="0"/>
              </a:defRPr>
            </a:lvl5pPr>
            <a:lvl6pPr marL="2321372" indent="-211675" eaLnBrk="0" fontAlgn="base" hangingPunct="0">
              <a:spcBef>
                <a:spcPct val="30000"/>
              </a:spcBef>
              <a:spcAft>
                <a:spcPct val="0"/>
              </a:spcAft>
              <a:defRPr sz="1000">
                <a:solidFill>
                  <a:schemeClr val="tx1"/>
                </a:solidFill>
                <a:latin typeface="Arial" pitchFamily="34" charset="0"/>
              </a:defRPr>
            </a:lvl6pPr>
            <a:lvl7pPr marL="2727789" indent="-211675" eaLnBrk="0" fontAlgn="base" hangingPunct="0">
              <a:spcBef>
                <a:spcPct val="30000"/>
              </a:spcBef>
              <a:spcAft>
                <a:spcPct val="0"/>
              </a:spcAft>
              <a:defRPr sz="1000">
                <a:solidFill>
                  <a:schemeClr val="tx1"/>
                </a:solidFill>
                <a:latin typeface="Arial" pitchFamily="34" charset="0"/>
              </a:defRPr>
            </a:lvl7pPr>
            <a:lvl8pPr marL="3134205" indent="-211675" eaLnBrk="0" fontAlgn="base" hangingPunct="0">
              <a:spcBef>
                <a:spcPct val="30000"/>
              </a:spcBef>
              <a:spcAft>
                <a:spcPct val="0"/>
              </a:spcAft>
              <a:defRPr sz="1000">
                <a:solidFill>
                  <a:schemeClr val="tx1"/>
                </a:solidFill>
                <a:latin typeface="Arial" pitchFamily="34" charset="0"/>
              </a:defRPr>
            </a:lvl8pPr>
            <a:lvl9pPr marL="3540621" indent="-211675" eaLnBrk="0" fontAlgn="base" hangingPunct="0">
              <a:spcBef>
                <a:spcPct val="30000"/>
              </a:spcBef>
              <a:spcAft>
                <a:spcPct val="0"/>
              </a:spcAft>
              <a:defRPr sz="1000">
                <a:solidFill>
                  <a:schemeClr val="tx1"/>
                </a:solidFill>
                <a:latin typeface="Arial" pitchFamily="34" charset="0"/>
              </a:defRPr>
            </a:lvl9pPr>
          </a:lstStyle>
          <a:p>
            <a:pPr eaLnBrk="1" hangingPunct="1">
              <a:spcBef>
                <a:spcPct val="0"/>
              </a:spcBef>
            </a:pPr>
            <a:fld id="{81CAFCCE-062F-4FB2-B19E-F13D4B206FB2}" type="slidenum">
              <a:rPr lang="en-GB" altLang="en-US" sz="1200">
                <a:solidFill>
                  <a:prstClr val="black"/>
                </a:solidFill>
              </a:rPr>
              <a:pPr eaLnBrk="1" hangingPunct="1">
                <a:spcBef>
                  <a:spcPct val="0"/>
                </a:spcBef>
              </a:pPr>
              <a:t>4</a:t>
            </a:fld>
            <a:endParaRPr lang="en-GB" altLang="en-US" sz="1200" dirty="0">
              <a:solidFill>
                <a:prstClr val="black"/>
              </a:solidFill>
            </a:endParaRPr>
          </a:p>
        </p:txBody>
      </p:sp>
      <p:sp>
        <p:nvSpPr>
          <p:cNvPr id="62467" name="Rectangle 2"/>
          <p:cNvSpPr>
            <a:spLocks noGrp="1" noRot="1" noChangeAspect="1" noChangeArrowheads="1" noTextEdit="1"/>
          </p:cNvSpPr>
          <p:nvPr>
            <p:ph type="sldImg"/>
          </p:nvPr>
        </p:nvSpPr>
        <p:spPr>
          <a:xfrm>
            <a:off x="382588" y="685800"/>
            <a:ext cx="6092825" cy="3429000"/>
          </a:xfrm>
          <a:ln/>
        </p:spPr>
      </p:sp>
      <p:sp>
        <p:nvSpPr>
          <p:cNvPr id="62468" name="Rectangle 3"/>
          <p:cNvSpPr>
            <a:spLocks noGrp="1" noChangeArrowheads="1"/>
          </p:cNvSpPr>
          <p:nvPr>
            <p:ph type="body" idx="1"/>
          </p:nvPr>
        </p:nvSpPr>
        <p:spPr>
          <a:noFill/>
        </p:spPr>
        <p:txBody>
          <a:bodyPr/>
          <a:lstStyle/>
          <a:p>
            <a:pPr eaLnBrk="1" hangingPunct="1"/>
            <a:endParaRPr lang="en-GB" altLang="en-US" dirty="0" smtClean="0">
              <a:latin typeface="Arial" pitchFamily="34" charset="0"/>
              <a:cs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lvl1pPr eaLnBrk="0" hangingPunct="0">
              <a:spcBef>
                <a:spcPct val="30000"/>
              </a:spcBef>
              <a:defRPr sz="1000">
                <a:solidFill>
                  <a:schemeClr val="tx1"/>
                </a:solidFill>
                <a:latin typeface="Arial" pitchFamily="34" charset="0"/>
              </a:defRPr>
            </a:lvl1pPr>
            <a:lvl2pPr marL="691472" indent="-265300" eaLnBrk="0" hangingPunct="0">
              <a:spcBef>
                <a:spcPct val="30000"/>
              </a:spcBef>
              <a:defRPr sz="1000">
                <a:solidFill>
                  <a:schemeClr val="tx1"/>
                </a:solidFill>
                <a:latin typeface="Arial" pitchFamily="34" charset="0"/>
              </a:defRPr>
            </a:lvl2pPr>
            <a:lvl3pPr marL="1064021" indent="-211675" eaLnBrk="0" hangingPunct="0">
              <a:spcBef>
                <a:spcPct val="30000"/>
              </a:spcBef>
              <a:defRPr sz="1000">
                <a:solidFill>
                  <a:schemeClr val="tx1"/>
                </a:solidFill>
                <a:latin typeface="Arial" pitchFamily="34" charset="0"/>
              </a:defRPr>
            </a:lvl3pPr>
            <a:lvl4pPr marL="1490194" indent="-211675" eaLnBrk="0" hangingPunct="0">
              <a:spcBef>
                <a:spcPct val="30000"/>
              </a:spcBef>
              <a:defRPr sz="1000">
                <a:solidFill>
                  <a:schemeClr val="tx1"/>
                </a:solidFill>
                <a:latin typeface="Arial" pitchFamily="34" charset="0"/>
              </a:defRPr>
            </a:lvl4pPr>
            <a:lvl5pPr marL="1914956" indent="-211675" eaLnBrk="0" hangingPunct="0">
              <a:spcBef>
                <a:spcPct val="30000"/>
              </a:spcBef>
              <a:defRPr sz="1000">
                <a:solidFill>
                  <a:schemeClr val="tx1"/>
                </a:solidFill>
                <a:latin typeface="Arial" pitchFamily="34" charset="0"/>
              </a:defRPr>
            </a:lvl5pPr>
            <a:lvl6pPr marL="2321372" indent="-211675" eaLnBrk="0" fontAlgn="base" hangingPunct="0">
              <a:spcBef>
                <a:spcPct val="30000"/>
              </a:spcBef>
              <a:spcAft>
                <a:spcPct val="0"/>
              </a:spcAft>
              <a:defRPr sz="1000">
                <a:solidFill>
                  <a:schemeClr val="tx1"/>
                </a:solidFill>
                <a:latin typeface="Arial" pitchFamily="34" charset="0"/>
              </a:defRPr>
            </a:lvl6pPr>
            <a:lvl7pPr marL="2727789" indent="-211675" eaLnBrk="0" fontAlgn="base" hangingPunct="0">
              <a:spcBef>
                <a:spcPct val="30000"/>
              </a:spcBef>
              <a:spcAft>
                <a:spcPct val="0"/>
              </a:spcAft>
              <a:defRPr sz="1000">
                <a:solidFill>
                  <a:schemeClr val="tx1"/>
                </a:solidFill>
                <a:latin typeface="Arial" pitchFamily="34" charset="0"/>
              </a:defRPr>
            </a:lvl7pPr>
            <a:lvl8pPr marL="3134205" indent="-211675" eaLnBrk="0" fontAlgn="base" hangingPunct="0">
              <a:spcBef>
                <a:spcPct val="30000"/>
              </a:spcBef>
              <a:spcAft>
                <a:spcPct val="0"/>
              </a:spcAft>
              <a:defRPr sz="1000">
                <a:solidFill>
                  <a:schemeClr val="tx1"/>
                </a:solidFill>
                <a:latin typeface="Arial" pitchFamily="34" charset="0"/>
              </a:defRPr>
            </a:lvl8pPr>
            <a:lvl9pPr marL="3540621" indent="-211675" eaLnBrk="0" fontAlgn="base" hangingPunct="0">
              <a:spcBef>
                <a:spcPct val="30000"/>
              </a:spcBef>
              <a:spcAft>
                <a:spcPct val="0"/>
              </a:spcAft>
              <a:defRPr sz="1000">
                <a:solidFill>
                  <a:schemeClr val="tx1"/>
                </a:solidFill>
                <a:latin typeface="Arial" pitchFamily="34" charset="0"/>
              </a:defRPr>
            </a:lvl9pPr>
          </a:lstStyle>
          <a:p>
            <a:pPr eaLnBrk="1" hangingPunct="1">
              <a:spcBef>
                <a:spcPct val="0"/>
              </a:spcBef>
            </a:pPr>
            <a:fld id="{81CAFCCE-062F-4FB2-B19E-F13D4B206FB2}" type="slidenum">
              <a:rPr lang="en-GB" altLang="en-US" sz="1200">
                <a:solidFill>
                  <a:prstClr val="black"/>
                </a:solidFill>
              </a:rPr>
              <a:pPr eaLnBrk="1" hangingPunct="1">
                <a:spcBef>
                  <a:spcPct val="0"/>
                </a:spcBef>
              </a:pPr>
              <a:t>5</a:t>
            </a:fld>
            <a:endParaRPr lang="en-GB" altLang="en-US" sz="1200" dirty="0">
              <a:solidFill>
                <a:prstClr val="black"/>
              </a:solidFill>
            </a:endParaRPr>
          </a:p>
        </p:txBody>
      </p:sp>
      <p:sp>
        <p:nvSpPr>
          <p:cNvPr id="62467" name="Rectangle 2"/>
          <p:cNvSpPr>
            <a:spLocks noGrp="1" noRot="1" noChangeAspect="1" noChangeArrowheads="1" noTextEdit="1"/>
          </p:cNvSpPr>
          <p:nvPr>
            <p:ph type="sldImg"/>
          </p:nvPr>
        </p:nvSpPr>
        <p:spPr>
          <a:xfrm>
            <a:off x="382588" y="685800"/>
            <a:ext cx="6092825" cy="3429000"/>
          </a:xfrm>
          <a:ln/>
        </p:spPr>
      </p:sp>
      <p:sp>
        <p:nvSpPr>
          <p:cNvPr id="62468" name="Rectangle 3"/>
          <p:cNvSpPr>
            <a:spLocks noGrp="1" noChangeArrowheads="1"/>
          </p:cNvSpPr>
          <p:nvPr>
            <p:ph type="body" idx="1"/>
          </p:nvPr>
        </p:nvSpPr>
        <p:spPr>
          <a:noFill/>
        </p:spPr>
        <p:txBody>
          <a:bodyPr/>
          <a:lstStyle/>
          <a:p>
            <a:pPr eaLnBrk="1" hangingPunct="1"/>
            <a:endParaRPr lang="en-GB" altLang="en-US" dirty="0" smtClean="0">
              <a:latin typeface="Arial" pitchFamily="34" charset="0"/>
              <a:cs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lvl1pPr eaLnBrk="0" hangingPunct="0">
              <a:spcBef>
                <a:spcPct val="30000"/>
              </a:spcBef>
              <a:defRPr sz="1000">
                <a:solidFill>
                  <a:schemeClr val="tx1"/>
                </a:solidFill>
                <a:latin typeface="Arial" pitchFamily="34" charset="0"/>
              </a:defRPr>
            </a:lvl1pPr>
            <a:lvl2pPr marL="691472" indent="-265300" eaLnBrk="0" hangingPunct="0">
              <a:spcBef>
                <a:spcPct val="30000"/>
              </a:spcBef>
              <a:defRPr sz="1000">
                <a:solidFill>
                  <a:schemeClr val="tx1"/>
                </a:solidFill>
                <a:latin typeface="Arial" pitchFamily="34" charset="0"/>
              </a:defRPr>
            </a:lvl2pPr>
            <a:lvl3pPr marL="1064021" indent="-211675" eaLnBrk="0" hangingPunct="0">
              <a:spcBef>
                <a:spcPct val="30000"/>
              </a:spcBef>
              <a:defRPr sz="1000">
                <a:solidFill>
                  <a:schemeClr val="tx1"/>
                </a:solidFill>
                <a:latin typeface="Arial" pitchFamily="34" charset="0"/>
              </a:defRPr>
            </a:lvl3pPr>
            <a:lvl4pPr marL="1490194" indent="-211675" eaLnBrk="0" hangingPunct="0">
              <a:spcBef>
                <a:spcPct val="30000"/>
              </a:spcBef>
              <a:defRPr sz="1000">
                <a:solidFill>
                  <a:schemeClr val="tx1"/>
                </a:solidFill>
                <a:latin typeface="Arial" pitchFamily="34" charset="0"/>
              </a:defRPr>
            </a:lvl4pPr>
            <a:lvl5pPr marL="1914956" indent="-211675" eaLnBrk="0" hangingPunct="0">
              <a:spcBef>
                <a:spcPct val="30000"/>
              </a:spcBef>
              <a:defRPr sz="1000">
                <a:solidFill>
                  <a:schemeClr val="tx1"/>
                </a:solidFill>
                <a:latin typeface="Arial" pitchFamily="34" charset="0"/>
              </a:defRPr>
            </a:lvl5pPr>
            <a:lvl6pPr marL="2321372" indent="-211675" eaLnBrk="0" fontAlgn="base" hangingPunct="0">
              <a:spcBef>
                <a:spcPct val="30000"/>
              </a:spcBef>
              <a:spcAft>
                <a:spcPct val="0"/>
              </a:spcAft>
              <a:defRPr sz="1000">
                <a:solidFill>
                  <a:schemeClr val="tx1"/>
                </a:solidFill>
                <a:latin typeface="Arial" pitchFamily="34" charset="0"/>
              </a:defRPr>
            </a:lvl6pPr>
            <a:lvl7pPr marL="2727789" indent="-211675" eaLnBrk="0" fontAlgn="base" hangingPunct="0">
              <a:spcBef>
                <a:spcPct val="30000"/>
              </a:spcBef>
              <a:spcAft>
                <a:spcPct val="0"/>
              </a:spcAft>
              <a:defRPr sz="1000">
                <a:solidFill>
                  <a:schemeClr val="tx1"/>
                </a:solidFill>
                <a:latin typeface="Arial" pitchFamily="34" charset="0"/>
              </a:defRPr>
            </a:lvl7pPr>
            <a:lvl8pPr marL="3134205" indent="-211675" eaLnBrk="0" fontAlgn="base" hangingPunct="0">
              <a:spcBef>
                <a:spcPct val="30000"/>
              </a:spcBef>
              <a:spcAft>
                <a:spcPct val="0"/>
              </a:spcAft>
              <a:defRPr sz="1000">
                <a:solidFill>
                  <a:schemeClr val="tx1"/>
                </a:solidFill>
                <a:latin typeface="Arial" pitchFamily="34" charset="0"/>
              </a:defRPr>
            </a:lvl8pPr>
            <a:lvl9pPr marL="3540621" indent="-211675" eaLnBrk="0" fontAlgn="base" hangingPunct="0">
              <a:spcBef>
                <a:spcPct val="30000"/>
              </a:spcBef>
              <a:spcAft>
                <a:spcPct val="0"/>
              </a:spcAft>
              <a:defRPr sz="1000">
                <a:solidFill>
                  <a:schemeClr val="tx1"/>
                </a:solidFill>
                <a:latin typeface="Arial" pitchFamily="34" charset="0"/>
              </a:defRPr>
            </a:lvl9pPr>
          </a:lstStyle>
          <a:p>
            <a:pPr eaLnBrk="1" hangingPunct="1">
              <a:spcBef>
                <a:spcPct val="0"/>
              </a:spcBef>
            </a:pPr>
            <a:fld id="{81CAFCCE-062F-4FB2-B19E-F13D4B206FB2}" type="slidenum">
              <a:rPr lang="en-GB" altLang="en-US" sz="1200">
                <a:solidFill>
                  <a:prstClr val="black"/>
                </a:solidFill>
              </a:rPr>
              <a:pPr eaLnBrk="1" hangingPunct="1">
                <a:spcBef>
                  <a:spcPct val="0"/>
                </a:spcBef>
              </a:pPr>
              <a:t>6</a:t>
            </a:fld>
            <a:endParaRPr lang="en-GB" altLang="en-US" sz="1200" dirty="0">
              <a:solidFill>
                <a:prstClr val="black"/>
              </a:solidFill>
            </a:endParaRPr>
          </a:p>
        </p:txBody>
      </p:sp>
      <p:sp>
        <p:nvSpPr>
          <p:cNvPr id="62467" name="Rectangle 2"/>
          <p:cNvSpPr>
            <a:spLocks noGrp="1" noRot="1" noChangeAspect="1" noChangeArrowheads="1" noTextEdit="1"/>
          </p:cNvSpPr>
          <p:nvPr>
            <p:ph type="sldImg"/>
          </p:nvPr>
        </p:nvSpPr>
        <p:spPr>
          <a:xfrm>
            <a:off x="382588" y="685800"/>
            <a:ext cx="6092825" cy="3429000"/>
          </a:xfrm>
          <a:ln/>
        </p:spPr>
      </p:sp>
      <p:sp>
        <p:nvSpPr>
          <p:cNvPr id="62468" name="Rectangle 3"/>
          <p:cNvSpPr>
            <a:spLocks noGrp="1" noChangeArrowheads="1"/>
          </p:cNvSpPr>
          <p:nvPr>
            <p:ph type="body" idx="1"/>
          </p:nvPr>
        </p:nvSpPr>
        <p:spPr>
          <a:noFill/>
        </p:spPr>
        <p:txBody>
          <a:bodyPr/>
          <a:lstStyle/>
          <a:p>
            <a:pPr eaLnBrk="1" hangingPunct="1"/>
            <a:endParaRPr lang="en-GB" altLang="en-US" dirty="0" smtClean="0">
              <a:latin typeface="Arial" pitchFamily="34" charset="0"/>
              <a:cs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lvl1pPr eaLnBrk="0" hangingPunct="0">
              <a:spcBef>
                <a:spcPct val="30000"/>
              </a:spcBef>
              <a:defRPr sz="1000">
                <a:solidFill>
                  <a:schemeClr val="tx1"/>
                </a:solidFill>
                <a:latin typeface="Arial" pitchFamily="34" charset="0"/>
              </a:defRPr>
            </a:lvl1pPr>
            <a:lvl2pPr marL="691472" indent="-265300" eaLnBrk="0" hangingPunct="0">
              <a:spcBef>
                <a:spcPct val="30000"/>
              </a:spcBef>
              <a:defRPr sz="1000">
                <a:solidFill>
                  <a:schemeClr val="tx1"/>
                </a:solidFill>
                <a:latin typeface="Arial" pitchFamily="34" charset="0"/>
              </a:defRPr>
            </a:lvl2pPr>
            <a:lvl3pPr marL="1064021" indent="-211675" eaLnBrk="0" hangingPunct="0">
              <a:spcBef>
                <a:spcPct val="30000"/>
              </a:spcBef>
              <a:defRPr sz="1000">
                <a:solidFill>
                  <a:schemeClr val="tx1"/>
                </a:solidFill>
                <a:latin typeface="Arial" pitchFamily="34" charset="0"/>
              </a:defRPr>
            </a:lvl3pPr>
            <a:lvl4pPr marL="1490194" indent="-211675" eaLnBrk="0" hangingPunct="0">
              <a:spcBef>
                <a:spcPct val="30000"/>
              </a:spcBef>
              <a:defRPr sz="1000">
                <a:solidFill>
                  <a:schemeClr val="tx1"/>
                </a:solidFill>
                <a:latin typeface="Arial" pitchFamily="34" charset="0"/>
              </a:defRPr>
            </a:lvl4pPr>
            <a:lvl5pPr marL="1914956" indent="-211675" eaLnBrk="0" hangingPunct="0">
              <a:spcBef>
                <a:spcPct val="30000"/>
              </a:spcBef>
              <a:defRPr sz="1000">
                <a:solidFill>
                  <a:schemeClr val="tx1"/>
                </a:solidFill>
                <a:latin typeface="Arial" pitchFamily="34" charset="0"/>
              </a:defRPr>
            </a:lvl5pPr>
            <a:lvl6pPr marL="2321372" indent="-211675" eaLnBrk="0" fontAlgn="base" hangingPunct="0">
              <a:spcBef>
                <a:spcPct val="30000"/>
              </a:spcBef>
              <a:spcAft>
                <a:spcPct val="0"/>
              </a:spcAft>
              <a:defRPr sz="1000">
                <a:solidFill>
                  <a:schemeClr val="tx1"/>
                </a:solidFill>
                <a:latin typeface="Arial" pitchFamily="34" charset="0"/>
              </a:defRPr>
            </a:lvl6pPr>
            <a:lvl7pPr marL="2727789" indent="-211675" eaLnBrk="0" fontAlgn="base" hangingPunct="0">
              <a:spcBef>
                <a:spcPct val="30000"/>
              </a:spcBef>
              <a:spcAft>
                <a:spcPct val="0"/>
              </a:spcAft>
              <a:defRPr sz="1000">
                <a:solidFill>
                  <a:schemeClr val="tx1"/>
                </a:solidFill>
                <a:latin typeface="Arial" pitchFamily="34" charset="0"/>
              </a:defRPr>
            </a:lvl7pPr>
            <a:lvl8pPr marL="3134205" indent="-211675" eaLnBrk="0" fontAlgn="base" hangingPunct="0">
              <a:spcBef>
                <a:spcPct val="30000"/>
              </a:spcBef>
              <a:spcAft>
                <a:spcPct val="0"/>
              </a:spcAft>
              <a:defRPr sz="1000">
                <a:solidFill>
                  <a:schemeClr val="tx1"/>
                </a:solidFill>
                <a:latin typeface="Arial" pitchFamily="34" charset="0"/>
              </a:defRPr>
            </a:lvl8pPr>
            <a:lvl9pPr marL="3540621" indent="-211675" eaLnBrk="0" fontAlgn="base" hangingPunct="0">
              <a:spcBef>
                <a:spcPct val="30000"/>
              </a:spcBef>
              <a:spcAft>
                <a:spcPct val="0"/>
              </a:spcAft>
              <a:defRPr sz="1000">
                <a:solidFill>
                  <a:schemeClr val="tx1"/>
                </a:solidFill>
                <a:latin typeface="Arial" pitchFamily="34" charset="0"/>
              </a:defRPr>
            </a:lvl9pPr>
          </a:lstStyle>
          <a:p>
            <a:pPr eaLnBrk="1" hangingPunct="1">
              <a:spcBef>
                <a:spcPct val="0"/>
              </a:spcBef>
            </a:pPr>
            <a:fld id="{81CAFCCE-062F-4FB2-B19E-F13D4B206FB2}" type="slidenum">
              <a:rPr lang="en-GB" altLang="en-US" sz="1200">
                <a:solidFill>
                  <a:prstClr val="black"/>
                </a:solidFill>
              </a:rPr>
              <a:pPr eaLnBrk="1" hangingPunct="1">
                <a:spcBef>
                  <a:spcPct val="0"/>
                </a:spcBef>
              </a:pPr>
              <a:t>7</a:t>
            </a:fld>
            <a:endParaRPr lang="en-GB" altLang="en-US" sz="1200" dirty="0">
              <a:solidFill>
                <a:prstClr val="black"/>
              </a:solidFill>
            </a:endParaRPr>
          </a:p>
        </p:txBody>
      </p:sp>
      <p:sp>
        <p:nvSpPr>
          <p:cNvPr id="62467" name="Rectangle 2"/>
          <p:cNvSpPr>
            <a:spLocks noGrp="1" noRot="1" noChangeAspect="1" noChangeArrowheads="1" noTextEdit="1"/>
          </p:cNvSpPr>
          <p:nvPr>
            <p:ph type="sldImg"/>
          </p:nvPr>
        </p:nvSpPr>
        <p:spPr>
          <a:xfrm>
            <a:off x="382588" y="685800"/>
            <a:ext cx="6092825" cy="3429000"/>
          </a:xfrm>
          <a:ln/>
        </p:spPr>
      </p:sp>
      <p:sp>
        <p:nvSpPr>
          <p:cNvPr id="62468" name="Rectangle 3"/>
          <p:cNvSpPr>
            <a:spLocks noGrp="1" noChangeArrowheads="1"/>
          </p:cNvSpPr>
          <p:nvPr>
            <p:ph type="body" idx="1"/>
          </p:nvPr>
        </p:nvSpPr>
        <p:spPr>
          <a:noFill/>
        </p:spPr>
        <p:txBody>
          <a:bodyPr/>
          <a:lstStyle/>
          <a:p>
            <a:pPr eaLnBrk="1" hangingPunct="1"/>
            <a:endParaRPr lang="en-GB" altLang="en-US" dirty="0" smtClean="0">
              <a:latin typeface="Arial" pitchFamily="34" charset="0"/>
              <a:cs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lvl1pPr eaLnBrk="0" hangingPunct="0">
              <a:spcBef>
                <a:spcPct val="30000"/>
              </a:spcBef>
              <a:defRPr sz="1000">
                <a:solidFill>
                  <a:schemeClr val="tx1"/>
                </a:solidFill>
                <a:latin typeface="Arial" pitchFamily="34" charset="0"/>
              </a:defRPr>
            </a:lvl1pPr>
            <a:lvl2pPr marL="691472" indent="-265300" eaLnBrk="0" hangingPunct="0">
              <a:spcBef>
                <a:spcPct val="30000"/>
              </a:spcBef>
              <a:defRPr sz="1000">
                <a:solidFill>
                  <a:schemeClr val="tx1"/>
                </a:solidFill>
                <a:latin typeface="Arial" pitchFamily="34" charset="0"/>
              </a:defRPr>
            </a:lvl2pPr>
            <a:lvl3pPr marL="1064021" indent="-211675" eaLnBrk="0" hangingPunct="0">
              <a:spcBef>
                <a:spcPct val="30000"/>
              </a:spcBef>
              <a:defRPr sz="1000">
                <a:solidFill>
                  <a:schemeClr val="tx1"/>
                </a:solidFill>
                <a:latin typeface="Arial" pitchFamily="34" charset="0"/>
              </a:defRPr>
            </a:lvl3pPr>
            <a:lvl4pPr marL="1490194" indent="-211675" eaLnBrk="0" hangingPunct="0">
              <a:spcBef>
                <a:spcPct val="30000"/>
              </a:spcBef>
              <a:defRPr sz="1000">
                <a:solidFill>
                  <a:schemeClr val="tx1"/>
                </a:solidFill>
                <a:latin typeface="Arial" pitchFamily="34" charset="0"/>
              </a:defRPr>
            </a:lvl4pPr>
            <a:lvl5pPr marL="1914956" indent="-211675" eaLnBrk="0" hangingPunct="0">
              <a:spcBef>
                <a:spcPct val="30000"/>
              </a:spcBef>
              <a:defRPr sz="1000">
                <a:solidFill>
                  <a:schemeClr val="tx1"/>
                </a:solidFill>
                <a:latin typeface="Arial" pitchFamily="34" charset="0"/>
              </a:defRPr>
            </a:lvl5pPr>
            <a:lvl6pPr marL="2321372" indent="-211675" eaLnBrk="0" fontAlgn="base" hangingPunct="0">
              <a:spcBef>
                <a:spcPct val="30000"/>
              </a:spcBef>
              <a:spcAft>
                <a:spcPct val="0"/>
              </a:spcAft>
              <a:defRPr sz="1000">
                <a:solidFill>
                  <a:schemeClr val="tx1"/>
                </a:solidFill>
                <a:latin typeface="Arial" pitchFamily="34" charset="0"/>
              </a:defRPr>
            </a:lvl6pPr>
            <a:lvl7pPr marL="2727789" indent="-211675" eaLnBrk="0" fontAlgn="base" hangingPunct="0">
              <a:spcBef>
                <a:spcPct val="30000"/>
              </a:spcBef>
              <a:spcAft>
                <a:spcPct val="0"/>
              </a:spcAft>
              <a:defRPr sz="1000">
                <a:solidFill>
                  <a:schemeClr val="tx1"/>
                </a:solidFill>
                <a:latin typeface="Arial" pitchFamily="34" charset="0"/>
              </a:defRPr>
            </a:lvl7pPr>
            <a:lvl8pPr marL="3134205" indent="-211675" eaLnBrk="0" fontAlgn="base" hangingPunct="0">
              <a:spcBef>
                <a:spcPct val="30000"/>
              </a:spcBef>
              <a:spcAft>
                <a:spcPct val="0"/>
              </a:spcAft>
              <a:defRPr sz="1000">
                <a:solidFill>
                  <a:schemeClr val="tx1"/>
                </a:solidFill>
                <a:latin typeface="Arial" pitchFamily="34" charset="0"/>
              </a:defRPr>
            </a:lvl8pPr>
            <a:lvl9pPr marL="3540621" indent="-211675" eaLnBrk="0" fontAlgn="base" hangingPunct="0">
              <a:spcBef>
                <a:spcPct val="30000"/>
              </a:spcBef>
              <a:spcAft>
                <a:spcPct val="0"/>
              </a:spcAft>
              <a:defRPr sz="1000">
                <a:solidFill>
                  <a:schemeClr val="tx1"/>
                </a:solidFill>
                <a:latin typeface="Arial" pitchFamily="34" charset="0"/>
              </a:defRPr>
            </a:lvl9pPr>
          </a:lstStyle>
          <a:p>
            <a:pPr eaLnBrk="1" hangingPunct="1">
              <a:spcBef>
                <a:spcPct val="0"/>
              </a:spcBef>
            </a:pPr>
            <a:fld id="{81CAFCCE-062F-4FB2-B19E-F13D4B206FB2}" type="slidenum">
              <a:rPr lang="en-GB" altLang="en-US" sz="1200">
                <a:solidFill>
                  <a:prstClr val="black"/>
                </a:solidFill>
              </a:rPr>
              <a:pPr eaLnBrk="1" hangingPunct="1">
                <a:spcBef>
                  <a:spcPct val="0"/>
                </a:spcBef>
              </a:pPr>
              <a:t>8</a:t>
            </a:fld>
            <a:endParaRPr lang="en-GB" altLang="en-US" sz="1200" dirty="0">
              <a:solidFill>
                <a:prstClr val="black"/>
              </a:solidFill>
            </a:endParaRPr>
          </a:p>
        </p:txBody>
      </p:sp>
      <p:sp>
        <p:nvSpPr>
          <p:cNvPr id="62467" name="Rectangle 2"/>
          <p:cNvSpPr>
            <a:spLocks noGrp="1" noRot="1" noChangeAspect="1" noChangeArrowheads="1" noTextEdit="1"/>
          </p:cNvSpPr>
          <p:nvPr>
            <p:ph type="sldImg"/>
          </p:nvPr>
        </p:nvSpPr>
        <p:spPr>
          <a:xfrm>
            <a:off x="382588" y="685800"/>
            <a:ext cx="6092825" cy="3429000"/>
          </a:xfrm>
          <a:ln/>
        </p:spPr>
      </p:sp>
      <p:sp>
        <p:nvSpPr>
          <p:cNvPr id="62468" name="Rectangle 3"/>
          <p:cNvSpPr>
            <a:spLocks noGrp="1" noChangeArrowheads="1"/>
          </p:cNvSpPr>
          <p:nvPr>
            <p:ph type="body" idx="1"/>
          </p:nvPr>
        </p:nvSpPr>
        <p:spPr>
          <a:noFill/>
        </p:spPr>
        <p:txBody>
          <a:bodyPr/>
          <a:lstStyle/>
          <a:p>
            <a:pPr eaLnBrk="1" hangingPunct="1"/>
            <a:endParaRPr lang="en-GB" altLang="en-US" dirty="0" smtClean="0">
              <a:latin typeface="Arial" pitchFamily="34" charset="0"/>
              <a:cs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lvl1pPr eaLnBrk="0" hangingPunct="0">
              <a:spcBef>
                <a:spcPct val="30000"/>
              </a:spcBef>
              <a:defRPr sz="1000">
                <a:solidFill>
                  <a:schemeClr val="tx1"/>
                </a:solidFill>
                <a:latin typeface="Arial" pitchFamily="34" charset="0"/>
              </a:defRPr>
            </a:lvl1pPr>
            <a:lvl2pPr marL="691472" indent="-265300" eaLnBrk="0" hangingPunct="0">
              <a:spcBef>
                <a:spcPct val="30000"/>
              </a:spcBef>
              <a:defRPr sz="1000">
                <a:solidFill>
                  <a:schemeClr val="tx1"/>
                </a:solidFill>
                <a:latin typeface="Arial" pitchFamily="34" charset="0"/>
              </a:defRPr>
            </a:lvl2pPr>
            <a:lvl3pPr marL="1064021" indent="-211675" eaLnBrk="0" hangingPunct="0">
              <a:spcBef>
                <a:spcPct val="30000"/>
              </a:spcBef>
              <a:defRPr sz="1000">
                <a:solidFill>
                  <a:schemeClr val="tx1"/>
                </a:solidFill>
                <a:latin typeface="Arial" pitchFamily="34" charset="0"/>
              </a:defRPr>
            </a:lvl3pPr>
            <a:lvl4pPr marL="1490194" indent="-211675" eaLnBrk="0" hangingPunct="0">
              <a:spcBef>
                <a:spcPct val="30000"/>
              </a:spcBef>
              <a:defRPr sz="1000">
                <a:solidFill>
                  <a:schemeClr val="tx1"/>
                </a:solidFill>
                <a:latin typeface="Arial" pitchFamily="34" charset="0"/>
              </a:defRPr>
            </a:lvl4pPr>
            <a:lvl5pPr marL="1914956" indent="-211675" eaLnBrk="0" hangingPunct="0">
              <a:spcBef>
                <a:spcPct val="30000"/>
              </a:spcBef>
              <a:defRPr sz="1000">
                <a:solidFill>
                  <a:schemeClr val="tx1"/>
                </a:solidFill>
                <a:latin typeface="Arial" pitchFamily="34" charset="0"/>
              </a:defRPr>
            </a:lvl5pPr>
            <a:lvl6pPr marL="2321372" indent="-211675" eaLnBrk="0" fontAlgn="base" hangingPunct="0">
              <a:spcBef>
                <a:spcPct val="30000"/>
              </a:spcBef>
              <a:spcAft>
                <a:spcPct val="0"/>
              </a:spcAft>
              <a:defRPr sz="1000">
                <a:solidFill>
                  <a:schemeClr val="tx1"/>
                </a:solidFill>
                <a:latin typeface="Arial" pitchFamily="34" charset="0"/>
              </a:defRPr>
            </a:lvl6pPr>
            <a:lvl7pPr marL="2727789" indent="-211675" eaLnBrk="0" fontAlgn="base" hangingPunct="0">
              <a:spcBef>
                <a:spcPct val="30000"/>
              </a:spcBef>
              <a:spcAft>
                <a:spcPct val="0"/>
              </a:spcAft>
              <a:defRPr sz="1000">
                <a:solidFill>
                  <a:schemeClr val="tx1"/>
                </a:solidFill>
                <a:latin typeface="Arial" pitchFamily="34" charset="0"/>
              </a:defRPr>
            </a:lvl7pPr>
            <a:lvl8pPr marL="3134205" indent="-211675" eaLnBrk="0" fontAlgn="base" hangingPunct="0">
              <a:spcBef>
                <a:spcPct val="30000"/>
              </a:spcBef>
              <a:spcAft>
                <a:spcPct val="0"/>
              </a:spcAft>
              <a:defRPr sz="1000">
                <a:solidFill>
                  <a:schemeClr val="tx1"/>
                </a:solidFill>
                <a:latin typeface="Arial" pitchFamily="34" charset="0"/>
              </a:defRPr>
            </a:lvl8pPr>
            <a:lvl9pPr marL="3540621" indent="-211675" eaLnBrk="0" fontAlgn="base" hangingPunct="0">
              <a:spcBef>
                <a:spcPct val="30000"/>
              </a:spcBef>
              <a:spcAft>
                <a:spcPct val="0"/>
              </a:spcAft>
              <a:defRPr sz="1000">
                <a:solidFill>
                  <a:schemeClr val="tx1"/>
                </a:solidFill>
                <a:latin typeface="Arial" pitchFamily="34" charset="0"/>
              </a:defRPr>
            </a:lvl9pPr>
          </a:lstStyle>
          <a:p>
            <a:pPr eaLnBrk="1" hangingPunct="1">
              <a:spcBef>
                <a:spcPct val="0"/>
              </a:spcBef>
            </a:pPr>
            <a:fld id="{81CAFCCE-062F-4FB2-B19E-F13D4B206FB2}" type="slidenum">
              <a:rPr lang="en-GB" altLang="en-US" sz="1200">
                <a:solidFill>
                  <a:prstClr val="black"/>
                </a:solidFill>
              </a:rPr>
              <a:pPr eaLnBrk="1" hangingPunct="1">
                <a:spcBef>
                  <a:spcPct val="0"/>
                </a:spcBef>
              </a:pPr>
              <a:t>9</a:t>
            </a:fld>
            <a:endParaRPr lang="en-GB" altLang="en-US" sz="1200" dirty="0">
              <a:solidFill>
                <a:prstClr val="black"/>
              </a:solidFill>
            </a:endParaRPr>
          </a:p>
        </p:txBody>
      </p:sp>
      <p:sp>
        <p:nvSpPr>
          <p:cNvPr id="62467" name="Rectangle 2"/>
          <p:cNvSpPr>
            <a:spLocks noGrp="1" noRot="1" noChangeAspect="1" noChangeArrowheads="1" noTextEdit="1"/>
          </p:cNvSpPr>
          <p:nvPr>
            <p:ph type="sldImg"/>
          </p:nvPr>
        </p:nvSpPr>
        <p:spPr>
          <a:xfrm>
            <a:off x="382588" y="685800"/>
            <a:ext cx="6092825" cy="3429000"/>
          </a:xfrm>
          <a:ln/>
        </p:spPr>
      </p:sp>
      <p:sp>
        <p:nvSpPr>
          <p:cNvPr id="62468" name="Rectangle 3"/>
          <p:cNvSpPr>
            <a:spLocks noGrp="1" noChangeArrowheads="1"/>
          </p:cNvSpPr>
          <p:nvPr>
            <p:ph type="body" idx="1"/>
          </p:nvPr>
        </p:nvSpPr>
        <p:spPr>
          <a:noFill/>
        </p:spPr>
        <p:txBody>
          <a:bodyPr/>
          <a:lstStyle/>
          <a:p>
            <a:pPr eaLnBrk="1" hangingPunct="1"/>
            <a:endParaRPr lang="en-GB" altLang="en-US" dirty="0" smtClean="0">
              <a:latin typeface="Arial" pitchFamily="34" charset="0"/>
              <a:cs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281" y="2130426"/>
            <a:ext cx="10361851"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828562" y="3886200"/>
            <a:ext cx="8533289"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lt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1943C44-AE7F-4BAF-936E-3D40976D41E2}" type="slidenum">
              <a:rPr lang="en-GB" altLang="en-US">
                <a:solidFill>
                  <a:srgbClr val="000000"/>
                </a:solidFill>
              </a:rPr>
              <a:pPr>
                <a:defRPr/>
              </a:pPr>
              <a:t>‹#›</a:t>
            </a:fld>
            <a:endParaRPr lang="en-GB" altLang="en-US" dirty="0">
              <a:solidFill>
                <a:srgbClr val="000000"/>
              </a:solidFill>
            </a:endParaRPr>
          </a:p>
        </p:txBody>
      </p:sp>
    </p:spTree>
    <p:extLst>
      <p:ext uri="{BB962C8B-B14F-4D97-AF65-F5344CB8AC3E}">
        <p14:creationId xmlns:p14="http://schemas.microsoft.com/office/powerpoint/2010/main" val="18300084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lt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8B88458-6318-4415-A361-0D223D4D6B04}" type="slidenum">
              <a:rPr lang="en-GB" altLang="en-US">
                <a:solidFill>
                  <a:srgbClr val="000000"/>
                </a:solidFill>
              </a:rPr>
              <a:pPr>
                <a:defRPr/>
              </a:pPr>
              <a:t>‹#›</a:t>
            </a:fld>
            <a:endParaRPr lang="en-GB" altLang="en-US" dirty="0">
              <a:solidFill>
                <a:srgbClr val="000000"/>
              </a:solidFill>
            </a:endParaRPr>
          </a:p>
        </p:txBody>
      </p:sp>
    </p:spTree>
    <p:extLst>
      <p:ext uri="{BB962C8B-B14F-4D97-AF65-F5344CB8AC3E}">
        <p14:creationId xmlns:p14="http://schemas.microsoft.com/office/powerpoint/2010/main" val="29438548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8049" y="274639"/>
            <a:ext cx="2742843"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09521" y="274639"/>
            <a:ext cx="8025355"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lt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F98178AE-80F1-4FAF-8376-E4AA3A427913}" type="slidenum">
              <a:rPr lang="en-GB" altLang="en-US">
                <a:solidFill>
                  <a:srgbClr val="000000"/>
                </a:solidFill>
              </a:rPr>
              <a:pPr>
                <a:defRPr/>
              </a:pPr>
              <a:t>‹#›</a:t>
            </a:fld>
            <a:endParaRPr lang="en-GB" altLang="en-US" dirty="0">
              <a:solidFill>
                <a:srgbClr val="000000"/>
              </a:solidFill>
            </a:endParaRPr>
          </a:p>
        </p:txBody>
      </p:sp>
    </p:spTree>
    <p:extLst>
      <p:ext uri="{BB962C8B-B14F-4D97-AF65-F5344CB8AC3E}">
        <p14:creationId xmlns:p14="http://schemas.microsoft.com/office/powerpoint/2010/main" val="27344890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lt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38F8D4B-AB44-4813-9D9F-3C92605D9794}" type="slidenum">
              <a:rPr lang="en-GB" altLang="en-US">
                <a:solidFill>
                  <a:srgbClr val="000000"/>
                </a:solidFill>
              </a:rPr>
              <a:pPr>
                <a:defRPr/>
              </a:pPr>
              <a:t>‹#›</a:t>
            </a:fld>
            <a:endParaRPr lang="en-GB" altLang="en-US" dirty="0">
              <a:solidFill>
                <a:srgbClr val="000000"/>
              </a:solidFill>
            </a:endParaRPr>
          </a:p>
        </p:txBody>
      </p:sp>
    </p:spTree>
    <p:extLst>
      <p:ext uri="{BB962C8B-B14F-4D97-AF65-F5344CB8AC3E}">
        <p14:creationId xmlns:p14="http://schemas.microsoft.com/office/powerpoint/2010/main" val="1162910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2959" y="4406901"/>
            <a:ext cx="10361851"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962959" y="2906713"/>
            <a:ext cx="10361851"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lt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FF24459B-2BEB-4E19-A0DD-F90291DE0C3D}" type="slidenum">
              <a:rPr lang="en-GB" altLang="en-US">
                <a:solidFill>
                  <a:srgbClr val="000000"/>
                </a:solidFill>
              </a:rPr>
              <a:pPr>
                <a:defRPr/>
              </a:pPr>
              <a:t>‹#›</a:t>
            </a:fld>
            <a:endParaRPr lang="en-GB" altLang="en-US" dirty="0">
              <a:solidFill>
                <a:srgbClr val="000000"/>
              </a:solidFill>
            </a:endParaRPr>
          </a:p>
        </p:txBody>
      </p:sp>
    </p:spTree>
    <p:extLst>
      <p:ext uri="{BB962C8B-B14F-4D97-AF65-F5344CB8AC3E}">
        <p14:creationId xmlns:p14="http://schemas.microsoft.com/office/powerpoint/2010/main" val="35633223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09521" y="1600201"/>
            <a:ext cx="538409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96793" y="1600201"/>
            <a:ext cx="538409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ltLang="en-US"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ltLang="en-US"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7511E53-0395-4070-84EE-C15F0FD6CCF7}" type="slidenum">
              <a:rPr lang="en-GB" altLang="en-US">
                <a:solidFill>
                  <a:srgbClr val="000000"/>
                </a:solidFill>
              </a:rPr>
              <a:pPr>
                <a:defRPr/>
              </a:pPr>
              <a:t>‹#›</a:t>
            </a:fld>
            <a:endParaRPr lang="en-GB" altLang="en-US" dirty="0">
              <a:solidFill>
                <a:srgbClr val="000000"/>
              </a:solidFill>
            </a:endParaRPr>
          </a:p>
        </p:txBody>
      </p:sp>
    </p:spTree>
    <p:extLst>
      <p:ext uri="{BB962C8B-B14F-4D97-AF65-F5344CB8AC3E}">
        <p14:creationId xmlns:p14="http://schemas.microsoft.com/office/powerpoint/2010/main" val="35178044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609521" y="1535113"/>
            <a:ext cx="5386216"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521" y="2174875"/>
            <a:ext cx="5386216"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92561" y="1535113"/>
            <a:ext cx="538833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2561" y="2174875"/>
            <a:ext cx="538833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ltLang="en-US" dirty="0">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GB" altLang="en-US" dirty="0">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47BAB247-CE89-40B4-BE56-3741B22A7E3D}" type="slidenum">
              <a:rPr lang="en-GB" altLang="en-US">
                <a:solidFill>
                  <a:srgbClr val="000000"/>
                </a:solidFill>
              </a:rPr>
              <a:pPr>
                <a:defRPr/>
              </a:pPr>
              <a:t>‹#›</a:t>
            </a:fld>
            <a:endParaRPr lang="en-GB" altLang="en-US" dirty="0">
              <a:solidFill>
                <a:srgbClr val="000000"/>
              </a:solidFill>
            </a:endParaRPr>
          </a:p>
        </p:txBody>
      </p:sp>
    </p:spTree>
    <p:extLst>
      <p:ext uri="{BB962C8B-B14F-4D97-AF65-F5344CB8AC3E}">
        <p14:creationId xmlns:p14="http://schemas.microsoft.com/office/powerpoint/2010/main" val="27835614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ltLang="en-US" dirty="0">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GB" altLang="en-US" dirty="0">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A06A79C8-1015-4DDA-BF7F-D996BD90D8BE}" type="slidenum">
              <a:rPr lang="en-GB" altLang="en-US">
                <a:solidFill>
                  <a:srgbClr val="000000"/>
                </a:solidFill>
              </a:rPr>
              <a:pPr>
                <a:defRPr/>
              </a:pPr>
              <a:t>‹#›</a:t>
            </a:fld>
            <a:endParaRPr lang="en-GB" altLang="en-US" dirty="0">
              <a:solidFill>
                <a:srgbClr val="000000"/>
              </a:solidFill>
            </a:endParaRPr>
          </a:p>
        </p:txBody>
      </p:sp>
    </p:spTree>
    <p:extLst>
      <p:ext uri="{BB962C8B-B14F-4D97-AF65-F5344CB8AC3E}">
        <p14:creationId xmlns:p14="http://schemas.microsoft.com/office/powerpoint/2010/main" val="5560431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ltLang="en-US" dirty="0">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GB" altLang="en-US" dirty="0">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7820BC37-42F6-4059-AC42-ACFC630A918F}" type="slidenum">
              <a:rPr lang="en-GB" altLang="en-US">
                <a:solidFill>
                  <a:srgbClr val="000000"/>
                </a:solidFill>
              </a:rPr>
              <a:pPr>
                <a:defRPr/>
              </a:pPr>
              <a:t>‹#›</a:t>
            </a:fld>
            <a:endParaRPr lang="en-GB" altLang="en-US" dirty="0">
              <a:solidFill>
                <a:srgbClr val="000000"/>
              </a:solidFill>
            </a:endParaRPr>
          </a:p>
        </p:txBody>
      </p:sp>
    </p:spTree>
    <p:extLst>
      <p:ext uri="{BB962C8B-B14F-4D97-AF65-F5344CB8AC3E}">
        <p14:creationId xmlns:p14="http://schemas.microsoft.com/office/powerpoint/2010/main" val="8706344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21" y="273050"/>
            <a:ext cx="4010562"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4766113" y="273051"/>
            <a:ext cx="681477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09521" y="1435101"/>
            <a:ext cx="4010562"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ltLang="en-US"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ltLang="en-US"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42522C6-F511-4213-9F11-804DADBF653A}" type="slidenum">
              <a:rPr lang="en-GB" altLang="en-US">
                <a:solidFill>
                  <a:srgbClr val="000000"/>
                </a:solidFill>
              </a:rPr>
              <a:pPr>
                <a:defRPr/>
              </a:pPr>
              <a:t>‹#›</a:t>
            </a:fld>
            <a:endParaRPr lang="en-GB" altLang="en-US" dirty="0">
              <a:solidFill>
                <a:srgbClr val="000000"/>
              </a:solidFill>
            </a:endParaRPr>
          </a:p>
        </p:txBody>
      </p:sp>
    </p:spTree>
    <p:extLst>
      <p:ext uri="{BB962C8B-B14F-4D97-AF65-F5344CB8AC3E}">
        <p14:creationId xmlns:p14="http://schemas.microsoft.com/office/powerpoint/2010/main" val="11497302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406" y="4800600"/>
            <a:ext cx="7314248"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2389406" y="612775"/>
            <a:ext cx="7314248"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smtClean="0"/>
          </a:p>
        </p:txBody>
      </p:sp>
      <p:sp>
        <p:nvSpPr>
          <p:cNvPr id="4" name="Text Placeholder 3"/>
          <p:cNvSpPr>
            <a:spLocks noGrp="1"/>
          </p:cNvSpPr>
          <p:nvPr>
            <p:ph type="body" sz="half" idx="2"/>
          </p:nvPr>
        </p:nvSpPr>
        <p:spPr>
          <a:xfrm>
            <a:off x="2389406" y="5367338"/>
            <a:ext cx="7314248"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ltLang="en-US"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ltLang="en-US"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80FA319A-909C-497D-B214-6BCAFC6F1BEB}" type="slidenum">
              <a:rPr lang="en-GB" altLang="en-US">
                <a:solidFill>
                  <a:srgbClr val="000000"/>
                </a:solidFill>
              </a:rPr>
              <a:pPr>
                <a:defRPr/>
              </a:pPr>
              <a:t>‹#›</a:t>
            </a:fld>
            <a:endParaRPr lang="en-GB" altLang="en-US" dirty="0">
              <a:solidFill>
                <a:srgbClr val="000000"/>
              </a:solidFill>
            </a:endParaRPr>
          </a:p>
        </p:txBody>
      </p:sp>
    </p:spTree>
    <p:extLst>
      <p:ext uri="{BB962C8B-B14F-4D97-AF65-F5344CB8AC3E}">
        <p14:creationId xmlns:p14="http://schemas.microsoft.com/office/powerpoint/2010/main" val="8276843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521" y="274638"/>
            <a:ext cx="10971372"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smtClean="0"/>
              <a:t>Click to edit Master title style</a:t>
            </a:r>
          </a:p>
        </p:txBody>
      </p:sp>
      <p:sp>
        <p:nvSpPr>
          <p:cNvPr id="1027" name="Rectangle 3"/>
          <p:cNvSpPr>
            <a:spLocks noGrp="1" noChangeArrowheads="1"/>
          </p:cNvSpPr>
          <p:nvPr>
            <p:ph type="body" idx="1"/>
          </p:nvPr>
        </p:nvSpPr>
        <p:spPr bwMode="auto">
          <a:xfrm>
            <a:off x="609521" y="1600201"/>
            <a:ext cx="10971372"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1028" name="Rectangle 4"/>
          <p:cNvSpPr>
            <a:spLocks noGrp="1" noChangeArrowheads="1"/>
          </p:cNvSpPr>
          <p:nvPr>
            <p:ph type="dt" sz="half" idx="2"/>
          </p:nvPr>
        </p:nvSpPr>
        <p:spPr bwMode="auto">
          <a:xfrm>
            <a:off x="609521" y="6245225"/>
            <a:ext cx="284443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fontAlgn="base">
              <a:spcBef>
                <a:spcPct val="0"/>
              </a:spcBef>
              <a:spcAft>
                <a:spcPct val="0"/>
              </a:spcAft>
              <a:defRPr/>
            </a:pPr>
            <a:endParaRPr lang="en-GB" altLang="en-US" dirty="0">
              <a:solidFill>
                <a:srgbClr val="000000"/>
              </a:solidFill>
            </a:endParaRPr>
          </a:p>
        </p:txBody>
      </p:sp>
      <p:sp>
        <p:nvSpPr>
          <p:cNvPr id="1029" name="Rectangle 5"/>
          <p:cNvSpPr>
            <a:spLocks noGrp="1" noChangeArrowheads="1"/>
          </p:cNvSpPr>
          <p:nvPr>
            <p:ph type="ftr" sz="quarter" idx="3"/>
          </p:nvPr>
        </p:nvSpPr>
        <p:spPr bwMode="auto">
          <a:xfrm>
            <a:off x="4165058" y="6245225"/>
            <a:ext cx="3860297"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fontAlgn="base">
              <a:spcBef>
                <a:spcPct val="0"/>
              </a:spcBef>
              <a:spcAft>
                <a:spcPct val="0"/>
              </a:spcAft>
              <a:defRPr/>
            </a:pPr>
            <a:endParaRPr lang="en-GB" altLang="en-US" dirty="0">
              <a:solidFill>
                <a:srgbClr val="000000"/>
              </a:solidFill>
            </a:endParaRPr>
          </a:p>
        </p:txBody>
      </p:sp>
      <p:sp>
        <p:nvSpPr>
          <p:cNvPr id="1030" name="Rectangle 6"/>
          <p:cNvSpPr>
            <a:spLocks noGrp="1" noChangeArrowheads="1"/>
          </p:cNvSpPr>
          <p:nvPr>
            <p:ph type="sldNum" sz="quarter" idx="4"/>
          </p:nvPr>
        </p:nvSpPr>
        <p:spPr bwMode="auto">
          <a:xfrm>
            <a:off x="8736463" y="6245225"/>
            <a:ext cx="284443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fontAlgn="base">
              <a:spcBef>
                <a:spcPct val="0"/>
              </a:spcBef>
              <a:spcAft>
                <a:spcPct val="0"/>
              </a:spcAft>
              <a:defRPr/>
            </a:pPr>
            <a:fld id="{9E103400-3761-4EE5-86E4-918FFB3B7B7F}" type="slidenum">
              <a:rPr lang="en-GB" altLang="en-US">
                <a:solidFill>
                  <a:srgbClr val="000000"/>
                </a:solidFill>
              </a:rPr>
              <a:pPr fontAlgn="base">
                <a:spcBef>
                  <a:spcPct val="0"/>
                </a:spcBef>
                <a:spcAft>
                  <a:spcPct val="0"/>
                </a:spcAft>
                <a:defRPr/>
              </a:pPr>
              <a:t>‹#›</a:t>
            </a:fld>
            <a:endParaRPr lang="en-GB" altLang="en-US" dirty="0">
              <a:solidFill>
                <a:srgbClr val="000000"/>
              </a:solidFill>
            </a:endParaRPr>
          </a:p>
        </p:txBody>
      </p:sp>
    </p:spTree>
    <p:extLst>
      <p:ext uri="{BB962C8B-B14F-4D97-AF65-F5344CB8AC3E}">
        <p14:creationId xmlns:p14="http://schemas.microsoft.com/office/powerpoint/2010/main" val="296522921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image" Target="../media/image5.emf"/><Relationship Id="rId4" Type="http://schemas.openxmlformats.org/officeDocument/2006/relationships/hyperlink" Target="http://sesharedservices.org.uk/esourcing/buyer-profiles/slough-borough-council"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9E66AA"/>
        </a:solidFill>
        <a:effectLst/>
      </p:bgPr>
    </p:bg>
    <p:spTree>
      <p:nvGrpSpPr>
        <p:cNvPr id="1" name=""/>
        <p:cNvGrpSpPr/>
        <p:nvPr/>
      </p:nvGrpSpPr>
      <p:grpSpPr>
        <a:xfrm>
          <a:off x="0" y="0"/>
          <a:ext cx="0" cy="0"/>
          <a:chOff x="0" y="0"/>
          <a:chExt cx="0" cy="0"/>
        </a:xfrm>
      </p:grpSpPr>
      <p:pic>
        <p:nvPicPr>
          <p:cNvPr id="12291" name="Picture 3" descr="Swoosh logo - white - A4 quar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168206" y="5902326"/>
            <a:ext cx="3022207" cy="955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0" y="1690063"/>
            <a:ext cx="12190413" cy="2215991"/>
          </a:xfrm>
          <a:prstGeom prst="rect">
            <a:avLst/>
          </a:prstGeom>
        </p:spPr>
        <p:txBody>
          <a:bodyPr wrap="square">
            <a:spAutoFit/>
          </a:bodyPr>
          <a:lstStyle/>
          <a:p>
            <a:pPr algn="ctr" fontAlgn="base">
              <a:spcBef>
                <a:spcPct val="50000"/>
              </a:spcBef>
              <a:spcAft>
                <a:spcPct val="0"/>
              </a:spcAft>
            </a:pPr>
            <a:r>
              <a:rPr lang="en-GB" altLang="en-US" sz="5400" dirty="0" smtClean="0">
                <a:solidFill>
                  <a:srgbClr val="FFFFFF"/>
                </a:solidFill>
                <a:latin typeface="Segoe UI" pitchFamily="34" charset="0"/>
                <a:cs typeface="Segoe UI" pitchFamily="34" charset="0"/>
              </a:rPr>
              <a:t>SENSORY NEEDS</a:t>
            </a:r>
          </a:p>
          <a:p>
            <a:pPr algn="ctr" fontAlgn="base">
              <a:spcBef>
                <a:spcPct val="50000"/>
              </a:spcBef>
              <a:spcAft>
                <a:spcPct val="0"/>
              </a:spcAft>
            </a:pPr>
            <a:endParaRPr lang="en-GB" altLang="en-US" sz="2000" dirty="0" smtClean="0">
              <a:solidFill>
                <a:srgbClr val="FFFFFF"/>
              </a:solidFill>
              <a:latin typeface="Segoe UI" pitchFamily="34" charset="0"/>
              <a:cs typeface="Segoe UI" pitchFamily="34" charset="0"/>
            </a:endParaRPr>
          </a:p>
          <a:p>
            <a:pPr algn="ctr" fontAlgn="base">
              <a:spcBef>
                <a:spcPct val="50000"/>
              </a:spcBef>
              <a:spcAft>
                <a:spcPct val="0"/>
              </a:spcAft>
            </a:pPr>
            <a:r>
              <a:rPr lang="en-GB" altLang="en-US" sz="3600" dirty="0" smtClean="0">
                <a:solidFill>
                  <a:srgbClr val="FFFFFF"/>
                </a:solidFill>
                <a:latin typeface="Segoe UI" pitchFamily="34" charset="0"/>
                <a:cs typeface="Segoe UI" pitchFamily="34" charset="0"/>
              </a:rPr>
              <a:t>DESIGN FOR NEW SERVICE</a:t>
            </a:r>
            <a:endParaRPr lang="en-GB" altLang="en-US" sz="3600" dirty="0">
              <a:solidFill>
                <a:srgbClr val="FFFFFF"/>
              </a:solidFill>
              <a:latin typeface="Segoe UI" pitchFamily="34" charset="0"/>
              <a:cs typeface="Segoe UI" pitchFamily="34" charset="0"/>
            </a:endParaRPr>
          </a:p>
        </p:txBody>
      </p:sp>
    </p:spTree>
    <p:extLst>
      <p:ext uri="{BB962C8B-B14F-4D97-AF65-F5344CB8AC3E}">
        <p14:creationId xmlns:p14="http://schemas.microsoft.com/office/powerpoint/2010/main" val="12073719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0" y="6021288"/>
            <a:ext cx="12190413" cy="836713"/>
          </a:xfrm>
          <a:prstGeom prst="rect">
            <a:avLst/>
          </a:prstGeom>
          <a:solidFill>
            <a:srgbClr val="9E66AA"/>
          </a:solidFill>
          <a:ln w="9525">
            <a:solidFill>
              <a:srgbClr val="9E66AA"/>
            </a:solidFill>
            <a:miter lim="800000"/>
            <a:headEnd/>
            <a:tailEnd/>
          </a:ln>
        </p:spPr>
        <p:txBody>
          <a:bodyPr wrap="none" anchor="ct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fontAlgn="base" hangingPunct="1">
              <a:spcBef>
                <a:spcPct val="0"/>
              </a:spcBef>
              <a:spcAft>
                <a:spcPct val="0"/>
              </a:spcAft>
              <a:buFontTx/>
              <a:buNone/>
            </a:pPr>
            <a:endParaRPr lang="en-US" altLang="en-US" sz="1800" dirty="0">
              <a:solidFill>
                <a:srgbClr val="FFFFFF"/>
              </a:solidFill>
            </a:endParaRPr>
          </a:p>
        </p:txBody>
      </p:sp>
      <p:sp>
        <p:nvSpPr>
          <p:cNvPr id="14340" name="Rectangle 4"/>
          <p:cNvSpPr>
            <a:spLocks noChangeArrowheads="1"/>
          </p:cNvSpPr>
          <p:nvPr/>
        </p:nvSpPr>
        <p:spPr bwMode="auto">
          <a:xfrm>
            <a:off x="0" y="1"/>
            <a:ext cx="12190413" cy="835200"/>
          </a:xfrm>
          <a:prstGeom prst="rect">
            <a:avLst/>
          </a:prstGeom>
          <a:solidFill>
            <a:srgbClr val="9E66AA"/>
          </a:solidFill>
          <a:ln w="9525">
            <a:solidFill>
              <a:srgbClr val="9E66AA"/>
            </a:solidFill>
            <a:miter lim="800000"/>
            <a:headEnd/>
            <a:tailEnd/>
          </a:ln>
        </p:spPr>
        <p:txBody>
          <a:bodyPr wrap="none" anchor="ct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fontAlgn="base" hangingPunct="1">
              <a:spcBef>
                <a:spcPct val="0"/>
              </a:spcBef>
              <a:spcAft>
                <a:spcPct val="0"/>
              </a:spcAft>
              <a:buFontTx/>
              <a:buNone/>
            </a:pPr>
            <a:endParaRPr lang="en-US" altLang="en-US" sz="1800" dirty="0">
              <a:solidFill>
                <a:srgbClr val="FFFFFF"/>
              </a:solidFill>
            </a:endParaRPr>
          </a:p>
        </p:txBody>
      </p:sp>
      <p:sp>
        <p:nvSpPr>
          <p:cNvPr id="14341" name="Text Box 5"/>
          <p:cNvSpPr txBox="1">
            <a:spLocks noChangeArrowheads="1"/>
          </p:cNvSpPr>
          <p:nvPr/>
        </p:nvSpPr>
        <p:spPr bwMode="auto">
          <a:xfrm>
            <a:off x="287318" y="94435"/>
            <a:ext cx="11580892"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eaLnBrk="1" fontAlgn="base" hangingPunct="1">
              <a:spcBef>
                <a:spcPct val="50000"/>
              </a:spcBef>
              <a:spcAft>
                <a:spcPct val="0"/>
              </a:spcAft>
              <a:buFontTx/>
              <a:buNone/>
            </a:pPr>
            <a:r>
              <a:rPr lang="en-GB" altLang="en-US" sz="3600" dirty="0">
                <a:solidFill>
                  <a:srgbClr val="FFFFFF"/>
                </a:solidFill>
                <a:latin typeface="Segoe UI" pitchFamily="34" charset="0"/>
              </a:rPr>
              <a:t>ENABLEMENT SERVICES </a:t>
            </a:r>
          </a:p>
        </p:txBody>
      </p:sp>
      <p:sp>
        <p:nvSpPr>
          <p:cNvPr id="2" name="Rectangle 1"/>
          <p:cNvSpPr/>
          <p:nvPr/>
        </p:nvSpPr>
        <p:spPr>
          <a:xfrm>
            <a:off x="287318" y="1177589"/>
            <a:ext cx="11615778" cy="5201424"/>
          </a:xfrm>
          <a:prstGeom prst="rect">
            <a:avLst/>
          </a:prstGeom>
        </p:spPr>
        <p:txBody>
          <a:bodyPr wrap="square">
            <a:spAutoFit/>
          </a:bodyPr>
          <a:lstStyle/>
          <a:p>
            <a:pPr fontAlgn="base">
              <a:spcBef>
                <a:spcPts val="600"/>
              </a:spcBef>
              <a:spcAft>
                <a:spcPct val="0"/>
              </a:spcAft>
            </a:pPr>
            <a:r>
              <a:rPr lang="en-GB" altLang="en-US" sz="1400" dirty="0">
                <a:latin typeface="Segoe UI" pitchFamily="34" charset="0"/>
              </a:rPr>
              <a:t>The Provider shall provide a support plan and a personalised enablement package to support the service user, involving training and support on independent living skills, mobility and in maximising the use of low vision.</a:t>
            </a:r>
          </a:p>
          <a:p>
            <a:pPr fontAlgn="base">
              <a:spcBef>
                <a:spcPts val="600"/>
              </a:spcBef>
              <a:spcAft>
                <a:spcPct val="0"/>
              </a:spcAft>
            </a:pPr>
            <a:endParaRPr lang="en-GB" altLang="en-US" sz="1400" dirty="0">
              <a:latin typeface="Segoe UI" pitchFamily="34" charset="0"/>
            </a:endParaRPr>
          </a:p>
          <a:p>
            <a:pPr fontAlgn="base">
              <a:spcBef>
                <a:spcPts val="600"/>
              </a:spcBef>
              <a:spcAft>
                <a:spcPct val="0"/>
              </a:spcAft>
            </a:pPr>
            <a:r>
              <a:rPr lang="en-GB" altLang="en-US" sz="1400" dirty="0">
                <a:latin typeface="Segoe UI" pitchFamily="34" charset="0"/>
              </a:rPr>
              <a:t>The Provider shall provide a community support service designed to enable the service user to manage their well-being within their home or community, including the following: </a:t>
            </a:r>
          </a:p>
          <a:p>
            <a:pPr fontAlgn="base">
              <a:spcBef>
                <a:spcPts val="600"/>
              </a:spcBef>
              <a:spcAft>
                <a:spcPct val="0"/>
              </a:spcAft>
            </a:pPr>
            <a:endParaRPr lang="en-GB" altLang="en-US" sz="1400" dirty="0">
              <a:latin typeface="Segoe UI" pitchFamily="34" charset="0"/>
            </a:endParaRPr>
          </a:p>
          <a:p>
            <a:pPr marL="628650" lvl="1" indent="-171450" fontAlgn="base">
              <a:spcBef>
                <a:spcPts val="600"/>
              </a:spcBef>
              <a:spcAft>
                <a:spcPct val="0"/>
              </a:spcAft>
              <a:buFont typeface="Arial" panose="020B0604020202020204" pitchFamily="34" charset="0"/>
              <a:buChar char="•"/>
            </a:pPr>
            <a:r>
              <a:rPr lang="en-GB" altLang="en-US" sz="1400" dirty="0">
                <a:latin typeface="Segoe UI" pitchFamily="34" charset="0"/>
              </a:rPr>
              <a:t>Practical support and/or training, which maintains and supports the service user’s independence within the home and community </a:t>
            </a:r>
          </a:p>
          <a:p>
            <a:pPr marL="628650" lvl="1" indent="-171450" fontAlgn="base">
              <a:spcBef>
                <a:spcPts val="600"/>
              </a:spcBef>
              <a:spcAft>
                <a:spcPct val="0"/>
              </a:spcAft>
              <a:buFont typeface="Arial" panose="020B0604020202020204" pitchFamily="34" charset="0"/>
              <a:buChar char="•"/>
            </a:pPr>
            <a:r>
              <a:rPr lang="en-GB" altLang="en-US" sz="1400" dirty="0">
                <a:latin typeface="Segoe UI" pitchFamily="34" charset="0"/>
              </a:rPr>
              <a:t>Communication support and facilitation of engagement where other services are involved with the service user </a:t>
            </a:r>
          </a:p>
          <a:p>
            <a:pPr marL="628650" lvl="1" indent="-171450" fontAlgn="base">
              <a:spcBef>
                <a:spcPts val="600"/>
              </a:spcBef>
              <a:spcAft>
                <a:spcPct val="0"/>
              </a:spcAft>
              <a:buFont typeface="Arial" panose="020B0604020202020204" pitchFamily="34" charset="0"/>
              <a:buChar char="•"/>
            </a:pPr>
            <a:r>
              <a:rPr lang="en-GB" altLang="en-US" sz="1400" dirty="0">
                <a:latin typeface="Segoe UI" pitchFamily="34" charset="0"/>
              </a:rPr>
              <a:t>Support to prevent social isolation and help maintain the service user’s security and safety </a:t>
            </a:r>
          </a:p>
          <a:p>
            <a:pPr marL="628650" lvl="1" indent="-171450" fontAlgn="base">
              <a:spcBef>
                <a:spcPts val="600"/>
              </a:spcBef>
              <a:spcAft>
                <a:spcPct val="0"/>
              </a:spcAft>
              <a:buFont typeface="Arial" panose="020B0604020202020204" pitchFamily="34" charset="0"/>
              <a:buChar char="•"/>
            </a:pPr>
            <a:r>
              <a:rPr lang="en-GB" altLang="en-US" sz="1400" dirty="0">
                <a:latin typeface="Segoe UI" pitchFamily="34" charset="0"/>
              </a:rPr>
              <a:t>Support to help the service user to engage in their local communities and participate fully in mainstream activities e.g. college, leisure, employment. </a:t>
            </a:r>
          </a:p>
          <a:p>
            <a:pPr marL="628650" lvl="1" indent="-171450" fontAlgn="base">
              <a:spcBef>
                <a:spcPts val="600"/>
              </a:spcBef>
              <a:spcAft>
                <a:spcPct val="0"/>
              </a:spcAft>
              <a:buFont typeface="Arial" panose="020B0604020202020204" pitchFamily="34" charset="0"/>
              <a:buChar char="•"/>
            </a:pPr>
            <a:r>
              <a:rPr lang="en-GB" altLang="en-US" sz="1400" dirty="0">
                <a:latin typeface="Segoe UI" pitchFamily="34" charset="0"/>
              </a:rPr>
              <a:t>Promote sensory disability awareness where other agencies are involved with the service user </a:t>
            </a:r>
          </a:p>
          <a:p>
            <a:pPr marL="628650" lvl="1" indent="-171450" fontAlgn="base">
              <a:spcBef>
                <a:spcPts val="600"/>
              </a:spcBef>
              <a:spcAft>
                <a:spcPct val="0"/>
              </a:spcAft>
              <a:buFont typeface="Arial" panose="020B0604020202020204" pitchFamily="34" charset="0"/>
              <a:buChar char="•"/>
            </a:pPr>
            <a:r>
              <a:rPr lang="en-GB" altLang="en-US" sz="1400" dirty="0">
                <a:latin typeface="Segoe UI" pitchFamily="34" charset="0"/>
              </a:rPr>
              <a:t>Help with and refer for communicator guides for people with a dual sensory loss </a:t>
            </a:r>
            <a:endParaRPr lang="en-GB" altLang="en-US" sz="1400" dirty="0" smtClean="0">
              <a:latin typeface="Segoe UI" pitchFamily="34" charset="0"/>
            </a:endParaRPr>
          </a:p>
          <a:p>
            <a:pPr fontAlgn="base">
              <a:spcBef>
                <a:spcPts val="600"/>
              </a:spcBef>
              <a:spcAft>
                <a:spcPct val="0"/>
              </a:spcAft>
            </a:pPr>
            <a:endParaRPr lang="en-GB" altLang="en-US" sz="1400" dirty="0">
              <a:latin typeface="Segoe UI" pitchFamily="34" charset="0"/>
            </a:endParaRPr>
          </a:p>
          <a:p>
            <a:pPr fontAlgn="base">
              <a:spcBef>
                <a:spcPts val="600"/>
              </a:spcBef>
              <a:spcAft>
                <a:spcPct val="0"/>
              </a:spcAft>
            </a:pPr>
            <a:r>
              <a:rPr lang="en-GB" altLang="en-US" sz="1400" dirty="0">
                <a:latin typeface="Segoe UI" pitchFamily="34" charset="0"/>
              </a:rPr>
              <a:t>The service will provide regular feedback to the allocated worker to ensure the Adult Social Care are updated on the progress of the case</a:t>
            </a:r>
            <a:r>
              <a:rPr lang="en-GB" altLang="en-US" sz="1400" dirty="0" smtClean="0">
                <a:latin typeface="Segoe UI" pitchFamily="34" charset="0"/>
              </a:rPr>
              <a:t>.</a:t>
            </a:r>
            <a:endParaRPr lang="en-GB" altLang="en-US" sz="1400" dirty="0">
              <a:latin typeface="Segoe UI" pitchFamily="34" charset="0"/>
            </a:endParaRPr>
          </a:p>
          <a:p>
            <a:pPr fontAlgn="base">
              <a:spcBef>
                <a:spcPts val="600"/>
              </a:spcBef>
              <a:spcAft>
                <a:spcPct val="0"/>
              </a:spcAft>
            </a:pPr>
            <a:r>
              <a:rPr lang="en-GB" altLang="en-US" sz="1400" dirty="0">
                <a:latin typeface="Segoe UI" pitchFamily="34" charset="0"/>
              </a:rPr>
              <a:t>If there is a case where more work is required from outcomes which were identified at the initial assessment, the provider will work with Adult Social Care in monitoring and reassessing to explore options of supporting the service user long term. </a:t>
            </a:r>
            <a:endParaRPr lang="en-GB" altLang="en-US" sz="1400" dirty="0" smtClean="0">
              <a:latin typeface="Segoe UI" pitchFamily="34" charset="0"/>
            </a:endParaRPr>
          </a:p>
          <a:p>
            <a:pPr fontAlgn="base">
              <a:spcBef>
                <a:spcPts val="600"/>
              </a:spcBef>
              <a:spcAft>
                <a:spcPct val="0"/>
              </a:spcAft>
            </a:pPr>
            <a:endParaRPr lang="en-GB" altLang="en-US" sz="1200" dirty="0">
              <a:latin typeface="Segoe UI" pitchFamily="34" charset="0"/>
            </a:endParaRPr>
          </a:p>
          <a:p>
            <a:pPr fontAlgn="base">
              <a:spcBef>
                <a:spcPts val="600"/>
              </a:spcBef>
              <a:spcAft>
                <a:spcPct val="0"/>
              </a:spcAft>
            </a:pPr>
            <a:endParaRPr lang="en-GB" altLang="en-US" sz="1200" dirty="0">
              <a:latin typeface="Segoe UI" pitchFamily="34"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487694" y="6165304"/>
            <a:ext cx="1615443" cy="582169"/>
          </a:xfrm>
          <a:prstGeom prst="rect">
            <a:avLst/>
          </a:prstGeom>
        </p:spPr>
      </p:pic>
    </p:spTree>
    <p:extLst>
      <p:ext uri="{BB962C8B-B14F-4D97-AF65-F5344CB8AC3E}">
        <p14:creationId xmlns:p14="http://schemas.microsoft.com/office/powerpoint/2010/main" val="20167751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0" y="6021288"/>
            <a:ext cx="12190413" cy="836713"/>
          </a:xfrm>
          <a:prstGeom prst="rect">
            <a:avLst/>
          </a:prstGeom>
          <a:solidFill>
            <a:srgbClr val="9E66AA"/>
          </a:solidFill>
          <a:ln w="9525">
            <a:solidFill>
              <a:srgbClr val="9E66AA"/>
            </a:solidFill>
            <a:miter lim="800000"/>
            <a:headEnd/>
            <a:tailEnd/>
          </a:ln>
        </p:spPr>
        <p:txBody>
          <a:bodyPr wrap="none" anchor="ct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fontAlgn="base" hangingPunct="1">
              <a:spcBef>
                <a:spcPct val="0"/>
              </a:spcBef>
              <a:spcAft>
                <a:spcPct val="0"/>
              </a:spcAft>
              <a:buFontTx/>
              <a:buNone/>
            </a:pPr>
            <a:endParaRPr lang="en-US" altLang="en-US" sz="1800" dirty="0">
              <a:solidFill>
                <a:srgbClr val="FFFFFF"/>
              </a:solidFill>
            </a:endParaRPr>
          </a:p>
        </p:txBody>
      </p:sp>
      <p:sp>
        <p:nvSpPr>
          <p:cNvPr id="14340" name="Rectangle 4"/>
          <p:cNvSpPr>
            <a:spLocks noChangeArrowheads="1"/>
          </p:cNvSpPr>
          <p:nvPr/>
        </p:nvSpPr>
        <p:spPr bwMode="auto">
          <a:xfrm>
            <a:off x="0" y="1"/>
            <a:ext cx="12190413" cy="835200"/>
          </a:xfrm>
          <a:prstGeom prst="rect">
            <a:avLst/>
          </a:prstGeom>
          <a:solidFill>
            <a:srgbClr val="9E66AA"/>
          </a:solidFill>
          <a:ln w="9525">
            <a:solidFill>
              <a:srgbClr val="9E66AA"/>
            </a:solidFill>
            <a:miter lim="800000"/>
            <a:headEnd/>
            <a:tailEnd/>
          </a:ln>
        </p:spPr>
        <p:txBody>
          <a:bodyPr wrap="none" anchor="ct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fontAlgn="base" hangingPunct="1">
              <a:spcBef>
                <a:spcPct val="0"/>
              </a:spcBef>
              <a:spcAft>
                <a:spcPct val="0"/>
              </a:spcAft>
              <a:buFontTx/>
              <a:buNone/>
            </a:pPr>
            <a:endParaRPr lang="en-US" altLang="en-US" sz="1800" dirty="0">
              <a:solidFill>
                <a:srgbClr val="FFFFFF"/>
              </a:solidFill>
            </a:endParaRPr>
          </a:p>
        </p:txBody>
      </p:sp>
      <p:sp>
        <p:nvSpPr>
          <p:cNvPr id="14341" name="Text Box 5"/>
          <p:cNvSpPr txBox="1">
            <a:spLocks noChangeArrowheads="1"/>
          </p:cNvSpPr>
          <p:nvPr/>
        </p:nvSpPr>
        <p:spPr bwMode="auto">
          <a:xfrm>
            <a:off x="287318" y="94435"/>
            <a:ext cx="11580892"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eaLnBrk="1" fontAlgn="base" hangingPunct="1">
              <a:spcBef>
                <a:spcPct val="50000"/>
              </a:spcBef>
              <a:spcAft>
                <a:spcPct val="0"/>
              </a:spcAft>
              <a:buFontTx/>
              <a:buNone/>
            </a:pPr>
            <a:r>
              <a:rPr lang="en-GB" altLang="en-US" sz="3600" dirty="0">
                <a:solidFill>
                  <a:srgbClr val="FFFFFF"/>
                </a:solidFill>
                <a:latin typeface="Segoe UI" pitchFamily="34" charset="0"/>
              </a:rPr>
              <a:t>WORKBOOK</a:t>
            </a:r>
          </a:p>
        </p:txBody>
      </p:sp>
      <p:sp>
        <p:nvSpPr>
          <p:cNvPr id="2" name="Rectangle 1"/>
          <p:cNvSpPr/>
          <p:nvPr/>
        </p:nvSpPr>
        <p:spPr>
          <a:xfrm>
            <a:off x="287318" y="1177589"/>
            <a:ext cx="11615778" cy="4339650"/>
          </a:xfrm>
          <a:prstGeom prst="rect">
            <a:avLst/>
          </a:prstGeom>
        </p:spPr>
        <p:txBody>
          <a:bodyPr wrap="square">
            <a:spAutoFit/>
          </a:bodyPr>
          <a:lstStyle/>
          <a:p>
            <a:pPr fontAlgn="base">
              <a:spcBef>
                <a:spcPts val="600"/>
              </a:spcBef>
              <a:spcAft>
                <a:spcPct val="0"/>
              </a:spcAft>
            </a:pPr>
            <a:r>
              <a:rPr lang="en-GB" altLang="en-US" sz="2000" dirty="0">
                <a:latin typeface="Segoe UI" pitchFamily="34" charset="0"/>
              </a:rPr>
              <a:t>The information will be required quarterly in an electronic format to be agreed with the Supplier Relationship Management Team/ Contracts officer or equivalent as set out in the Terms of the Agreement. As a part of the monitoring and management information requirements the Provider will submit, in an electronic format, a range of information including, but not limited to the following</a:t>
            </a:r>
            <a:r>
              <a:rPr lang="en-GB" altLang="en-US" sz="2000" dirty="0" smtClean="0">
                <a:latin typeface="Segoe UI" pitchFamily="34" charset="0"/>
              </a:rPr>
              <a:t>:</a:t>
            </a:r>
          </a:p>
          <a:p>
            <a:pPr fontAlgn="base">
              <a:spcBef>
                <a:spcPts val="600"/>
              </a:spcBef>
              <a:spcAft>
                <a:spcPct val="0"/>
              </a:spcAft>
            </a:pPr>
            <a:endParaRPr lang="en-GB" altLang="en-US" sz="1600" dirty="0">
              <a:latin typeface="Segoe UI" pitchFamily="34" charset="0"/>
            </a:endParaRPr>
          </a:p>
          <a:p>
            <a:pPr marL="800100" lvl="1" indent="-342900" fontAlgn="base">
              <a:spcBef>
                <a:spcPts val="600"/>
              </a:spcBef>
              <a:spcAft>
                <a:spcPct val="0"/>
              </a:spcAft>
              <a:buFont typeface="Arial" panose="020B0604020202020204" pitchFamily="34" charset="0"/>
              <a:buChar char="•"/>
            </a:pPr>
            <a:r>
              <a:rPr lang="en-GB" altLang="en-US" sz="2000" dirty="0" smtClean="0">
                <a:latin typeface="Segoe UI" pitchFamily="34" charset="0"/>
              </a:rPr>
              <a:t>Updates </a:t>
            </a:r>
            <a:r>
              <a:rPr lang="en-GB" altLang="en-US" sz="2000" dirty="0">
                <a:latin typeface="Segoe UI" pitchFamily="34" charset="0"/>
              </a:rPr>
              <a:t>on relationships with local organisations</a:t>
            </a:r>
          </a:p>
          <a:p>
            <a:pPr marL="800100" lvl="1" indent="-342900" fontAlgn="base">
              <a:spcBef>
                <a:spcPts val="600"/>
              </a:spcBef>
              <a:spcAft>
                <a:spcPct val="0"/>
              </a:spcAft>
              <a:buFont typeface="Arial" panose="020B0604020202020204" pitchFamily="34" charset="0"/>
              <a:buChar char="•"/>
            </a:pPr>
            <a:r>
              <a:rPr lang="en-GB" altLang="en-US" sz="2000" dirty="0">
                <a:latin typeface="Segoe UI" pitchFamily="34" charset="0"/>
              </a:rPr>
              <a:t>Work undertaken with the service user group and any actions resulting</a:t>
            </a:r>
          </a:p>
          <a:p>
            <a:pPr marL="800100" lvl="1" indent="-342900" fontAlgn="base">
              <a:spcBef>
                <a:spcPts val="600"/>
              </a:spcBef>
              <a:spcAft>
                <a:spcPct val="0"/>
              </a:spcAft>
              <a:buFont typeface="Arial" panose="020B0604020202020204" pitchFamily="34" charset="0"/>
              <a:buChar char="•"/>
            </a:pPr>
            <a:r>
              <a:rPr lang="en-GB" altLang="en-US" sz="2000" dirty="0">
                <a:latin typeface="Segoe UI" pitchFamily="34" charset="0"/>
              </a:rPr>
              <a:t>implementation of suitable training and development activities</a:t>
            </a:r>
          </a:p>
          <a:p>
            <a:pPr marL="800100" lvl="1" indent="-342900" fontAlgn="base">
              <a:spcBef>
                <a:spcPts val="600"/>
              </a:spcBef>
              <a:spcAft>
                <a:spcPct val="0"/>
              </a:spcAft>
              <a:buFont typeface="Arial" panose="020B0604020202020204" pitchFamily="34" charset="0"/>
              <a:buChar char="•"/>
            </a:pPr>
            <a:r>
              <a:rPr lang="en-GB" altLang="en-US" sz="2000" dirty="0">
                <a:latin typeface="Segoe UI" pitchFamily="34" charset="0"/>
              </a:rPr>
              <a:t>Challenges encountered and risks identified</a:t>
            </a:r>
          </a:p>
          <a:p>
            <a:pPr marL="800100" lvl="1" indent="-342900" fontAlgn="base">
              <a:spcBef>
                <a:spcPts val="600"/>
              </a:spcBef>
              <a:spcAft>
                <a:spcPct val="0"/>
              </a:spcAft>
              <a:buFont typeface="Arial" panose="020B0604020202020204" pitchFamily="34" charset="0"/>
              <a:buChar char="•"/>
            </a:pPr>
            <a:r>
              <a:rPr lang="en-GB" altLang="en-US" sz="2000" dirty="0">
                <a:latin typeface="Segoe UI" pitchFamily="34" charset="0"/>
              </a:rPr>
              <a:t>Up to date financial </a:t>
            </a:r>
            <a:r>
              <a:rPr lang="en-GB" altLang="en-US" sz="2000" dirty="0" smtClean="0">
                <a:latin typeface="Segoe UI" pitchFamily="34" charset="0"/>
              </a:rPr>
              <a:t>statement</a:t>
            </a:r>
          </a:p>
          <a:p>
            <a:pPr marL="342900" indent="-342900" fontAlgn="base">
              <a:spcBef>
                <a:spcPts val="600"/>
              </a:spcBef>
              <a:spcAft>
                <a:spcPct val="0"/>
              </a:spcAft>
              <a:buFont typeface="Arial" panose="020B0604020202020204" pitchFamily="34" charset="0"/>
              <a:buChar char="•"/>
            </a:pPr>
            <a:endParaRPr lang="en-GB" altLang="en-US" sz="2000" dirty="0" smtClean="0">
              <a:latin typeface="Segoe UI" pitchFamily="34" charset="0"/>
            </a:endParaRPr>
          </a:p>
          <a:p>
            <a:pPr fontAlgn="base">
              <a:spcBef>
                <a:spcPts val="600"/>
              </a:spcBef>
              <a:spcAft>
                <a:spcPct val="0"/>
              </a:spcAft>
            </a:pPr>
            <a:r>
              <a:rPr lang="en-GB" altLang="en-US" sz="2000" dirty="0" smtClean="0">
                <a:latin typeface="Segoe UI" pitchFamily="34" charset="0"/>
              </a:rPr>
              <a:t>The workbook will also capture the quantitative data we need for the service</a:t>
            </a:r>
            <a:endParaRPr lang="en-GB" altLang="en-US" sz="2000" dirty="0">
              <a:latin typeface="Segoe UI" pitchFamily="34"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487694" y="6165304"/>
            <a:ext cx="1615443" cy="582169"/>
          </a:xfrm>
          <a:prstGeom prst="rect">
            <a:avLst/>
          </a:prstGeom>
        </p:spPr>
      </p:pic>
    </p:spTree>
    <p:extLst>
      <p:ext uri="{BB962C8B-B14F-4D97-AF65-F5344CB8AC3E}">
        <p14:creationId xmlns:p14="http://schemas.microsoft.com/office/powerpoint/2010/main" val="117025089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0" y="6021288"/>
            <a:ext cx="12190413" cy="836713"/>
          </a:xfrm>
          <a:prstGeom prst="rect">
            <a:avLst/>
          </a:prstGeom>
          <a:solidFill>
            <a:srgbClr val="9E66AA"/>
          </a:solidFill>
          <a:ln w="9525">
            <a:solidFill>
              <a:srgbClr val="9E66AA"/>
            </a:solidFill>
            <a:miter lim="800000"/>
            <a:headEnd/>
            <a:tailEnd/>
          </a:ln>
        </p:spPr>
        <p:txBody>
          <a:bodyPr wrap="none" anchor="ct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fontAlgn="base" hangingPunct="1">
              <a:spcBef>
                <a:spcPct val="0"/>
              </a:spcBef>
              <a:spcAft>
                <a:spcPct val="0"/>
              </a:spcAft>
              <a:buFontTx/>
              <a:buNone/>
            </a:pPr>
            <a:endParaRPr lang="en-US" altLang="en-US" sz="1800" dirty="0">
              <a:solidFill>
                <a:srgbClr val="FFFFFF"/>
              </a:solidFill>
            </a:endParaRPr>
          </a:p>
        </p:txBody>
      </p:sp>
      <p:sp>
        <p:nvSpPr>
          <p:cNvPr id="14340" name="Rectangle 4"/>
          <p:cNvSpPr>
            <a:spLocks noChangeArrowheads="1"/>
          </p:cNvSpPr>
          <p:nvPr/>
        </p:nvSpPr>
        <p:spPr bwMode="auto">
          <a:xfrm>
            <a:off x="0" y="1"/>
            <a:ext cx="12190413" cy="835200"/>
          </a:xfrm>
          <a:prstGeom prst="rect">
            <a:avLst/>
          </a:prstGeom>
          <a:solidFill>
            <a:srgbClr val="9E66AA"/>
          </a:solidFill>
          <a:ln w="9525">
            <a:solidFill>
              <a:srgbClr val="9E66AA"/>
            </a:solidFill>
            <a:miter lim="800000"/>
            <a:headEnd/>
            <a:tailEnd/>
          </a:ln>
        </p:spPr>
        <p:txBody>
          <a:bodyPr wrap="none" anchor="ct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fontAlgn="base" hangingPunct="1">
              <a:spcBef>
                <a:spcPct val="0"/>
              </a:spcBef>
              <a:spcAft>
                <a:spcPct val="0"/>
              </a:spcAft>
              <a:buFontTx/>
              <a:buNone/>
            </a:pPr>
            <a:endParaRPr lang="en-US" altLang="en-US" sz="1800" dirty="0">
              <a:solidFill>
                <a:srgbClr val="FFFFFF"/>
              </a:solidFill>
            </a:endParaRPr>
          </a:p>
        </p:txBody>
      </p:sp>
      <p:sp>
        <p:nvSpPr>
          <p:cNvPr id="14341" name="Text Box 5"/>
          <p:cNvSpPr txBox="1">
            <a:spLocks noChangeArrowheads="1"/>
          </p:cNvSpPr>
          <p:nvPr/>
        </p:nvSpPr>
        <p:spPr bwMode="auto">
          <a:xfrm>
            <a:off x="287318" y="94435"/>
            <a:ext cx="11580892"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eaLnBrk="1" fontAlgn="base" hangingPunct="1">
              <a:spcBef>
                <a:spcPct val="50000"/>
              </a:spcBef>
              <a:spcAft>
                <a:spcPct val="0"/>
              </a:spcAft>
              <a:buFontTx/>
              <a:buNone/>
            </a:pPr>
            <a:r>
              <a:rPr lang="en-GB" altLang="en-US" sz="3600" dirty="0">
                <a:solidFill>
                  <a:srgbClr val="FFFFFF"/>
                </a:solidFill>
                <a:latin typeface="Segoe UI" pitchFamily="34" charset="0"/>
              </a:rPr>
              <a:t>BUDGET &amp; CONTRACT</a:t>
            </a:r>
          </a:p>
        </p:txBody>
      </p:sp>
      <p:sp>
        <p:nvSpPr>
          <p:cNvPr id="2" name="Rectangle 1"/>
          <p:cNvSpPr/>
          <p:nvPr/>
        </p:nvSpPr>
        <p:spPr>
          <a:xfrm>
            <a:off x="269875" y="2060848"/>
            <a:ext cx="11615778" cy="2862322"/>
          </a:xfrm>
          <a:prstGeom prst="rect">
            <a:avLst/>
          </a:prstGeom>
        </p:spPr>
        <p:txBody>
          <a:bodyPr wrap="square">
            <a:spAutoFit/>
          </a:bodyPr>
          <a:lstStyle/>
          <a:p>
            <a:pPr fontAlgn="base">
              <a:spcBef>
                <a:spcPts val="600"/>
              </a:spcBef>
              <a:spcAft>
                <a:spcPct val="0"/>
              </a:spcAft>
            </a:pPr>
            <a:r>
              <a:rPr lang="en-GB" altLang="en-US" sz="3200" dirty="0">
                <a:latin typeface="Segoe UI" pitchFamily="34" charset="0"/>
              </a:rPr>
              <a:t>Budget is £125,000 per year</a:t>
            </a:r>
          </a:p>
          <a:p>
            <a:pPr fontAlgn="base">
              <a:spcBef>
                <a:spcPts val="600"/>
              </a:spcBef>
              <a:spcAft>
                <a:spcPct val="0"/>
              </a:spcAft>
            </a:pPr>
            <a:endParaRPr lang="en-GB" altLang="en-US" sz="3200" dirty="0">
              <a:latin typeface="Segoe UI" pitchFamily="34" charset="0"/>
            </a:endParaRPr>
          </a:p>
          <a:p>
            <a:pPr fontAlgn="base">
              <a:spcBef>
                <a:spcPts val="600"/>
              </a:spcBef>
              <a:spcAft>
                <a:spcPct val="0"/>
              </a:spcAft>
            </a:pPr>
            <a:r>
              <a:rPr lang="en-GB" altLang="en-US" sz="3200" dirty="0">
                <a:latin typeface="Segoe UI" pitchFamily="34" charset="0"/>
              </a:rPr>
              <a:t>Contract is for 3 years with (1+1 year extension options)</a:t>
            </a:r>
          </a:p>
          <a:p>
            <a:pPr fontAlgn="base">
              <a:spcBef>
                <a:spcPts val="600"/>
              </a:spcBef>
              <a:spcAft>
                <a:spcPct val="0"/>
              </a:spcAft>
            </a:pPr>
            <a:endParaRPr lang="en-GB" altLang="en-US" sz="3200" dirty="0">
              <a:latin typeface="Segoe UI" pitchFamily="34" charset="0"/>
            </a:endParaRPr>
          </a:p>
          <a:p>
            <a:pPr fontAlgn="base">
              <a:spcBef>
                <a:spcPts val="600"/>
              </a:spcBef>
              <a:spcAft>
                <a:spcPct val="0"/>
              </a:spcAft>
            </a:pPr>
            <a:r>
              <a:rPr lang="en-GB" altLang="en-US" sz="3200" dirty="0">
                <a:latin typeface="Segoe UI" pitchFamily="34" charset="0"/>
              </a:rPr>
              <a:t>Contract start date: 1st April 2021</a:t>
            </a: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487694" y="6165304"/>
            <a:ext cx="1615443" cy="582169"/>
          </a:xfrm>
          <a:prstGeom prst="rect">
            <a:avLst/>
          </a:prstGeom>
        </p:spPr>
      </p:pic>
    </p:spTree>
    <p:extLst>
      <p:ext uri="{BB962C8B-B14F-4D97-AF65-F5344CB8AC3E}">
        <p14:creationId xmlns:p14="http://schemas.microsoft.com/office/powerpoint/2010/main" val="67226399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0" y="6021288"/>
            <a:ext cx="12190413" cy="836713"/>
          </a:xfrm>
          <a:prstGeom prst="rect">
            <a:avLst/>
          </a:prstGeom>
          <a:solidFill>
            <a:srgbClr val="9E66AA"/>
          </a:solidFill>
          <a:ln w="9525">
            <a:solidFill>
              <a:srgbClr val="9E66AA"/>
            </a:solidFill>
            <a:miter lim="800000"/>
            <a:headEnd/>
            <a:tailEnd/>
          </a:ln>
        </p:spPr>
        <p:txBody>
          <a:bodyPr wrap="none" anchor="ct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fontAlgn="base" hangingPunct="1">
              <a:spcBef>
                <a:spcPct val="0"/>
              </a:spcBef>
              <a:spcAft>
                <a:spcPct val="0"/>
              </a:spcAft>
              <a:buFontTx/>
              <a:buNone/>
            </a:pPr>
            <a:endParaRPr lang="en-US" altLang="en-US" sz="1800" dirty="0">
              <a:solidFill>
                <a:srgbClr val="FFFFFF"/>
              </a:solidFill>
            </a:endParaRPr>
          </a:p>
        </p:txBody>
      </p:sp>
      <p:sp>
        <p:nvSpPr>
          <p:cNvPr id="14340" name="Rectangle 4"/>
          <p:cNvSpPr>
            <a:spLocks noChangeArrowheads="1"/>
          </p:cNvSpPr>
          <p:nvPr/>
        </p:nvSpPr>
        <p:spPr bwMode="auto">
          <a:xfrm>
            <a:off x="0" y="1"/>
            <a:ext cx="12190413" cy="835200"/>
          </a:xfrm>
          <a:prstGeom prst="rect">
            <a:avLst/>
          </a:prstGeom>
          <a:solidFill>
            <a:srgbClr val="9E66AA"/>
          </a:solidFill>
          <a:ln w="9525">
            <a:solidFill>
              <a:srgbClr val="9E66AA"/>
            </a:solidFill>
            <a:miter lim="800000"/>
            <a:headEnd/>
            <a:tailEnd/>
          </a:ln>
        </p:spPr>
        <p:txBody>
          <a:bodyPr wrap="none" anchor="ct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fontAlgn="base" hangingPunct="1">
              <a:spcBef>
                <a:spcPct val="0"/>
              </a:spcBef>
              <a:spcAft>
                <a:spcPct val="0"/>
              </a:spcAft>
              <a:buFontTx/>
              <a:buNone/>
            </a:pPr>
            <a:endParaRPr lang="en-US" altLang="en-US" sz="1800" dirty="0">
              <a:solidFill>
                <a:srgbClr val="FFFFFF"/>
              </a:solidFill>
            </a:endParaRPr>
          </a:p>
        </p:txBody>
      </p:sp>
      <p:sp>
        <p:nvSpPr>
          <p:cNvPr id="14341" name="Text Box 5"/>
          <p:cNvSpPr txBox="1">
            <a:spLocks noChangeArrowheads="1"/>
          </p:cNvSpPr>
          <p:nvPr/>
        </p:nvSpPr>
        <p:spPr bwMode="auto">
          <a:xfrm>
            <a:off x="287318" y="94435"/>
            <a:ext cx="11580892"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eaLnBrk="1" fontAlgn="base" hangingPunct="1">
              <a:spcBef>
                <a:spcPct val="50000"/>
              </a:spcBef>
              <a:spcAft>
                <a:spcPct val="0"/>
              </a:spcAft>
              <a:buFontTx/>
              <a:buNone/>
            </a:pPr>
            <a:r>
              <a:rPr lang="en-GB" altLang="en-US" sz="3600" dirty="0">
                <a:solidFill>
                  <a:srgbClr val="FFFFFF"/>
                </a:solidFill>
                <a:latin typeface="Segoe UI" pitchFamily="34" charset="0"/>
              </a:rPr>
              <a:t>PROCUREMENT</a:t>
            </a:r>
          </a:p>
        </p:txBody>
      </p:sp>
      <p:sp>
        <p:nvSpPr>
          <p:cNvPr id="2" name="Rectangle 1"/>
          <p:cNvSpPr/>
          <p:nvPr/>
        </p:nvSpPr>
        <p:spPr>
          <a:xfrm>
            <a:off x="287318" y="1177589"/>
            <a:ext cx="3575640" cy="1831271"/>
          </a:xfrm>
          <a:prstGeom prst="rect">
            <a:avLst/>
          </a:prstGeom>
        </p:spPr>
        <p:txBody>
          <a:bodyPr wrap="square">
            <a:spAutoFit/>
          </a:bodyPr>
          <a:lstStyle/>
          <a:p>
            <a:pPr fontAlgn="base">
              <a:spcBef>
                <a:spcPts val="600"/>
              </a:spcBef>
              <a:spcAft>
                <a:spcPct val="0"/>
              </a:spcAft>
            </a:pPr>
            <a:r>
              <a:rPr lang="en-GB" altLang="en-US" sz="3600" b="1" dirty="0">
                <a:latin typeface="Segoe UI" pitchFamily="34" charset="0"/>
              </a:rPr>
              <a:t>ESITMATED </a:t>
            </a:r>
            <a:r>
              <a:rPr lang="en-GB" altLang="en-US" sz="3600" b="1" dirty="0" smtClean="0">
                <a:latin typeface="Segoe UI" pitchFamily="34" charset="0"/>
              </a:rPr>
              <a:t>TIMESCALES:</a:t>
            </a:r>
          </a:p>
          <a:p>
            <a:pPr fontAlgn="base">
              <a:spcBef>
                <a:spcPts val="600"/>
              </a:spcBef>
              <a:spcAft>
                <a:spcPct val="0"/>
              </a:spcAft>
            </a:pPr>
            <a:endParaRPr lang="en-GB" altLang="en-US" sz="3600" b="1" dirty="0">
              <a:solidFill>
                <a:srgbClr val="FF0000"/>
              </a:solidFill>
              <a:latin typeface="Segoe UI" pitchFamily="34"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487694" y="6165304"/>
            <a:ext cx="1615443" cy="582169"/>
          </a:xfrm>
          <a:prstGeom prst="rect">
            <a:avLst/>
          </a:prstGeom>
        </p:spPr>
      </p:pic>
      <p:graphicFrame>
        <p:nvGraphicFramePr>
          <p:cNvPr id="3" name="Table 2"/>
          <p:cNvGraphicFramePr>
            <a:graphicFrameLocks noGrp="1"/>
          </p:cNvGraphicFramePr>
          <p:nvPr>
            <p:extLst>
              <p:ext uri="{D42A27DB-BD31-4B8C-83A1-F6EECF244321}">
                <p14:modId xmlns:p14="http://schemas.microsoft.com/office/powerpoint/2010/main" val="2346802134"/>
              </p:ext>
            </p:extLst>
          </p:nvPr>
        </p:nvGraphicFramePr>
        <p:xfrm>
          <a:off x="3358901" y="1052736"/>
          <a:ext cx="7936513" cy="4896545"/>
        </p:xfrm>
        <a:graphic>
          <a:graphicData uri="http://schemas.openxmlformats.org/drawingml/2006/table">
            <a:tbl>
              <a:tblPr>
                <a:tableStyleId>{5C22544A-7EE6-4342-B048-85BDC9FD1C3A}</a:tableStyleId>
              </a:tblPr>
              <a:tblGrid>
                <a:gridCol w="2213585"/>
                <a:gridCol w="5722928"/>
              </a:tblGrid>
              <a:tr h="235119">
                <a:tc>
                  <a:txBody>
                    <a:bodyPr/>
                    <a:lstStyle/>
                    <a:p>
                      <a:pPr algn="l">
                        <a:lnSpc>
                          <a:spcPct val="115000"/>
                        </a:lnSpc>
                        <a:spcBef>
                          <a:spcPts val="600"/>
                        </a:spcBef>
                        <a:spcAft>
                          <a:spcPts val="600"/>
                        </a:spcAft>
                        <a:tabLst>
                          <a:tab pos="540385" algn="l"/>
                          <a:tab pos="1170305" algn="l"/>
                          <a:tab pos="1980565" algn="l"/>
                          <a:tab pos="2700655" algn="l"/>
                        </a:tabLst>
                      </a:pPr>
                      <a:r>
                        <a:rPr lang="en-GB" sz="1200" b="1" dirty="0">
                          <a:effectLst/>
                        </a:rPr>
                        <a:t>Stage</a:t>
                      </a:r>
                      <a:endParaRPr lang="en-GB" sz="1200" b="1" dirty="0">
                        <a:effectLst/>
                        <a:latin typeface="Arial"/>
                        <a:ea typeface="Times New Roman"/>
                        <a:cs typeface="Times New Roman"/>
                      </a:endParaRPr>
                    </a:p>
                  </a:txBody>
                  <a:tcPr marL="67416" marR="67416" marT="0" marB="0"/>
                </a:tc>
                <a:tc>
                  <a:txBody>
                    <a:bodyPr/>
                    <a:lstStyle/>
                    <a:p>
                      <a:pPr algn="l">
                        <a:lnSpc>
                          <a:spcPct val="115000"/>
                        </a:lnSpc>
                        <a:spcBef>
                          <a:spcPts val="600"/>
                        </a:spcBef>
                        <a:spcAft>
                          <a:spcPts val="600"/>
                        </a:spcAft>
                        <a:tabLst>
                          <a:tab pos="540385" algn="l"/>
                          <a:tab pos="1170305" algn="l"/>
                          <a:tab pos="1980565" algn="l"/>
                          <a:tab pos="2700655" algn="l"/>
                        </a:tabLst>
                      </a:pPr>
                      <a:r>
                        <a:rPr lang="en-GB" sz="1200" b="1" dirty="0">
                          <a:effectLst/>
                        </a:rPr>
                        <a:t>Date(s)/time</a:t>
                      </a:r>
                      <a:endParaRPr lang="en-GB" sz="1200" b="1" dirty="0">
                        <a:effectLst/>
                        <a:latin typeface="Arial"/>
                        <a:ea typeface="Times New Roman"/>
                        <a:cs typeface="Times New Roman"/>
                      </a:endParaRPr>
                    </a:p>
                  </a:txBody>
                  <a:tcPr marL="67416" marR="67416" marT="0" marB="0"/>
                </a:tc>
              </a:tr>
              <a:tr h="470238">
                <a:tc>
                  <a:txBody>
                    <a:bodyPr/>
                    <a:lstStyle/>
                    <a:p>
                      <a:pPr algn="l">
                        <a:lnSpc>
                          <a:spcPct val="115000"/>
                        </a:lnSpc>
                        <a:spcBef>
                          <a:spcPts val="600"/>
                        </a:spcBef>
                        <a:spcAft>
                          <a:spcPts val="600"/>
                        </a:spcAft>
                        <a:tabLst>
                          <a:tab pos="540385" algn="l"/>
                          <a:tab pos="1170305" algn="l"/>
                          <a:tab pos="1980565" algn="l"/>
                          <a:tab pos="2700655" algn="l"/>
                        </a:tabLst>
                      </a:pPr>
                      <a:r>
                        <a:rPr lang="en-GB" sz="1200" b="1" dirty="0">
                          <a:effectLst/>
                        </a:rPr>
                        <a:t>Issue of Invitation to mini competition</a:t>
                      </a:r>
                      <a:endParaRPr lang="en-GB" sz="1200" b="1" dirty="0">
                        <a:effectLst/>
                        <a:latin typeface="Arial"/>
                        <a:ea typeface="Times New Roman"/>
                        <a:cs typeface="Times New Roman"/>
                      </a:endParaRPr>
                    </a:p>
                  </a:txBody>
                  <a:tcPr marL="67416" marR="67416" marT="0" marB="0"/>
                </a:tc>
                <a:tc>
                  <a:txBody>
                    <a:bodyPr/>
                    <a:lstStyle/>
                    <a:p>
                      <a:pPr algn="ctr">
                        <a:lnSpc>
                          <a:spcPct val="115000"/>
                        </a:lnSpc>
                        <a:spcBef>
                          <a:spcPts val="600"/>
                        </a:spcBef>
                        <a:spcAft>
                          <a:spcPts val="600"/>
                        </a:spcAft>
                        <a:tabLst>
                          <a:tab pos="540385" algn="l"/>
                          <a:tab pos="1170305" algn="l"/>
                          <a:tab pos="1980565" algn="l"/>
                          <a:tab pos="2700655" algn="l"/>
                        </a:tabLst>
                      </a:pPr>
                      <a:r>
                        <a:rPr lang="en-GB" sz="1200" b="1" dirty="0">
                          <a:effectLst/>
                        </a:rPr>
                        <a:t>30/10/2020</a:t>
                      </a:r>
                      <a:r>
                        <a:rPr lang="en-GB" sz="1000" b="1" dirty="0">
                          <a:effectLst/>
                        </a:rPr>
                        <a:t> </a:t>
                      </a:r>
                      <a:endParaRPr lang="en-GB" sz="1200" b="1" dirty="0">
                        <a:effectLst/>
                        <a:latin typeface="Arial"/>
                        <a:ea typeface="Times New Roman"/>
                        <a:cs typeface="Times New Roman"/>
                      </a:endParaRPr>
                    </a:p>
                  </a:txBody>
                  <a:tcPr marL="67416" marR="67416" marT="0" marB="0"/>
                </a:tc>
              </a:tr>
              <a:tr h="705356">
                <a:tc>
                  <a:txBody>
                    <a:bodyPr/>
                    <a:lstStyle/>
                    <a:p>
                      <a:pPr algn="l">
                        <a:lnSpc>
                          <a:spcPct val="115000"/>
                        </a:lnSpc>
                        <a:spcBef>
                          <a:spcPts val="600"/>
                        </a:spcBef>
                        <a:spcAft>
                          <a:spcPts val="600"/>
                        </a:spcAft>
                        <a:tabLst>
                          <a:tab pos="540385" algn="l"/>
                          <a:tab pos="1170305" algn="l"/>
                          <a:tab pos="1980565" algn="l"/>
                          <a:tab pos="2700655" algn="l"/>
                        </a:tabLst>
                      </a:pPr>
                      <a:r>
                        <a:rPr lang="en-GB" sz="1200" b="1" dirty="0">
                          <a:effectLst/>
                        </a:rPr>
                        <a:t>Deadline for Clarification questions </a:t>
                      </a:r>
                      <a:endParaRPr lang="en-GB" sz="1200" b="1" dirty="0">
                        <a:effectLst/>
                        <a:latin typeface="Arial"/>
                        <a:ea typeface="Times New Roman"/>
                        <a:cs typeface="Times New Roman"/>
                      </a:endParaRPr>
                    </a:p>
                  </a:txBody>
                  <a:tcPr marL="67416" marR="67416" marT="0" marB="0"/>
                </a:tc>
                <a:tc>
                  <a:txBody>
                    <a:bodyPr/>
                    <a:lstStyle/>
                    <a:p>
                      <a:pPr algn="ctr">
                        <a:lnSpc>
                          <a:spcPct val="115000"/>
                        </a:lnSpc>
                        <a:spcBef>
                          <a:spcPts val="600"/>
                        </a:spcBef>
                        <a:spcAft>
                          <a:spcPts val="600"/>
                        </a:spcAft>
                        <a:tabLst>
                          <a:tab pos="540385" algn="l"/>
                          <a:tab pos="1170305" algn="l"/>
                          <a:tab pos="1980565" algn="l"/>
                          <a:tab pos="2700655" algn="l"/>
                        </a:tabLst>
                      </a:pPr>
                      <a:r>
                        <a:rPr lang="en-GB" sz="1200" b="1" dirty="0">
                          <a:effectLst/>
                        </a:rPr>
                        <a:t>10/11/2020  </a:t>
                      </a:r>
                      <a:endParaRPr lang="en-GB" sz="1200" b="1" dirty="0">
                        <a:effectLst/>
                        <a:latin typeface="Arial"/>
                        <a:ea typeface="Times New Roman"/>
                        <a:cs typeface="Times New Roman"/>
                      </a:endParaRPr>
                    </a:p>
                  </a:txBody>
                  <a:tcPr marL="67416" marR="67416" marT="0" marB="0"/>
                </a:tc>
              </a:tr>
              <a:tr h="705356">
                <a:tc>
                  <a:txBody>
                    <a:bodyPr/>
                    <a:lstStyle/>
                    <a:p>
                      <a:pPr algn="l">
                        <a:lnSpc>
                          <a:spcPct val="115000"/>
                        </a:lnSpc>
                        <a:spcBef>
                          <a:spcPts val="600"/>
                        </a:spcBef>
                        <a:spcAft>
                          <a:spcPts val="600"/>
                        </a:spcAft>
                        <a:tabLst>
                          <a:tab pos="540385" algn="l"/>
                          <a:tab pos="1170305" algn="l"/>
                          <a:tab pos="1980565" algn="l"/>
                          <a:tab pos="2700655" algn="l"/>
                        </a:tabLst>
                      </a:pPr>
                      <a:r>
                        <a:rPr lang="en-GB" sz="1200" b="1">
                          <a:effectLst/>
                        </a:rPr>
                        <a:t>Issue answers to Clarification Questions</a:t>
                      </a:r>
                      <a:endParaRPr lang="en-GB" sz="1200" b="1">
                        <a:effectLst/>
                        <a:latin typeface="Arial"/>
                        <a:ea typeface="Times New Roman"/>
                        <a:cs typeface="Times New Roman"/>
                      </a:endParaRPr>
                    </a:p>
                  </a:txBody>
                  <a:tcPr marL="67416" marR="67416" marT="0" marB="0"/>
                </a:tc>
                <a:tc>
                  <a:txBody>
                    <a:bodyPr/>
                    <a:lstStyle/>
                    <a:p>
                      <a:pPr algn="ctr">
                        <a:lnSpc>
                          <a:spcPct val="115000"/>
                        </a:lnSpc>
                        <a:spcBef>
                          <a:spcPts val="600"/>
                        </a:spcBef>
                        <a:spcAft>
                          <a:spcPts val="600"/>
                        </a:spcAft>
                        <a:tabLst>
                          <a:tab pos="540385" algn="l"/>
                          <a:tab pos="1170305" algn="l"/>
                          <a:tab pos="1980565" algn="l"/>
                          <a:tab pos="2700655" algn="l"/>
                        </a:tabLst>
                      </a:pPr>
                      <a:r>
                        <a:rPr lang="en-GB" sz="1200" b="1" dirty="0">
                          <a:effectLst/>
                        </a:rPr>
                        <a:t>17/11/2020</a:t>
                      </a:r>
                      <a:endParaRPr lang="en-GB" sz="1200" b="1" dirty="0">
                        <a:effectLst/>
                        <a:latin typeface="Arial"/>
                        <a:ea typeface="Times New Roman"/>
                        <a:cs typeface="Times New Roman"/>
                      </a:endParaRPr>
                    </a:p>
                  </a:txBody>
                  <a:tcPr marL="67416" marR="67416" marT="0" marB="0"/>
                </a:tc>
              </a:tr>
              <a:tr h="899525">
                <a:tc>
                  <a:txBody>
                    <a:bodyPr/>
                    <a:lstStyle/>
                    <a:p>
                      <a:pPr algn="l">
                        <a:lnSpc>
                          <a:spcPct val="115000"/>
                        </a:lnSpc>
                        <a:spcBef>
                          <a:spcPts val="600"/>
                        </a:spcBef>
                        <a:spcAft>
                          <a:spcPts val="600"/>
                        </a:spcAft>
                        <a:tabLst>
                          <a:tab pos="540385" algn="l"/>
                          <a:tab pos="1170305" algn="l"/>
                          <a:tab pos="1980565" algn="l"/>
                          <a:tab pos="2700655" algn="l"/>
                        </a:tabLst>
                      </a:pPr>
                      <a:r>
                        <a:rPr lang="en-GB" sz="1200" b="1">
                          <a:effectLst/>
                        </a:rPr>
                        <a:t>Mini competition Submission Deadline</a:t>
                      </a:r>
                      <a:endParaRPr lang="en-GB" sz="1200" b="1">
                        <a:effectLst/>
                        <a:latin typeface="Arial"/>
                        <a:ea typeface="Times New Roman"/>
                        <a:cs typeface="Times New Roman"/>
                      </a:endParaRPr>
                    </a:p>
                  </a:txBody>
                  <a:tcPr marL="67416" marR="67416" marT="0" marB="0"/>
                </a:tc>
                <a:tc>
                  <a:txBody>
                    <a:bodyPr/>
                    <a:lstStyle/>
                    <a:p>
                      <a:pPr algn="ctr">
                        <a:lnSpc>
                          <a:spcPct val="115000"/>
                        </a:lnSpc>
                        <a:spcBef>
                          <a:spcPts val="600"/>
                        </a:spcBef>
                        <a:spcAft>
                          <a:spcPts val="600"/>
                        </a:spcAft>
                        <a:tabLst>
                          <a:tab pos="540385" algn="l"/>
                          <a:tab pos="1170305" algn="l"/>
                          <a:tab pos="1980565" algn="l"/>
                          <a:tab pos="2700655" algn="l"/>
                        </a:tabLst>
                      </a:pPr>
                      <a:r>
                        <a:rPr lang="en-GB" sz="1200" b="1" dirty="0">
                          <a:effectLst/>
                        </a:rPr>
                        <a:t>14.00 hours on 27/11/2020, </a:t>
                      </a:r>
                      <a:r>
                        <a:rPr lang="en-GB" sz="1200" dirty="0">
                          <a:effectLst/>
                        </a:rPr>
                        <a:t>Proposals received after the due time will not be considered.  </a:t>
                      </a:r>
                      <a:endParaRPr lang="en-GB" sz="1200" dirty="0">
                        <a:effectLst/>
                        <a:latin typeface="Arial"/>
                        <a:ea typeface="Times New Roman"/>
                        <a:cs typeface="Times New Roman"/>
                      </a:endParaRPr>
                    </a:p>
                  </a:txBody>
                  <a:tcPr marL="67416" marR="67416" marT="0" marB="0"/>
                </a:tc>
              </a:tr>
              <a:tr h="470238">
                <a:tc>
                  <a:txBody>
                    <a:bodyPr/>
                    <a:lstStyle/>
                    <a:p>
                      <a:pPr algn="l">
                        <a:lnSpc>
                          <a:spcPct val="115000"/>
                        </a:lnSpc>
                        <a:spcBef>
                          <a:spcPts val="600"/>
                        </a:spcBef>
                        <a:spcAft>
                          <a:spcPts val="600"/>
                        </a:spcAft>
                        <a:tabLst>
                          <a:tab pos="540385" algn="l"/>
                          <a:tab pos="1170305" algn="l"/>
                          <a:tab pos="1980565" algn="l"/>
                          <a:tab pos="2700655" algn="l"/>
                        </a:tabLst>
                      </a:pPr>
                      <a:r>
                        <a:rPr lang="en-GB" sz="1200" b="1">
                          <a:effectLst/>
                        </a:rPr>
                        <a:t>Evaluation of Proposals</a:t>
                      </a:r>
                      <a:endParaRPr lang="en-GB" sz="1200" b="1">
                        <a:effectLst/>
                        <a:latin typeface="Arial"/>
                        <a:ea typeface="Times New Roman"/>
                        <a:cs typeface="Times New Roman"/>
                      </a:endParaRPr>
                    </a:p>
                  </a:txBody>
                  <a:tcPr marL="67416" marR="67416" marT="0" marB="0"/>
                </a:tc>
                <a:tc>
                  <a:txBody>
                    <a:bodyPr/>
                    <a:lstStyle/>
                    <a:p>
                      <a:pPr algn="ctr">
                        <a:lnSpc>
                          <a:spcPct val="115000"/>
                        </a:lnSpc>
                        <a:spcBef>
                          <a:spcPts val="600"/>
                        </a:spcBef>
                        <a:spcAft>
                          <a:spcPts val="600"/>
                        </a:spcAft>
                        <a:tabLst>
                          <a:tab pos="540385" algn="l"/>
                          <a:tab pos="1170305" algn="l"/>
                          <a:tab pos="1980565" algn="l"/>
                          <a:tab pos="2700655" algn="l"/>
                        </a:tabLst>
                      </a:pPr>
                      <a:r>
                        <a:rPr lang="en-GB" sz="1200" b="1" dirty="0">
                          <a:effectLst/>
                        </a:rPr>
                        <a:t>30/11/2020-18/12/2020</a:t>
                      </a:r>
                      <a:endParaRPr lang="en-GB" sz="1200" b="1" dirty="0">
                        <a:effectLst/>
                        <a:latin typeface="Arial"/>
                        <a:ea typeface="Times New Roman"/>
                        <a:cs typeface="Times New Roman"/>
                      </a:endParaRPr>
                    </a:p>
                  </a:txBody>
                  <a:tcPr marL="67416" marR="67416" marT="0" marB="0"/>
                </a:tc>
              </a:tr>
              <a:tr h="705356">
                <a:tc>
                  <a:txBody>
                    <a:bodyPr/>
                    <a:lstStyle/>
                    <a:p>
                      <a:pPr algn="l">
                        <a:lnSpc>
                          <a:spcPct val="115000"/>
                        </a:lnSpc>
                        <a:spcBef>
                          <a:spcPts val="600"/>
                        </a:spcBef>
                        <a:spcAft>
                          <a:spcPts val="600"/>
                        </a:spcAft>
                        <a:tabLst>
                          <a:tab pos="540385" algn="l"/>
                          <a:tab pos="1170305" algn="l"/>
                          <a:tab pos="1980565" algn="l"/>
                          <a:tab pos="2700655" algn="l"/>
                        </a:tabLst>
                      </a:pPr>
                      <a:r>
                        <a:rPr lang="en-GB" sz="1200" b="1">
                          <a:effectLst/>
                        </a:rPr>
                        <a:t>Notification of outcome to suppliers</a:t>
                      </a:r>
                      <a:endParaRPr lang="en-GB" sz="1200" b="1">
                        <a:effectLst/>
                        <a:latin typeface="Arial"/>
                        <a:ea typeface="Times New Roman"/>
                        <a:cs typeface="Times New Roman"/>
                      </a:endParaRPr>
                    </a:p>
                  </a:txBody>
                  <a:tcPr marL="67416" marR="67416" marT="0" marB="0"/>
                </a:tc>
                <a:tc>
                  <a:txBody>
                    <a:bodyPr/>
                    <a:lstStyle/>
                    <a:p>
                      <a:pPr algn="ctr">
                        <a:lnSpc>
                          <a:spcPct val="115000"/>
                        </a:lnSpc>
                        <a:spcBef>
                          <a:spcPts val="600"/>
                        </a:spcBef>
                        <a:spcAft>
                          <a:spcPts val="600"/>
                        </a:spcAft>
                        <a:tabLst>
                          <a:tab pos="540385" algn="l"/>
                          <a:tab pos="1170305" algn="l"/>
                          <a:tab pos="1980565" algn="l"/>
                          <a:tab pos="2700655" algn="l"/>
                        </a:tabLst>
                      </a:pPr>
                      <a:r>
                        <a:rPr lang="en-GB" sz="1200" b="1" dirty="0" smtClean="0">
                          <a:effectLst/>
                        </a:rPr>
                        <a:t>4/01/2021-8/01/2021</a:t>
                      </a:r>
                      <a:endParaRPr lang="en-GB" sz="1200" b="1" dirty="0">
                        <a:effectLst/>
                        <a:latin typeface="Arial"/>
                        <a:ea typeface="Times New Roman"/>
                        <a:cs typeface="Times New Roman"/>
                      </a:endParaRPr>
                    </a:p>
                  </a:txBody>
                  <a:tcPr marL="67416" marR="67416" marT="0" marB="0"/>
                </a:tc>
              </a:tr>
              <a:tr h="235119">
                <a:tc>
                  <a:txBody>
                    <a:bodyPr/>
                    <a:lstStyle/>
                    <a:p>
                      <a:pPr algn="l">
                        <a:lnSpc>
                          <a:spcPct val="115000"/>
                        </a:lnSpc>
                        <a:spcBef>
                          <a:spcPts val="600"/>
                        </a:spcBef>
                        <a:spcAft>
                          <a:spcPts val="600"/>
                        </a:spcAft>
                        <a:tabLst>
                          <a:tab pos="540385" algn="l"/>
                          <a:tab pos="1170305" algn="l"/>
                          <a:tab pos="1980565" algn="l"/>
                          <a:tab pos="2700655" algn="l"/>
                        </a:tabLst>
                      </a:pPr>
                      <a:r>
                        <a:rPr lang="en-GB" sz="1200" b="1">
                          <a:effectLst/>
                        </a:rPr>
                        <a:t>Standstill period</a:t>
                      </a:r>
                      <a:endParaRPr lang="en-GB" sz="1200" b="1">
                        <a:effectLst/>
                        <a:latin typeface="Arial"/>
                        <a:ea typeface="Times New Roman"/>
                        <a:cs typeface="Times New Roman"/>
                      </a:endParaRPr>
                    </a:p>
                  </a:txBody>
                  <a:tcPr marL="67416" marR="67416" marT="0" marB="0"/>
                </a:tc>
                <a:tc>
                  <a:txBody>
                    <a:bodyPr/>
                    <a:lstStyle/>
                    <a:p>
                      <a:pPr algn="ctr">
                        <a:lnSpc>
                          <a:spcPct val="115000"/>
                        </a:lnSpc>
                        <a:spcBef>
                          <a:spcPts val="600"/>
                        </a:spcBef>
                        <a:spcAft>
                          <a:spcPts val="600"/>
                        </a:spcAft>
                        <a:tabLst>
                          <a:tab pos="540385" algn="l"/>
                          <a:tab pos="1170305" algn="l"/>
                          <a:tab pos="1980565" algn="l"/>
                          <a:tab pos="2700655" algn="l"/>
                        </a:tabLst>
                      </a:pPr>
                      <a:r>
                        <a:rPr lang="en-GB" sz="1200" b="1" dirty="0">
                          <a:effectLst/>
                        </a:rPr>
                        <a:t>11/02/2021 – 22/01/2021</a:t>
                      </a:r>
                      <a:endParaRPr lang="en-GB" sz="1200" b="1" dirty="0">
                        <a:effectLst/>
                        <a:latin typeface="Arial"/>
                        <a:ea typeface="Times New Roman"/>
                        <a:cs typeface="Times New Roman"/>
                      </a:endParaRPr>
                    </a:p>
                  </a:txBody>
                  <a:tcPr marL="67416" marR="67416" marT="0" marB="0"/>
                </a:tc>
              </a:tr>
              <a:tr h="470238">
                <a:tc>
                  <a:txBody>
                    <a:bodyPr/>
                    <a:lstStyle/>
                    <a:p>
                      <a:pPr algn="l">
                        <a:lnSpc>
                          <a:spcPct val="115000"/>
                        </a:lnSpc>
                        <a:spcBef>
                          <a:spcPts val="600"/>
                        </a:spcBef>
                        <a:spcAft>
                          <a:spcPts val="600"/>
                        </a:spcAft>
                        <a:tabLst>
                          <a:tab pos="540385" algn="l"/>
                          <a:tab pos="1170305" algn="l"/>
                          <a:tab pos="1980565" algn="l"/>
                          <a:tab pos="2700655" algn="l"/>
                        </a:tabLst>
                      </a:pPr>
                      <a:r>
                        <a:rPr lang="en-GB" sz="1200" b="1" dirty="0">
                          <a:effectLst/>
                        </a:rPr>
                        <a:t>Expected Intend to  award date </a:t>
                      </a:r>
                      <a:endParaRPr lang="en-GB" sz="1200" b="1" dirty="0">
                        <a:effectLst/>
                        <a:latin typeface="Arial"/>
                        <a:ea typeface="Times New Roman"/>
                        <a:cs typeface="Times New Roman"/>
                      </a:endParaRPr>
                    </a:p>
                  </a:txBody>
                  <a:tcPr marL="67416" marR="67416" marT="0" marB="0"/>
                </a:tc>
                <a:tc>
                  <a:txBody>
                    <a:bodyPr/>
                    <a:lstStyle/>
                    <a:p>
                      <a:pPr algn="ctr">
                        <a:lnSpc>
                          <a:spcPct val="115000"/>
                        </a:lnSpc>
                        <a:spcBef>
                          <a:spcPts val="600"/>
                        </a:spcBef>
                        <a:spcAft>
                          <a:spcPts val="600"/>
                        </a:spcAft>
                        <a:tabLst>
                          <a:tab pos="540385" algn="l"/>
                          <a:tab pos="1170305" algn="l"/>
                          <a:tab pos="1980565" algn="l"/>
                          <a:tab pos="2700655" algn="l"/>
                        </a:tabLst>
                      </a:pPr>
                      <a:r>
                        <a:rPr lang="en-GB" sz="1200" b="1" dirty="0">
                          <a:effectLst/>
                        </a:rPr>
                        <a:t>25/01/2021-29/01/2021</a:t>
                      </a:r>
                      <a:endParaRPr lang="en-GB" sz="1200" b="1" dirty="0">
                        <a:effectLst/>
                        <a:latin typeface="Arial"/>
                        <a:ea typeface="Times New Roman"/>
                        <a:cs typeface="Times New Roman"/>
                      </a:endParaRPr>
                    </a:p>
                  </a:txBody>
                  <a:tcPr marL="67416" marR="67416" marT="0" marB="0"/>
                </a:tc>
              </a:tr>
            </a:tbl>
          </a:graphicData>
        </a:graphic>
      </p:graphicFrame>
    </p:spTree>
    <p:extLst>
      <p:ext uri="{BB962C8B-B14F-4D97-AF65-F5344CB8AC3E}">
        <p14:creationId xmlns:p14="http://schemas.microsoft.com/office/powerpoint/2010/main" val="31739341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0" y="6021288"/>
            <a:ext cx="12190413" cy="836713"/>
          </a:xfrm>
          <a:prstGeom prst="rect">
            <a:avLst/>
          </a:prstGeom>
          <a:solidFill>
            <a:srgbClr val="9E66AA"/>
          </a:solidFill>
          <a:ln w="9525">
            <a:solidFill>
              <a:srgbClr val="9E66AA"/>
            </a:solidFill>
            <a:miter lim="800000"/>
            <a:headEnd/>
            <a:tailEnd/>
          </a:ln>
        </p:spPr>
        <p:txBody>
          <a:bodyPr wrap="none" anchor="ct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fontAlgn="base" hangingPunct="1">
              <a:spcBef>
                <a:spcPct val="0"/>
              </a:spcBef>
              <a:spcAft>
                <a:spcPct val="0"/>
              </a:spcAft>
              <a:buFontTx/>
              <a:buNone/>
            </a:pPr>
            <a:endParaRPr lang="en-US" altLang="en-US" sz="1800" dirty="0">
              <a:solidFill>
                <a:srgbClr val="FFFFFF"/>
              </a:solidFill>
            </a:endParaRPr>
          </a:p>
        </p:txBody>
      </p:sp>
      <p:sp>
        <p:nvSpPr>
          <p:cNvPr id="14340" name="Rectangle 4"/>
          <p:cNvSpPr>
            <a:spLocks noChangeArrowheads="1"/>
          </p:cNvSpPr>
          <p:nvPr/>
        </p:nvSpPr>
        <p:spPr bwMode="auto">
          <a:xfrm>
            <a:off x="0" y="1"/>
            <a:ext cx="12190413" cy="835200"/>
          </a:xfrm>
          <a:prstGeom prst="rect">
            <a:avLst/>
          </a:prstGeom>
          <a:solidFill>
            <a:srgbClr val="9E66AA"/>
          </a:solidFill>
          <a:ln w="9525">
            <a:solidFill>
              <a:srgbClr val="9E66AA"/>
            </a:solidFill>
            <a:miter lim="800000"/>
            <a:headEnd/>
            <a:tailEnd/>
          </a:ln>
        </p:spPr>
        <p:txBody>
          <a:bodyPr wrap="none" anchor="ct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fontAlgn="base" hangingPunct="1">
              <a:spcBef>
                <a:spcPct val="0"/>
              </a:spcBef>
              <a:spcAft>
                <a:spcPct val="0"/>
              </a:spcAft>
              <a:buFontTx/>
              <a:buNone/>
            </a:pPr>
            <a:r>
              <a:rPr lang="en-US" altLang="en-US" sz="3600" dirty="0">
                <a:solidFill>
                  <a:srgbClr val="FFFFFF"/>
                </a:solidFill>
                <a:latin typeface="Segoe UI" pitchFamily="34" charset="0"/>
              </a:rPr>
              <a:t>Register on the Slough Dynamic Purchasing System</a:t>
            </a: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487694" y="6165304"/>
            <a:ext cx="1615443" cy="582169"/>
          </a:xfrm>
          <a:prstGeom prst="rect">
            <a:avLst/>
          </a:prstGeom>
        </p:spPr>
      </p:pic>
      <p:sp>
        <p:nvSpPr>
          <p:cNvPr id="3" name="Rectangle 2"/>
          <p:cNvSpPr/>
          <p:nvPr/>
        </p:nvSpPr>
        <p:spPr>
          <a:xfrm>
            <a:off x="622598" y="1340768"/>
            <a:ext cx="8784976" cy="5509200"/>
          </a:xfrm>
          <a:prstGeom prst="rect">
            <a:avLst/>
          </a:prstGeom>
        </p:spPr>
        <p:txBody>
          <a:bodyPr wrap="square">
            <a:spAutoFit/>
          </a:bodyPr>
          <a:lstStyle/>
          <a:p>
            <a:r>
              <a:rPr lang="en-GB" sz="2800" dirty="0"/>
              <a:t>SE Shared </a:t>
            </a:r>
            <a:r>
              <a:rPr lang="en-GB" sz="2800" dirty="0" smtClean="0"/>
              <a:t>Services:</a:t>
            </a:r>
          </a:p>
          <a:p>
            <a:endParaRPr lang="en-GB" dirty="0"/>
          </a:p>
          <a:p>
            <a:r>
              <a:rPr lang="en-GB" dirty="0"/>
              <a:t>Our SE Shared Services (In-tend) e-Tendering Portal Address is as follows:</a:t>
            </a:r>
          </a:p>
          <a:p>
            <a:r>
              <a:rPr lang="en-GB" dirty="0">
                <a:hlinkClick r:id="rId4"/>
              </a:rPr>
              <a:t>http://</a:t>
            </a:r>
            <a:r>
              <a:rPr lang="en-GB" dirty="0" smtClean="0">
                <a:hlinkClick r:id="rId4"/>
              </a:rPr>
              <a:t>sesharedservices.org.uk/esourcing/buyer-profiles/slough-borough-council</a:t>
            </a:r>
            <a:endParaRPr lang="en-GB" dirty="0" smtClean="0"/>
          </a:p>
          <a:p>
            <a:endParaRPr lang="en-GB" dirty="0"/>
          </a:p>
          <a:p>
            <a:r>
              <a:rPr lang="en-GB" dirty="0" smtClean="0"/>
              <a:t>Or</a:t>
            </a:r>
          </a:p>
          <a:p>
            <a:endParaRPr lang="en-GB" dirty="0"/>
          </a:p>
          <a:p>
            <a:r>
              <a:rPr lang="en-GB" dirty="0"/>
              <a:t>Google ‘SE shared service’ and click the ‘Register’ tab on the upper right of web </a:t>
            </a:r>
            <a:r>
              <a:rPr lang="en-GB" dirty="0" smtClean="0"/>
              <a:t>page</a:t>
            </a:r>
          </a:p>
          <a:p>
            <a:endParaRPr lang="en-GB" dirty="0" smtClean="0"/>
          </a:p>
          <a:p>
            <a:r>
              <a:rPr lang="en-GB" dirty="0" smtClean="0"/>
              <a:t>DPS Service </a:t>
            </a:r>
            <a:r>
              <a:rPr lang="en-GB" dirty="0"/>
              <a:t>Lots:</a:t>
            </a:r>
          </a:p>
          <a:p>
            <a:r>
              <a:rPr lang="en-GB" sz="1600" dirty="0"/>
              <a:t>10- Information and advice - legal, signposting, financial</a:t>
            </a:r>
          </a:p>
          <a:p>
            <a:r>
              <a:rPr lang="en-GB" sz="1600" dirty="0"/>
              <a:t>16- Mobility aids and </a:t>
            </a:r>
            <a:r>
              <a:rPr lang="en-GB" sz="1600" dirty="0" smtClean="0"/>
              <a:t>equipment</a:t>
            </a:r>
          </a:p>
          <a:p>
            <a:r>
              <a:rPr lang="en-GB" sz="1600" smtClean="0"/>
              <a:t>17- Other </a:t>
            </a:r>
            <a:r>
              <a:rPr lang="en-GB" sz="1600" dirty="0" smtClean="0"/>
              <a:t>services</a:t>
            </a:r>
            <a:endParaRPr lang="en-GB" sz="1600" dirty="0"/>
          </a:p>
          <a:p>
            <a:r>
              <a:rPr lang="en-GB" sz="1600" dirty="0"/>
              <a:t>23- Special assessments</a:t>
            </a:r>
          </a:p>
          <a:p>
            <a:r>
              <a:rPr lang="en-GB" sz="1600" dirty="0"/>
              <a:t>26- Travel training</a:t>
            </a:r>
          </a:p>
          <a:p>
            <a:r>
              <a:rPr lang="en-GB" sz="1600" dirty="0"/>
              <a:t>27- Universal Interpretation services</a:t>
            </a:r>
            <a:endParaRPr lang="en-GB" dirty="0"/>
          </a:p>
          <a:p>
            <a:endParaRPr lang="en-GB" dirty="0"/>
          </a:p>
          <a:p>
            <a:endParaRPr lang="en-GB" dirty="0"/>
          </a:p>
        </p:txBody>
      </p:sp>
      <p:pic>
        <p:nvPicPr>
          <p:cNvPr id="205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607454" y="1077781"/>
            <a:ext cx="3582959" cy="11465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6734104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0" y="6021288"/>
            <a:ext cx="12190413" cy="836713"/>
          </a:xfrm>
          <a:prstGeom prst="rect">
            <a:avLst/>
          </a:prstGeom>
          <a:solidFill>
            <a:srgbClr val="9E66AA"/>
          </a:solidFill>
          <a:ln w="9525">
            <a:solidFill>
              <a:srgbClr val="9E66AA"/>
            </a:solidFill>
            <a:miter lim="800000"/>
            <a:headEnd/>
            <a:tailEnd/>
          </a:ln>
        </p:spPr>
        <p:txBody>
          <a:bodyPr wrap="none" anchor="ct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fontAlgn="base" hangingPunct="1">
              <a:spcBef>
                <a:spcPct val="0"/>
              </a:spcBef>
              <a:spcAft>
                <a:spcPct val="0"/>
              </a:spcAft>
              <a:buFontTx/>
              <a:buNone/>
            </a:pPr>
            <a:endParaRPr lang="en-US" altLang="en-US" sz="1800" dirty="0">
              <a:solidFill>
                <a:srgbClr val="FFFFFF"/>
              </a:solidFill>
            </a:endParaRPr>
          </a:p>
        </p:txBody>
      </p:sp>
      <p:sp>
        <p:nvSpPr>
          <p:cNvPr id="14340" name="Rectangle 4"/>
          <p:cNvSpPr>
            <a:spLocks noChangeArrowheads="1"/>
          </p:cNvSpPr>
          <p:nvPr/>
        </p:nvSpPr>
        <p:spPr bwMode="auto">
          <a:xfrm>
            <a:off x="0" y="1"/>
            <a:ext cx="12190413" cy="835200"/>
          </a:xfrm>
          <a:prstGeom prst="rect">
            <a:avLst/>
          </a:prstGeom>
          <a:solidFill>
            <a:srgbClr val="9E66AA"/>
          </a:solidFill>
          <a:ln w="9525">
            <a:solidFill>
              <a:srgbClr val="9E66AA"/>
            </a:solidFill>
            <a:miter lim="800000"/>
            <a:headEnd/>
            <a:tailEnd/>
          </a:ln>
        </p:spPr>
        <p:txBody>
          <a:bodyPr wrap="none" anchor="ct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fontAlgn="base" hangingPunct="1">
              <a:spcBef>
                <a:spcPct val="0"/>
              </a:spcBef>
              <a:spcAft>
                <a:spcPct val="0"/>
              </a:spcAft>
              <a:buFontTx/>
              <a:buNone/>
            </a:pPr>
            <a:endParaRPr lang="en-US" altLang="en-US" sz="1800" dirty="0">
              <a:solidFill>
                <a:srgbClr val="FFFFFF"/>
              </a:solidFill>
            </a:endParaRPr>
          </a:p>
        </p:txBody>
      </p:sp>
      <p:sp>
        <p:nvSpPr>
          <p:cNvPr id="2" name="Rectangle 1"/>
          <p:cNvSpPr/>
          <p:nvPr/>
        </p:nvSpPr>
        <p:spPr>
          <a:xfrm>
            <a:off x="287318" y="2492896"/>
            <a:ext cx="11615778" cy="3447098"/>
          </a:xfrm>
          <a:prstGeom prst="rect">
            <a:avLst/>
          </a:prstGeom>
        </p:spPr>
        <p:txBody>
          <a:bodyPr wrap="square">
            <a:spAutoFit/>
          </a:bodyPr>
          <a:lstStyle/>
          <a:p>
            <a:pPr algn="ctr" fontAlgn="base">
              <a:spcBef>
                <a:spcPts val="600"/>
              </a:spcBef>
              <a:spcAft>
                <a:spcPct val="0"/>
              </a:spcAft>
            </a:pPr>
            <a:r>
              <a:rPr lang="en-GB" altLang="en-US" sz="3600" b="1" dirty="0" smtClean="0">
                <a:latin typeface="Segoe UI" pitchFamily="34" charset="0"/>
              </a:rPr>
              <a:t>THANK YOU</a:t>
            </a:r>
          </a:p>
          <a:p>
            <a:pPr algn="ctr" fontAlgn="base">
              <a:spcBef>
                <a:spcPts val="600"/>
              </a:spcBef>
              <a:spcAft>
                <a:spcPct val="0"/>
              </a:spcAft>
            </a:pPr>
            <a:endParaRPr lang="en-GB" altLang="en-US" sz="3600" b="1" dirty="0">
              <a:latin typeface="Segoe UI" pitchFamily="34" charset="0"/>
            </a:endParaRPr>
          </a:p>
          <a:p>
            <a:pPr algn="ctr" fontAlgn="base">
              <a:spcBef>
                <a:spcPts val="600"/>
              </a:spcBef>
              <a:spcAft>
                <a:spcPct val="0"/>
              </a:spcAft>
            </a:pPr>
            <a:endParaRPr lang="en-GB" altLang="en-US" sz="3200" b="1" dirty="0">
              <a:latin typeface="Segoe UI" pitchFamily="34" charset="0"/>
            </a:endParaRPr>
          </a:p>
          <a:p>
            <a:pPr fontAlgn="base">
              <a:spcBef>
                <a:spcPts val="600"/>
              </a:spcBef>
              <a:spcAft>
                <a:spcPct val="0"/>
              </a:spcAft>
            </a:pPr>
            <a:r>
              <a:rPr lang="en-GB" altLang="en-US" sz="2400" dirty="0" smtClean="0">
                <a:latin typeface="Segoe UI" pitchFamily="34" charset="0"/>
              </a:rPr>
              <a:t>Contact Details:</a:t>
            </a:r>
          </a:p>
          <a:p>
            <a:pPr fontAlgn="base">
              <a:spcBef>
                <a:spcPts val="600"/>
              </a:spcBef>
              <a:spcAft>
                <a:spcPct val="0"/>
              </a:spcAft>
            </a:pPr>
            <a:r>
              <a:rPr lang="en-GB" altLang="en-US" sz="2000" dirty="0" smtClean="0">
                <a:latin typeface="Segoe UI" pitchFamily="34" charset="0"/>
              </a:rPr>
              <a:t>Ashfaq Hussain</a:t>
            </a:r>
          </a:p>
          <a:p>
            <a:pPr fontAlgn="base">
              <a:spcBef>
                <a:spcPts val="600"/>
              </a:spcBef>
              <a:spcAft>
                <a:spcPct val="0"/>
              </a:spcAft>
            </a:pPr>
            <a:r>
              <a:rPr lang="en-GB" altLang="en-US" sz="2000" dirty="0" smtClean="0">
                <a:latin typeface="Segoe UI" pitchFamily="34" charset="0"/>
              </a:rPr>
              <a:t>Commissioning Project Manager</a:t>
            </a:r>
          </a:p>
          <a:p>
            <a:pPr fontAlgn="base">
              <a:spcBef>
                <a:spcPts val="600"/>
              </a:spcBef>
              <a:spcAft>
                <a:spcPct val="0"/>
              </a:spcAft>
            </a:pPr>
            <a:r>
              <a:rPr lang="en-GB" altLang="en-US" sz="2000" dirty="0" smtClean="0">
                <a:latin typeface="Segoe UI" pitchFamily="34" charset="0"/>
              </a:rPr>
              <a:t>E-mail: Ashfaq.Hussain@slough.gov.uk </a:t>
            </a:r>
            <a:endParaRPr lang="en-GB" altLang="en-US" sz="2000" dirty="0">
              <a:latin typeface="Segoe UI" pitchFamily="34"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487694" y="6165304"/>
            <a:ext cx="1615443" cy="582169"/>
          </a:xfrm>
          <a:prstGeom prst="rect">
            <a:avLst/>
          </a:prstGeom>
        </p:spPr>
      </p:pic>
    </p:spTree>
    <p:extLst>
      <p:ext uri="{BB962C8B-B14F-4D97-AF65-F5344CB8AC3E}">
        <p14:creationId xmlns:p14="http://schemas.microsoft.com/office/powerpoint/2010/main" val="12910242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0" y="6021288"/>
            <a:ext cx="12190413" cy="836713"/>
          </a:xfrm>
          <a:prstGeom prst="rect">
            <a:avLst/>
          </a:prstGeom>
          <a:solidFill>
            <a:srgbClr val="9E66AA"/>
          </a:solidFill>
          <a:ln w="9525">
            <a:solidFill>
              <a:srgbClr val="9E66AA"/>
            </a:solidFill>
            <a:miter lim="800000"/>
            <a:headEnd/>
            <a:tailEnd/>
          </a:ln>
        </p:spPr>
        <p:txBody>
          <a:bodyPr wrap="none" anchor="ct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fontAlgn="base" hangingPunct="1">
              <a:spcBef>
                <a:spcPct val="0"/>
              </a:spcBef>
              <a:spcAft>
                <a:spcPct val="0"/>
              </a:spcAft>
              <a:buFontTx/>
              <a:buNone/>
            </a:pPr>
            <a:endParaRPr lang="en-US" altLang="en-US" sz="1800" dirty="0">
              <a:solidFill>
                <a:srgbClr val="FFFFFF"/>
              </a:solidFill>
            </a:endParaRPr>
          </a:p>
        </p:txBody>
      </p:sp>
      <p:sp>
        <p:nvSpPr>
          <p:cNvPr id="14340" name="Rectangle 4"/>
          <p:cNvSpPr>
            <a:spLocks noChangeArrowheads="1"/>
          </p:cNvSpPr>
          <p:nvPr/>
        </p:nvSpPr>
        <p:spPr bwMode="auto">
          <a:xfrm>
            <a:off x="0" y="1"/>
            <a:ext cx="12190413" cy="835200"/>
          </a:xfrm>
          <a:prstGeom prst="rect">
            <a:avLst/>
          </a:prstGeom>
          <a:solidFill>
            <a:srgbClr val="9E66AA"/>
          </a:solidFill>
          <a:ln w="9525">
            <a:solidFill>
              <a:srgbClr val="9E66AA"/>
            </a:solidFill>
            <a:miter lim="800000"/>
            <a:headEnd/>
            <a:tailEnd/>
          </a:ln>
        </p:spPr>
        <p:txBody>
          <a:bodyPr wrap="none" anchor="ct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fontAlgn="base" hangingPunct="1">
              <a:spcBef>
                <a:spcPct val="0"/>
              </a:spcBef>
              <a:spcAft>
                <a:spcPct val="0"/>
              </a:spcAft>
              <a:buFontTx/>
              <a:buNone/>
            </a:pPr>
            <a:endParaRPr lang="en-US" altLang="en-US" sz="1800" dirty="0">
              <a:solidFill>
                <a:srgbClr val="FFFFFF"/>
              </a:solidFill>
            </a:endParaRPr>
          </a:p>
        </p:txBody>
      </p:sp>
      <p:sp>
        <p:nvSpPr>
          <p:cNvPr id="14341" name="Text Box 5"/>
          <p:cNvSpPr txBox="1">
            <a:spLocks noChangeArrowheads="1"/>
          </p:cNvSpPr>
          <p:nvPr/>
        </p:nvSpPr>
        <p:spPr bwMode="auto">
          <a:xfrm>
            <a:off x="287318" y="94435"/>
            <a:ext cx="11580892"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eaLnBrk="1" fontAlgn="base" hangingPunct="1">
              <a:spcBef>
                <a:spcPct val="50000"/>
              </a:spcBef>
              <a:spcAft>
                <a:spcPct val="0"/>
              </a:spcAft>
              <a:buFontTx/>
              <a:buNone/>
            </a:pPr>
            <a:r>
              <a:rPr lang="en-GB" altLang="en-US" sz="3600" dirty="0" smtClean="0">
                <a:solidFill>
                  <a:srgbClr val="FFFFFF"/>
                </a:solidFill>
                <a:latin typeface="Segoe UI" pitchFamily="34" charset="0"/>
              </a:rPr>
              <a:t>Before we start…</a:t>
            </a:r>
            <a:endParaRPr lang="en-GB" altLang="en-US" sz="3600" dirty="0">
              <a:solidFill>
                <a:srgbClr val="FFFFFF"/>
              </a:solidFill>
              <a:latin typeface="Segoe UI" pitchFamily="34" charset="0"/>
            </a:endParaRPr>
          </a:p>
        </p:txBody>
      </p:sp>
      <p:sp>
        <p:nvSpPr>
          <p:cNvPr id="2" name="Rectangle 1"/>
          <p:cNvSpPr/>
          <p:nvPr/>
        </p:nvSpPr>
        <p:spPr>
          <a:xfrm>
            <a:off x="287318" y="1700809"/>
            <a:ext cx="11615778" cy="2323713"/>
          </a:xfrm>
          <a:prstGeom prst="rect">
            <a:avLst/>
          </a:prstGeom>
        </p:spPr>
        <p:txBody>
          <a:bodyPr wrap="square">
            <a:spAutoFit/>
          </a:bodyPr>
          <a:lstStyle/>
          <a:p>
            <a:pPr algn="ctr" fontAlgn="base">
              <a:spcBef>
                <a:spcPts val="600"/>
              </a:spcBef>
              <a:spcAft>
                <a:spcPct val="0"/>
              </a:spcAft>
            </a:pPr>
            <a:r>
              <a:rPr lang="en-GB" altLang="en-US" sz="2800" dirty="0">
                <a:latin typeface="Segoe UI" pitchFamily="34" charset="0"/>
              </a:rPr>
              <a:t>Where possible consider standing </a:t>
            </a:r>
            <a:r>
              <a:rPr lang="en-GB" altLang="en-US" sz="2800" dirty="0" smtClean="0">
                <a:latin typeface="Segoe UI" pitchFamily="34" charset="0"/>
              </a:rPr>
              <a:t/>
            </a:r>
            <a:br>
              <a:rPr lang="en-GB" altLang="en-US" sz="2800" dirty="0" smtClean="0">
                <a:latin typeface="Segoe UI" pitchFamily="34" charset="0"/>
              </a:rPr>
            </a:br>
            <a:r>
              <a:rPr lang="en-GB" altLang="en-US" sz="2800" dirty="0" smtClean="0">
                <a:latin typeface="Segoe UI" pitchFamily="34" charset="0"/>
              </a:rPr>
              <a:t>during </a:t>
            </a:r>
            <a:r>
              <a:rPr lang="en-GB" altLang="en-US" sz="2800" dirty="0">
                <a:latin typeface="Segoe UI" pitchFamily="34" charset="0"/>
              </a:rPr>
              <a:t>this </a:t>
            </a:r>
            <a:r>
              <a:rPr lang="en-GB" altLang="en-US" sz="2800" dirty="0" smtClean="0">
                <a:latin typeface="Segoe UI" pitchFamily="34" charset="0"/>
              </a:rPr>
              <a:t>presentation</a:t>
            </a:r>
            <a:br>
              <a:rPr lang="en-GB" altLang="en-US" sz="2800" dirty="0" smtClean="0">
                <a:latin typeface="Segoe UI" pitchFamily="34" charset="0"/>
              </a:rPr>
            </a:br>
            <a:endParaRPr lang="en-GB" altLang="en-US" sz="2800" dirty="0">
              <a:latin typeface="Segoe UI" pitchFamily="34" charset="0"/>
            </a:endParaRPr>
          </a:p>
          <a:p>
            <a:pPr algn="ctr" fontAlgn="base">
              <a:spcBef>
                <a:spcPts val="600"/>
              </a:spcBef>
              <a:spcAft>
                <a:spcPct val="0"/>
              </a:spcAft>
            </a:pPr>
            <a:r>
              <a:rPr lang="en-GB" altLang="en-US" sz="2800" dirty="0">
                <a:latin typeface="Segoe UI" pitchFamily="34" charset="0"/>
              </a:rPr>
              <a:t>Slough Borough Council </a:t>
            </a:r>
            <a:r>
              <a:rPr lang="en-GB" altLang="en-US" sz="2800" dirty="0" smtClean="0">
                <a:latin typeface="Segoe UI" pitchFamily="34" charset="0"/>
              </a:rPr>
              <a:t/>
            </a:r>
            <a:br>
              <a:rPr lang="en-GB" altLang="en-US" sz="2800" dirty="0" smtClean="0">
                <a:latin typeface="Segoe UI" pitchFamily="34" charset="0"/>
              </a:rPr>
            </a:br>
            <a:r>
              <a:rPr lang="en-GB" altLang="en-US" sz="2800" dirty="0" smtClean="0">
                <a:latin typeface="Segoe UI" pitchFamily="34" charset="0"/>
              </a:rPr>
              <a:t>supports Active </a:t>
            </a:r>
            <a:r>
              <a:rPr lang="en-GB" altLang="en-US" sz="2800" dirty="0">
                <a:latin typeface="Segoe UI" pitchFamily="34" charset="0"/>
              </a:rPr>
              <a:t>Movement</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18942" y="4653136"/>
            <a:ext cx="1837381" cy="794525"/>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487694" y="6165304"/>
            <a:ext cx="1615443" cy="582169"/>
          </a:xfrm>
          <a:prstGeom prst="rect">
            <a:avLst/>
          </a:prstGeom>
        </p:spPr>
      </p:pic>
      <p:pic>
        <p:nvPicPr>
          <p:cNvPr id="1026" name="Picture 2" descr="Active Movement"/>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11230" y="4350310"/>
            <a:ext cx="2514951" cy="12940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572962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0" y="6021288"/>
            <a:ext cx="12190413" cy="836713"/>
          </a:xfrm>
          <a:prstGeom prst="rect">
            <a:avLst/>
          </a:prstGeom>
          <a:solidFill>
            <a:srgbClr val="9E66AA"/>
          </a:solidFill>
          <a:ln w="9525">
            <a:solidFill>
              <a:srgbClr val="9E66AA"/>
            </a:solidFill>
            <a:miter lim="800000"/>
            <a:headEnd/>
            <a:tailEnd/>
          </a:ln>
        </p:spPr>
        <p:txBody>
          <a:bodyPr wrap="none" anchor="ct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fontAlgn="base" hangingPunct="1">
              <a:spcBef>
                <a:spcPct val="0"/>
              </a:spcBef>
              <a:spcAft>
                <a:spcPct val="0"/>
              </a:spcAft>
              <a:buFontTx/>
              <a:buNone/>
            </a:pPr>
            <a:endParaRPr lang="en-US" altLang="en-US" sz="1800" dirty="0">
              <a:solidFill>
                <a:srgbClr val="FFFFFF"/>
              </a:solidFill>
            </a:endParaRPr>
          </a:p>
        </p:txBody>
      </p:sp>
      <p:sp>
        <p:nvSpPr>
          <p:cNvPr id="14340" name="Rectangle 4"/>
          <p:cNvSpPr>
            <a:spLocks noChangeArrowheads="1"/>
          </p:cNvSpPr>
          <p:nvPr/>
        </p:nvSpPr>
        <p:spPr bwMode="auto">
          <a:xfrm>
            <a:off x="0" y="1"/>
            <a:ext cx="12190413" cy="835200"/>
          </a:xfrm>
          <a:prstGeom prst="rect">
            <a:avLst/>
          </a:prstGeom>
          <a:solidFill>
            <a:srgbClr val="9E66AA"/>
          </a:solidFill>
          <a:ln w="9525">
            <a:solidFill>
              <a:srgbClr val="9E66AA"/>
            </a:solidFill>
            <a:miter lim="800000"/>
            <a:headEnd/>
            <a:tailEnd/>
          </a:ln>
        </p:spPr>
        <p:txBody>
          <a:bodyPr wrap="none" anchor="ct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fontAlgn="base" hangingPunct="1">
              <a:spcBef>
                <a:spcPct val="0"/>
              </a:spcBef>
              <a:spcAft>
                <a:spcPct val="0"/>
              </a:spcAft>
              <a:buFontTx/>
              <a:buNone/>
            </a:pPr>
            <a:endParaRPr lang="en-US" altLang="en-US" sz="1800" dirty="0">
              <a:solidFill>
                <a:srgbClr val="FFFFFF"/>
              </a:solidFill>
            </a:endParaRPr>
          </a:p>
        </p:txBody>
      </p:sp>
      <p:sp>
        <p:nvSpPr>
          <p:cNvPr id="14341" name="Text Box 5"/>
          <p:cNvSpPr txBox="1">
            <a:spLocks noChangeArrowheads="1"/>
          </p:cNvSpPr>
          <p:nvPr/>
        </p:nvSpPr>
        <p:spPr bwMode="auto">
          <a:xfrm>
            <a:off x="287318" y="94435"/>
            <a:ext cx="11580892"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eaLnBrk="1" fontAlgn="base" hangingPunct="1">
              <a:spcBef>
                <a:spcPct val="50000"/>
              </a:spcBef>
              <a:spcAft>
                <a:spcPct val="0"/>
              </a:spcAft>
              <a:buFontTx/>
              <a:buNone/>
            </a:pPr>
            <a:r>
              <a:rPr lang="en-GB" altLang="en-US" sz="3600" dirty="0">
                <a:solidFill>
                  <a:srgbClr val="FFFFFF"/>
                </a:solidFill>
                <a:latin typeface="Segoe UI" pitchFamily="34" charset="0"/>
              </a:rPr>
              <a:t>What’s New</a:t>
            </a:r>
          </a:p>
        </p:txBody>
      </p:sp>
      <p:sp>
        <p:nvSpPr>
          <p:cNvPr id="2" name="Rectangle 1"/>
          <p:cNvSpPr/>
          <p:nvPr/>
        </p:nvSpPr>
        <p:spPr>
          <a:xfrm>
            <a:off x="252432" y="1016197"/>
            <a:ext cx="11615778" cy="4955203"/>
          </a:xfrm>
          <a:prstGeom prst="rect">
            <a:avLst/>
          </a:prstGeom>
        </p:spPr>
        <p:txBody>
          <a:bodyPr wrap="square">
            <a:spAutoFit/>
          </a:bodyPr>
          <a:lstStyle/>
          <a:p>
            <a:r>
              <a:rPr lang="en-GB" sz="2400" dirty="0"/>
              <a:t>Service will be for Adults </a:t>
            </a:r>
            <a:r>
              <a:rPr lang="en-GB" sz="2400" dirty="0" smtClean="0"/>
              <a:t>(18+) with a disability in:</a:t>
            </a:r>
            <a:endParaRPr lang="en-GB" sz="2400" dirty="0"/>
          </a:p>
          <a:p>
            <a:pPr marL="1257300" lvl="2" indent="-342900">
              <a:buFont typeface="Arial" panose="020B0604020202020204" pitchFamily="34" charset="0"/>
              <a:buChar char="•"/>
            </a:pPr>
            <a:r>
              <a:rPr lang="en-GB" sz="2400" dirty="0"/>
              <a:t>Visual </a:t>
            </a:r>
          </a:p>
          <a:p>
            <a:pPr marL="1257300" lvl="2" indent="-342900">
              <a:buFont typeface="Arial" panose="020B0604020202020204" pitchFamily="34" charset="0"/>
              <a:buChar char="•"/>
            </a:pPr>
            <a:r>
              <a:rPr lang="en-GB" sz="2400" dirty="0"/>
              <a:t>Hearing</a:t>
            </a:r>
          </a:p>
          <a:p>
            <a:pPr marL="1257300" lvl="2" indent="-342900">
              <a:buFont typeface="Arial" panose="020B0604020202020204" pitchFamily="34" charset="0"/>
              <a:buChar char="•"/>
            </a:pPr>
            <a:r>
              <a:rPr lang="en-GB" sz="2400" dirty="0"/>
              <a:t>Deafblind</a:t>
            </a:r>
          </a:p>
          <a:p>
            <a:pPr lvl="2"/>
            <a:endParaRPr lang="en-GB" sz="2400" dirty="0"/>
          </a:p>
          <a:p>
            <a:r>
              <a:rPr lang="en-GB" sz="2400" dirty="0"/>
              <a:t>The </a:t>
            </a:r>
            <a:r>
              <a:rPr lang="en-GB" sz="2400" dirty="0" smtClean="0"/>
              <a:t>support </a:t>
            </a:r>
            <a:r>
              <a:rPr lang="en-GB" sz="2400" dirty="0"/>
              <a:t>which will be provided </a:t>
            </a:r>
            <a:r>
              <a:rPr lang="en-GB" sz="2400" dirty="0" smtClean="0"/>
              <a:t>under this service will be:</a:t>
            </a:r>
            <a:endParaRPr lang="en-GB" sz="2400" dirty="0"/>
          </a:p>
          <a:p>
            <a:pPr marL="1257300" lvl="2" indent="-342900">
              <a:buFont typeface="Arial" panose="020B0604020202020204" pitchFamily="34" charset="0"/>
              <a:buChar char="•"/>
            </a:pPr>
            <a:r>
              <a:rPr lang="en-GB" sz="2400" dirty="0"/>
              <a:t>Assessment and support planning </a:t>
            </a:r>
          </a:p>
          <a:p>
            <a:pPr marL="1257300" lvl="2" indent="-342900">
              <a:buFont typeface="Arial" panose="020B0604020202020204" pitchFamily="34" charset="0"/>
              <a:buChar char="•"/>
            </a:pPr>
            <a:r>
              <a:rPr lang="en-GB" sz="2400" dirty="0"/>
              <a:t>Equipment assessment and provision </a:t>
            </a:r>
          </a:p>
          <a:p>
            <a:pPr marL="1257300" lvl="2" indent="-342900">
              <a:buFont typeface="Arial" panose="020B0604020202020204" pitchFamily="34" charset="0"/>
              <a:buChar char="•"/>
            </a:pPr>
            <a:r>
              <a:rPr lang="en-GB" sz="2400" dirty="0"/>
              <a:t>Information and advice </a:t>
            </a:r>
          </a:p>
          <a:p>
            <a:pPr marL="1257300" lvl="2" indent="-342900">
              <a:buFont typeface="Arial" panose="020B0604020202020204" pitchFamily="34" charset="0"/>
              <a:buChar char="•"/>
            </a:pPr>
            <a:r>
              <a:rPr lang="en-GB" sz="2400" dirty="0"/>
              <a:t>Enablement Services </a:t>
            </a:r>
          </a:p>
          <a:p>
            <a:pPr lvl="2"/>
            <a:endParaRPr lang="en-GB" sz="2400" dirty="0"/>
          </a:p>
          <a:p>
            <a:r>
              <a:rPr lang="en-GB" sz="2400" dirty="0"/>
              <a:t>New </a:t>
            </a:r>
            <a:r>
              <a:rPr lang="en-GB" sz="2400" dirty="0" smtClean="0"/>
              <a:t>Workbook</a:t>
            </a:r>
            <a:endParaRPr lang="en-GB" sz="2800" dirty="0">
              <a:solidFill>
                <a:srgbClr val="FF0000"/>
              </a:solidFill>
            </a:endParaRPr>
          </a:p>
          <a:p>
            <a:endParaRPr lang="en-GB" sz="2800" dirty="0">
              <a:solidFill>
                <a:srgbClr val="FF0000"/>
              </a:solidFill>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487694" y="6165304"/>
            <a:ext cx="1615443" cy="582169"/>
          </a:xfrm>
          <a:prstGeom prst="rect">
            <a:avLst/>
          </a:prstGeom>
        </p:spPr>
      </p:pic>
    </p:spTree>
    <p:extLst>
      <p:ext uri="{BB962C8B-B14F-4D97-AF65-F5344CB8AC3E}">
        <p14:creationId xmlns:p14="http://schemas.microsoft.com/office/powerpoint/2010/main" val="10366580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0" y="6021288"/>
            <a:ext cx="12190413" cy="836713"/>
          </a:xfrm>
          <a:prstGeom prst="rect">
            <a:avLst/>
          </a:prstGeom>
          <a:solidFill>
            <a:srgbClr val="9E66AA"/>
          </a:solidFill>
          <a:ln w="9525">
            <a:solidFill>
              <a:srgbClr val="9E66AA"/>
            </a:solidFill>
            <a:miter lim="800000"/>
            <a:headEnd/>
            <a:tailEnd/>
          </a:ln>
        </p:spPr>
        <p:txBody>
          <a:bodyPr wrap="none" anchor="ct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fontAlgn="base" hangingPunct="1">
              <a:spcBef>
                <a:spcPct val="0"/>
              </a:spcBef>
              <a:spcAft>
                <a:spcPct val="0"/>
              </a:spcAft>
              <a:buFontTx/>
              <a:buNone/>
            </a:pPr>
            <a:endParaRPr lang="en-US" altLang="en-US" sz="1800" dirty="0">
              <a:solidFill>
                <a:srgbClr val="FFFFFF"/>
              </a:solidFill>
            </a:endParaRPr>
          </a:p>
        </p:txBody>
      </p:sp>
      <p:sp>
        <p:nvSpPr>
          <p:cNvPr id="14340" name="Rectangle 4"/>
          <p:cNvSpPr>
            <a:spLocks noChangeArrowheads="1"/>
          </p:cNvSpPr>
          <p:nvPr/>
        </p:nvSpPr>
        <p:spPr bwMode="auto">
          <a:xfrm>
            <a:off x="0" y="1"/>
            <a:ext cx="12190413" cy="835200"/>
          </a:xfrm>
          <a:prstGeom prst="rect">
            <a:avLst/>
          </a:prstGeom>
          <a:solidFill>
            <a:srgbClr val="9E66AA"/>
          </a:solidFill>
          <a:ln w="9525">
            <a:solidFill>
              <a:srgbClr val="9E66AA"/>
            </a:solidFill>
            <a:miter lim="800000"/>
            <a:headEnd/>
            <a:tailEnd/>
          </a:ln>
        </p:spPr>
        <p:txBody>
          <a:bodyPr wrap="none" anchor="ct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fontAlgn="base" hangingPunct="1">
              <a:spcBef>
                <a:spcPct val="0"/>
              </a:spcBef>
              <a:spcAft>
                <a:spcPct val="0"/>
              </a:spcAft>
              <a:buFontTx/>
              <a:buNone/>
            </a:pPr>
            <a:endParaRPr lang="en-US" altLang="en-US" sz="1800" dirty="0">
              <a:solidFill>
                <a:srgbClr val="FFFFFF"/>
              </a:solidFill>
            </a:endParaRPr>
          </a:p>
        </p:txBody>
      </p:sp>
      <p:sp>
        <p:nvSpPr>
          <p:cNvPr id="14341" name="Text Box 5"/>
          <p:cNvSpPr txBox="1">
            <a:spLocks noChangeArrowheads="1"/>
          </p:cNvSpPr>
          <p:nvPr/>
        </p:nvSpPr>
        <p:spPr bwMode="auto">
          <a:xfrm>
            <a:off x="287318" y="94435"/>
            <a:ext cx="11580892"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eaLnBrk="1" fontAlgn="base" hangingPunct="1">
              <a:spcBef>
                <a:spcPct val="50000"/>
              </a:spcBef>
              <a:spcAft>
                <a:spcPct val="0"/>
              </a:spcAft>
              <a:buFontTx/>
              <a:buNone/>
            </a:pPr>
            <a:r>
              <a:rPr lang="en-GB" altLang="en-US" sz="3600" dirty="0">
                <a:solidFill>
                  <a:srgbClr val="FFFFFF"/>
                </a:solidFill>
                <a:latin typeface="Segoe UI" pitchFamily="34" charset="0"/>
              </a:rPr>
              <a:t>PARTNERSHIP WORKING </a:t>
            </a: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487694" y="6165304"/>
            <a:ext cx="1615443" cy="582169"/>
          </a:xfrm>
          <a:prstGeom prst="rect">
            <a:avLst/>
          </a:prstGeom>
        </p:spPr>
      </p:pic>
      <p:sp>
        <p:nvSpPr>
          <p:cNvPr id="3" name="Rectangle 2"/>
          <p:cNvSpPr/>
          <p:nvPr/>
        </p:nvSpPr>
        <p:spPr>
          <a:xfrm>
            <a:off x="287318" y="1052736"/>
            <a:ext cx="11424512" cy="4401205"/>
          </a:xfrm>
          <a:prstGeom prst="rect">
            <a:avLst/>
          </a:prstGeom>
        </p:spPr>
        <p:txBody>
          <a:bodyPr wrap="square">
            <a:spAutoFit/>
          </a:bodyPr>
          <a:lstStyle/>
          <a:p>
            <a:r>
              <a:rPr lang="en-GB" sz="2800" dirty="0"/>
              <a:t>It is important to acknowledge that the new vision for health and social care, which promotes more personalised care, greater choice and a wider range of services can only be delivered by a collaboration of partners working together to provide a holistic person centred service. </a:t>
            </a:r>
          </a:p>
          <a:p>
            <a:endParaRPr lang="en-GB" sz="2800" dirty="0"/>
          </a:p>
          <a:p>
            <a:r>
              <a:rPr lang="en-GB" sz="2800" dirty="0"/>
              <a:t>The provider to help establish and develop pathways between services to enable integrated working across Health, Social Care and Voluntary/Community services</a:t>
            </a:r>
          </a:p>
          <a:p>
            <a:endParaRPr lang="en-GB" sz="2800" dirty="0"/>
          </a:p>
          <a:p>
            <a:r>
              <a:rPr lang="en-GB" sz="2800" dirty="0"/>
              <a:t>To establish and develop service user groups</a:t>
            </a:r>
          </a:p>
        </p:txBody>
      </p:sp>
    </p:spTree>
    <p:extLst>
      <p:ext uri="{BB962C8B-B14F-4D97-AF65-F5344CB8AC3E}">
        <p14:creationId xmlns:p14="http://schemas.microsoft.com/office/powerpoint/2010/main" val="23350716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0" y="6021288"/>
            <a:ext cx="12190413" cy="836713"/>
          </a:xfrm>
          <a:prstGeom prst="rect">
            <a:avLst/>
          </a:prstGeom>
          <a:solidFill>
            <a:srgbClr val="9E66AA"/>
          </a:solidFill>
          <a:ln w="9525">
            <a:solidFill>
              <a:srgbClr val="9E66AA"/>
            </a:solidFill>
            <a:miter lim="800000"/>
            <a:headEnd/>
            <a:tailEnd/>
          </a:ln>
        </p:spPr>
        <p:txBody>
          <a:bodyPr wrap="none" anchor="ct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fontAlgn="base" hangingPunct="1">
              <a:spcBef>
                <a:spcPct val="0"/>
              </a:spcBef>
              <a:spcAft>
                <a:spcPct val="0"/>
              </a:spcAft>
              <a:buFontTx/>
              <a:buNone/>
            </a:pPr>
            <a:endParaRPr lang="en-US" altLang="en-US" sz="1800" dirty="0">
              <a:solidFill>
                <a:srgbClr val="FFFFFF"/>
              </a:solidFill>
            </a:endParaRPr>
          </a:p>
        </p:txBody>
      </p:sp>
      <p:sp>
        <p:nvSpPr>
          <p:cNvPr id="14340" name="Rectangle 4"/>
          <p:cNvSpPr>
            <a:spLocks noChangeArrowheads="1"/>
          </p:cNvSpPr>
          <p:nvPr/>
        </p:nvSpPr>
        <p:spPr bwMode="auto">
          <a:xfrm>
            <a:off x="0" y="1"/>
            <a:ext cx="12190413" cy="835200"/>
          </a:xfrm>
          <a:prstGeom prst="rect">
            <a:avLst/>
          </a:prstGeom>
          <a:solidFill>
            <a:srgbClr val="9E66AA"/>
          </a:solidFill>
          <a:ln w="9525">
            <a:solidFill>
              <a:srgbClr val="9E66AA"/>
            </a:solidFill>
            <a:miter lim="800000"/>
            <a:headEnd/>
            <a:tailEnd/>
          </a:ln>
        </p:spPr>
        <p:txBody>
          <a:bodyPr wrap="none" anchor="ct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fontAlgn="base" hangingPunct="1">
              <a:spcBef>
                <a:spcPct val="0"/>
              </a:spcBef>
              <a:spcAft>
                <a:spcPct val="0"/>
              </a:spcAft>
              <a:buFontTx/>
              <a:buNone/>
            </a:pPr>
            <a:endParaRPr lang="en-US" altLang="en-US" sz="1800" dirty="0">
              <a:solidFill>
                <a:srgbClr val="FFFFFF"/>
              </a:solidFill>
            </a:endParaRPr>
          </a:p>
        </p:txBody>
      </p:sp>
      <p:sp>
        <p:nvSpPr>
          <p:cNvPr id="14341" name="Text Box 5"/>
          <p:cNvSpPr txBox="1">
            <a:spLocks noChangeArrowheads="1"/>
          </p:cNvSpPr>
          <p:nvPr/>
        </p:nvSpPr>
        <p:spPr bwMode="auto">
          <a:xfrm>
            <a:off x="287318" y="94435"/>
            <a:ext cx="11580892"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eaLnBrk="1" fontAlgn="base" hangingPunct="1">
              <a:spcBef>
                <a:spcPct val="50000"/>
              </a:spcBef>
              <a:spcAft>
                <a:spcPct val="0"/>
              </a:spcAft>
              <a:buFontTx/>
              <a:buNone/>
            </a:pPr>
            <a:r>
              <a:rPr lang="en-GB" altLang="en-US" sz="3600" dirty="0">
                <a:solidFill>
                  <a:srgbClr val="FFFFFF"/>
                </a:solidFill>
                <a:latin typeface="Segoe UI" pitchFamily="34" charset="0"/>
              </a:rPr>
              <a:t>AIMS AND OBJECTIVES</a:t>
            </a:r>
          </a:p>
        </p:txBody>
      </p:sp>
      <p:sp>
        <p:nvSpPr>
          <p:cNvPr id="2" name="Rectangle 1"/>
          <p:cNvSpPr/>
          <p:nvPr/>
        </p:nvSpPr>
        <p:spPr>
          <a:xfrm>
            <a:off x="252432" y="1177589"/>
            <a:ext cx="11615778" cy="4739759"/>
          </a:xfrm>
          <a:prstGeom prst="rect">
            <a:avLst/>
          </a:prstGeom>
        </p:spPr>
        <p:txBody>
          <a:bodyPr wrap="square">
            <a:spAutoFit/>
          </a:bodyPr>
          <a:lstStyle/>
          <a:p>
            <a:pPr marL="285750" indent="-285750" fontAlgn="base">
              <a:spcBef>
                <a:spcPts val="600"/>
              </a:spcBef>
              <a:spcAft>
                <a:spcPct val="0"/>
              </a:spcAft>
              <a:buFont typeface="Arial" panose="020B0604020202020204" pitchFamily="34" charset="0"/>
              <a:buChar char="•"/>
            </a:pPr>
            <a:r>
              <a:rPr lang="en-GB" altLang="en-US" dirty="0">
                <a:latin typeface="Segoe UI" pitchFamily="34" charset="0"/>
              </a:rPr>
              <a:t>Maximise the independence of people with a sensory disability and enable them to exercise choice and control in the way their care needs are met </a:t>
            </a:r>
          </a:p>
          <a:p>
            <a:pPr marL="285750" indent="-285750" fontAlgn="base">
              <a:spcBef>
                <a:spcPts val="600"/>
              </a:spcBef>
              <a:spcAft>
                <a:spcPct val="0"/>
              </a:spcAft>
              <a:buFont typeface="Arial" panose="020B0604020202020204" pitchFamily="34" charset="0"/>
              <a:buChar char="•"/>
            </a:pPr>
            <a:endParaRPr lang="en-GB" altLang="en-US" dirty="0">
              <a:latin typeface="Segoe UI" pitchFamily="34" charset="0"/>
            </a:endParaRPr>
          </a:p>
          <a:p>
            <a:pPr marL="285750" indent="-285750" fontAlgn="base">
              <a:spcBef>
                <a:spcPts val="600"/>
              </a:spcBef>
              <a:spcAft>
                <a:spcPct val="0"/>
              </a:spcAft>
              <a:buFont typeface="Arial" panose="020B0604020202020204" pitchFamily="34" charset="0"/>
              <a:buChar char="•"/>
            </a:pPr>
            <a:r>
              <a:rPr lang="en-GB" altLang="en-US" dirty="0">
                <a:latin typeface="Segoe UI" pitchFamily="34" charset="0"/>
              </a:rPr>
              <a:t>Maintain the health and well-being of people with a sensory disability </a:t>
            </a:r>
          </a:p>
          <a:p>
            <a:pPr marL="285750" indent="-285750" fontAlgn="base">
              <a:spcBef>
                <a:spcPts val="600"/>
              </a:spcBef>
              <a:spcAft>
                <a:spcPct val="0"/>
              </a:spcAft>
              <a:buFont typeface="Arial" panose="020B0604020202020204" pitchFamily="34" charset="0"/>
              <a:buChar char="•"/>
            </a:pPr>
            <a:endParaRPr lang="en-GB" altLang="en-US" dirty="0">
              <a:latin typeface="Segoe UI" pitchFamily="34" charset="0"/>
            </a:endParaRPr>
          </a:p>
          <a:p>
            <a:pPr marL="285750" indent="-285750" fontAlgn="base">
              <a:spcBef>
                <a:spcPts val="600"/>
              </a:spcBef>
              <a:spcAft>
                <a:spcPct val="0"/>
              </a:spcAft>
              <a:buFont typeface="Arial" panose="020B0604020202020204" pitchFamily="34" charset="0"/>
              <a:buChar char="•"/>
            </a:pPr>
            <a:r>
              <a:rPr lang="en-GB" altLang="en-US" dirty="0">
                <a:latin typeface="Segoe UI" pitchFamily="34" charset="0"/>
              </a:rPr>
              <a:t>Ensure that people with a sensory disability feel valued, </a:t>
            </a:r>
            <a:r>
              <a:rPr lang="en-GB" altLang="en-US">
                <a:latin typeface="Segoe UI" pitchFamily="34" charset="0"/>
              </a:rPr>
              <a:t>have </a:t>
            </a:r>
            <a:r>
              <a:rPr lang="en-GB" altLang="en-US" smtClean="0">
                <a:latin typeface="Segoe UI" pitchFamily="34" charset="0"/>
              </a:rPr>
              <a:t>their needs </a:t>
            </a:r>
            <a:r>
              <a:rPr lang="en-GB" altLang="en-US" dirty="0">
                <a:latin typeface="Segoe UI" pitchFamily="34" charset="0"/>
              </a:rPr>
              <a:t>met, and remain part of the wider community </a:t>
            </a:r>
          </a:p>
          <a:p>
            <a:pPr marL="285750" indent="-285750" fontAlgn="base">
              <a:spcBef>
                <a:spcPts val="600"/>
              </a:spcBef>
              <a:spcAft>
                <a:spcPct val="0"/>
              </a:spcAft>
              <a:buFont typeface="Arial" panose="020B0604020202020204" pitchFamily="34" charset="0"/>
              <a:buChar char="•"/>
            </a:pPr>
            <a:endParaRPr lang="en-GB" altLang="en-US" dirty="0">
              <a:latin typeface="Segoe UI" pitchFamily="34" charset="0"/>
            </a:endParaRPr>
          </a:p>
          <a:p>
            <a:pPr marL="285750" indent="-285750" fontAlgn="base">
              <a:spcBef>
                <a:spcPts val="600"/>
              </a:spcBef>
              <a:spcAft>
                <a:spcPct val="0"/>
              </a:spcAft>
              <a:buFont typeface="Arial" panose="020B0604020202020204" pitchFamily="34" charset="0"/>
              <a:buChar char="•"/>
            </a:pPr>
            <a:r>
              <a:rPr lang="en-GB" altLang="en-US" dirty="0">
                <a:latin typeface="Segoe UI" pitchFamily="34" charset="0"/>
              </a:rPr>
              <a:t>Ensure that people with a sensory disability feel safe and secure </a:t>
            </a:r>
          </a:p>
          <a:p>
            <a:pPr marL="285750" indent="-285750" fontAlgn="base">
              <a:spcBef>
                <a:spcPts val="600"/>
              </a:spcBef>
              <a:spcAft>
                <a:spcPct val="0"/>
              </a:spcAft>
              <a:buFont typeface="Arial" panose="020B0604020202020204" pitchFamily="34" charset="0"/>
              <a:buChar char="•"/>
            </a:pPr>
            <a:endParaRPr lang="en-GB" altLang="en-US" dirty="0">
              <a:latin typeface="Segoe UI" pitchFamily="34" charset="0"/>
            </a:endParaRPr>
          </a:p>
          <a:p>
            <a:pPr marL="285750" indent="-285750" fontAlgn="base">
              <a:spcBef>
                <a:spcPts val="600"/>
              </a:spcBef>
              <a:spcAft>
                <a:spcPct val="0"/>
              </a:spcAft>
              <a:buFont typeface="Arial" panose="020B0604020202020204" pitchFamily="34" charset="0"/>
              <a:buChar char="•"/>
            </a:pPr>
            <a:r>
              <a:rPr lang="en-GB" altLang="en-US" dirty="0">
                <a:latin typeface="Segoe UI" pitchFamily="34" charset="0"/>
              </a:rPr>
              <a:t>Enable people with a sensory disability to enjoy life’s risks associated with being independent and exercising personal choice </a:t>
            </a:r>
          </a:p>
          <a:p>
            <a:pPr marL="285750" indent="-285750" fontAlgn="base">
              <a:spcBef>
                <a:spcPts val="600"/>
              </a:spcBef>
              <a:spcAft>
                <a:spcPct val="0"/>
              </a:spcAft>
              <a:buFont typeface="Arial" panose="020B0604020202020204" pitchFamily="34" charset="0"/>
              <a:buChar char="•"/>
            </a:pPr>
            <a:endParaRPr lang="en-GB" altLang="en-US" dirty="0">
              <a:latin typeface="Segoe UI" pitchFamily="34" charset="0"/>
            </a:endParaRPr>
          </a:p>
          <a:p>
            <a:pPr marL="285750" indent="-285750" fontAlgn="base">
              <a:spcBef>
                <a:spcPts val="600"/>
              </a:spcBef>
              <a:spcAft>
                <a:spcPct val="0"/>
              </a:spcAft>
              <a:buFont typeface="Arial" panose="020B0604020202020204" pitchFamily="34" charset="0"/>
              <a:buChar char="•"/>
            </a:pPr>
            <a:r>
              <a:rPr lang="en-GB" altLang="en-US" dirty="0">
                <a:latin typeface="Segoe UI" pitchFamily="34" charset="0"/>
              </a:rPr>
              <a:t>Increased awareness within the wider community of sensory disabilities. </a:t>
            </a: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487694" y="6165304"/>
            <a:ext cx="1615443" cy="582169"/>
          </a:xfrm>
          <a:prstGeom prst="rect">
            <a:avLst/>
          </a:prstGeom>
        </p:spPr>
      </p:pic>
    </p:spTree>
    <p:extLst>
      <p:ext uri="{BB962C8B-B14F-4D97-AF65-F5344CB8AC3E}">
        <p14:creationId xmlns:p14="http://schemas.microsoft.com/office/powerpoint/2010/main" val="14393412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0" y="6021288"/>
            <a:ext cx="12190413" cy="836713"/>
          </a:xfrm>
          <a:prstGeom prst="rect">
            <a:avLst/>
          </a:prstGeom>
          <a:solidFill>
            <a:srgbClr val="9E66AA"/>
          </a:solidFill>
          <a:ln w="9525">
            <a:solidFill>
              <a:srgbClr val="9E66AA"/>
            </a:solidFill>
            <a:miter lim="800000"/>
            <a:headEnd/>
            <a:tailEnd/>
          </a:ln>
        </p:spPr>
        <p:txBody>
          <a:bodyPr wrap="none" anchor="ct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fontAlgn="base" hangingPunct="1">
              <a:spcBef>
                <a:spcPct val="0"/>
              </a:spcBef>
              <a:spcAft>
                <a:spcPct val="0"/>
              </a:spcAft>
              <a:buFontTx/>
              <a:buNone/>
            </a:pPr>
            <a:endParaRPr lang="en-US" altLang="en-US" sz="1800" dirty="0">
              <a:solidFill>
                <a:srgbClr val="FFFFFF"/>
              </a:solidFill>
            </a:endParaRPr>
          </a:p>
        </p:txBody>
      </p:sp>
      <p:sp>
        <p:nvSpPr>
          <p:cNvPr id="14340" name="Rectangle 4"/>
          <p:cNvSpPr>
            <a:spLocks noChangeArrowheads="1"/>
          </p:cNvSpPr>
          <p:nvPr/>
        </p:nvSpPr>
        <p:spPr bwMode="auto">
          <a:xfrm>
            <a:off x="0" y="1"/>
            <a:ext cx="12190413" cy="835200"/>
          </a:xfrm>
          <a:prstGeom prst="rect">
            <a:avLst/>
          </a:prstGeom>
          <a:solidFill>
            <a:srgbClr val="9E66AA"/>
          </a:solidFill>
          <a:ln w="9525">
            <a:solidFill>
              <a:srgbClr val="9E66AA"/>
            </a:solidFill>
            <a:miter lim="800000"/>
            <a:headEnd/>
            <a:tailEnd/>
          </a:ln>
        </p:spPr>
        <p:txBody>
          <a:bodyPr wrap="none" anchor="ct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fontAlgn="base" hangingPunct="1">
              <a:spcBef>
                <a:spcPct val="0"/>
              </a:spcBef>
              <a:spcAft>
                <a:spcPct val="0"/>
              </a:spcAft>
              <a:buFontTx/>
              <a:buNone/>
            </a:pPr>
            <a:endParaRPr lang="en-US" altLang="en-US" sz="1800" dirty="0">
              <a:solidFill>
                <a:srgbClr val="FFFFFF"/>
              </a:solidFill>
            </a:endParaRPr>
          </a:p>
        </p:txBody>
      </p:sp>
      <p:sp>
        <p:nvSpPr>
          <p:cNvPr id="14341" name="Text Box 5"/>
          <p:cNvSpPr txBox="1">
            <a:spLocks noChangeArrowheads="1"/>
          </p:cNvSpPr>
          <p:nvPr/>
        </p:nvSpPr>
        <p:spPr bwMode="auto">
          <a:xfrm>
            <a:off x="287318" y="94435"/>
            <a:ext cx="11580892"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eaLnBrk="1" fontAlgn="base" hangingPunct="1">
              <a:spcBef>
                <a:spcPct val="50000"/>
              </a:spcBef>
              <a:spcAft>
                <a:spcPct val="0"/>
              </a:spcAft>
              <a:buFontTx/>
              <a:buNone/>
            </a:pPr>
            <a:r>
              <a:rPr lang="en-GB" altLang="en-US" sz="3600" dirty="0" smtClean="0">
                <a:solidFill>
                  <a:srgbClr val="FFFFFF"/>
                </a:solidFill>
                <a:latin typeface="Segoe UI" pitchFamily="34" charset="0"/>
              </a:rPr>
              <a:t>OUTCOMES</a:t>
            </a:r>
            <a:endParaRPr lang="en-GB" altLang="en-US" sz="3600" dirty="0">
              <a:solidFill>
                <a:srgbClr val="FFFFFF"/>
              </a:solidFill>
              <a:latin typeface="Segoe UI" pitchFamily="34" charset="0"/>
            </a:endParaRPr>
          </a:p>
        </p:txBody>
      </p:sp>
      <p:sp>
        <p:nvSpPr>
          <p:cNvPr id="2" name="Rectangle 1"/>
          <p:cNvSpPr/>
          <p:nvPr/>
        </p:nvSpPr>
        <p:spPr>
          <a:xfrm>
            <a:off x="239941" y="1052736"/>
            <a:ext cx="11615778" cy="4970591"/>
          </a:xfrm>
          <a:prstGeom prst="rect">
            <a:avLst/>
          </a:prstGeom>
        </p:spPr>
        <p:txBody>
          <a:bodyPr wrap="square">
            <a:spAutoFit/>
          </a:bodyPr>
          <a:lstStyle/>
          <a:p>
            <a:pPr marL="342900" indent="-342900" fontAlgn="base">
              <a:spcBef>
                <a:spcPts val="600"/>
              </a:spcBef>
              <a:spcAft>
                <a:spcPct val="0"/>
              </a:spcAft>
              <a:buFont typeface="+mj-lt"/>
              <a:buAutoNum type="arabicPeriod"/>
            </a:pPr>
            <a:r>
              <a:rPr lang="en-GB" altLang="en-US" sz="1400" dirty="0">
                <a:latin typeface="Segoe UI" pitchFamily="34" charset="0"/>
              </a:rPr>
              <a:t>Improving health and emotional well-being </a:t>
            </a:r>
          </a:p>
          <a:p>
            <a:pPr fontAlgn="base">
              <a:spcBef>
                <a:spcPts val="600"/>
              </a:spcBef>
              <a:spcAft>
                <a:spcPct val="0"/>
              </a:spcAft>
            </a:pPr>
            <a:r>
              <a:rPr lang="en-GB" altLang="en-US" sz="1400" dirty="0" smtClean="0">
                <a:latin typeface="Segoe UI" pitchFamily="34" charset="0"/>
              </a:rPr>
              <a:t>	Service </a:t>
            </a:r>
            <a:r>
              <a:rPr lang="en-GB" altLang="en-US" sz="1400" dirty="0">
                <a:latin typeface="Segoe UI" pitchFamily="34" charset="0"/>
              </a:rPr>
              <a:t>users’ evidence improved physical mental and emotional health and well- being and more people report healthier lifestyles. </a:t>
            </a:r>
          </a:p>
          <a:p>
            <a:pPr marL="342900" indent="-342900" fontAlgn="base">
              <a:spcBef>
                <a:spcPts val="600"/>
              </a:spcBef>
              <a:spcAft>
                <a:spcPct val="0"/>
              </a:spcAft>
              <a:buFont typeface="+mj-lt"/>
              <a:buAutoNum type="arabicPeriod" startAt="2"/>
            </a:pPr>
            <a:r>
              <a:rPr lang="en-GB" altLang="en-US" sz="1400" dirty="0" smtClean="0">
                <a:latin typeface="Segoe UI" pitchFamily="34" charset="0"/>
              </a:rPr>
              <a:t>Improved </a:t>
            </a:r>
            <a:r>
              <a:rPr lang="en-GB" altLang="en-US" sz="1400" dirty="0">
                <a:latin typeface="Segoe UI" pitchFamily="34" charset="0"/>
              </a:rPr>
              <a:t>Quality of Life </a:t>
            </a:r>
          </a:p>
          <a:p>
            <a:pPr fontAlgn="base">
              <a:spcBef>
                <a:spcPts val="600"/>
              </a:spcBef>
              <a:spcAft>
                <a:spcPct val="0"/>
              </a:spcAft>
            </a:pPr>
            <a:r>
              <a:rPr lang="en-GB" altLang="en-US" sz="1400" dirty="0" smtClean="0">
                <a:latin typeface="Segoe UI" pitchFamily="34" charset="0"/>
              </a:rPr>
              <a:t>	Service </a:t>
            </a:r>
            <a:r>
              <a:rPr lang="en-GB" altLang="en-US" sz="1400" dirty="0">
                <a:latin typeface="Segoe UI" pitchFamily="34" charset="0"/>
              </a:rPr>
              <a:t>users report improved access to information and support that promotes well being. </a:t>
            </a:r>
          </a:p>
          <a:p>
            <a:pPr marL="342900" indent="-342900" fontAlgn="base">
              <a:spcBef>
                <a:spcPts val="600"/>
              </a:spcBef>
              <a:spcAft>
                <a:spcPct val="0"/>
              </a:spcAft>
              <a:buFont typeface="+mj-lt"/>
              <a:buAutoNum type="arabicPeriod" startAt="3"/>
            </a:pPr>
            <a:r>
              <a:rPr lang="en-GB" altLang="en-US" sz="1400" dirty="0">
                <a:latin typeface="Segoe UI" pitchFamily="34" charset="0"/>
              </a:rPr>
              <a:t>Making a positive contribution </a:t>
            </a:r>
          </a:p>
          <a:p>
            <a:pPr fontAlgn="base">
              <a:spcBef>
                <a:spcPts val="600"/>
              </a:spcBef>
              <a:spcAft>
                <a:spcPct val="0"/>
              </a:spcAft>
            </a:pPr>
            <a:r>
              <a:rPr lang="en-GB" altLang="en-US" sz="1400" dirty="0" smtClean="0">
                <a:latin typeface="Segoe UI" pitchFamily="34" charset="0"/>
              </a:rPr>
              <a:t>	More </a:t>
            </a:r>
            <a:r>
              <a:rPr lang="en-GB" altLang="en-US" sz="1400" dirty="0">
                <a:latin typeface="Segoe UI" pitchFamily="34" charset="0"/>
              </a:rPr>
              <a:t>people involved in the planning and decision making about the direction of services and reporting a positive experience of </a:t>
            </a:r>
            <a:r>
              <a:rPr lang="en-GB" altLang="en-US" sz="1400" dirty="0" smtClean="0">
                <a:latin typeface="Segoe UI" pitchFamily="34" charset="0"/>
              </a:rPr>
              <a:t>	using </a:t>
            </a:r>
            <a:r>
              <a:rPr lang="en-GB" altLang="en-US" sz="1400" dirty="0">
                <a:latin typeface="Segoe UI" pitchFamily="34" charset="0"/>
              </a:rPr>
              <a:t>services and increasing support and recognition </a:t>
            </a:r>
            <a:r>
              <a:rPr lang="en-GB" altLang="en-US" sz="1400" dirty="0" smtClean="0">
                <a:latin typeface="Segoe UI" pitchFamily="34" charset="0"/>
              </a:rPr>
              <a:t>of </a:t>
            </a:r>
            <a:r>
              <a:rPr lang="en-GB" altLang="en-US" sz="1400" dirty="0">
                <a:latin typeface="Segoe UI" pitchFamily="34" charset="0"/>
              </a:rPr>
              <a:t>carers. </a:t>
            </a:r>
          </a:p>
          <a:p>
            <a:pPr marL="342900" indent="-342900" fontAlgn="base">
              <a:spcBef>
                <a:spcPts val="600"/>
              </a:spcBef>
              <a:spcAft>
                <a:spcPct val="0"/>
              </a:spcAft>
              <a:buFont typeface="+mj-lt"/>
              <a:buAutoNum type="arabicPeriod" startAt="4"/>
            </a:pPr>
            <a:r>
              <a:rPr lang="en-GB" altLang="en-US" sz="1400" dirty="0">
                <a:latin typeface="Segoe UI" pitchFamily="34" charset="0"/>
              </a:rPr>
              <a:t>Increased choice and control </a:t>
            </a:r>
          </a:p>
          <a:p>
            <a:pPr fontAlgn="base">
              <a:spcBef>
                <a:spcPts val="600"/>
              </a:spcBef>
              <a:spcAft>
                <a:spcPct val="0"/>
              </a:spcAft>
            </a:pPr>
            <a:r>
              <a:rPr lang="en-GB" altLang="en-US" sz="1400" dirty="0" smtClean="0">
                <a:latin typeface="Segoe UI" pitchFamily="34" charset="0"/>
              </a:rPr>
              <a:t>	Service </a:t>
            </a:r>
            <a:r>
              <a:rPr lang="en-GB" altLang="en-US" sz="1400" dirty="0">
                <a:latin typeface="Segoe UI" pitchFamily="34" charset="0"/>
              </a:rPr>
              <a:t>users determining for themselves how they are supported and how they receive reliable information that is available in </a:t>
            </a:r>
            <a:r>
              <a:rPr lang="en-GB" altLang="en-US" sz="1400" dirty="0" smtClean="0">
                <a:latin typeface="Segoe UI" pitchFamily="34" charset="0"/>
              </a:rPr>
              <a:t>	accessible </a:t>
            </a:r>
            <a:r>
              <a:rPr lang="en-GB" altLang="en-US" sz="1400" dirty="0">
                <a:latin typeface="Segoe UI" pitchFamily="34" charset="0"/>
              </a:rPr>
              <a:t>languages and formats. Service users have increased access to equipment and assistive technology and fair and equitable </a:t>
            </a:r>
            <a:r>
              <a:rPr lang="en-GB" altLang="en-US" sz="1400" dirty="0" smtClean="0">
                <a:latin typeface="Segoe UI" pitchFamily="34" charset="0"/>
              </a:rPr>
              <a:t>	complaints </a:t>
            </a:r>
            <a:r>
              <a:rPr lang="en-GB" altLang="en-US" sz="1400" dirty="0">
                <a:latin typeface="Segoe UI" pitchFamily="34" charset="0"/>
              </a:rPr>
              <a:t>systems. Increased numbers of people getting self directed support and personalised budgets. </a:t>
            </a:r>
          </a:p>
          <a:p>
            <a:pPr marL="342900" indent="-342900" fontAlgn="base">
              <a:spcBef>
                <a:spcPts val="600"/>
              </a:spcBef>
              <a:spcAft>
                <a:spcPct val="0"/>
              </a:spcAft>
              <a:buFont typeface="+mj-lt"/>
              <a:buAutoNum type="arabicPeriod" startAt="5"/>
            </a:pPr>
            <a:r>
              <a:rPr lang="en-GB" altLang="en-US" sz="1400" dirty="0">
                <a:latin typeface="Segoe UI" pitchFamily="34" charset="0"/>
              </a:rPr>
              <a:t>Freedom from discrimination or harassment </a:t>
            </a:r>
          </a:p>
          <a:p>
            <a:pPr fontAlgn="base">
              <a:spcBef>
                <a:spcPts val="600"/>
              </a:spcBef>
              <a:spcAft>
                <a:spcPct val="0"/>
              </a:spcAft>
            </a:pPr>
            <a:r>
              <a:rPr lang="en-GB" altLang="en-US" sz="1400" dirty="0" smtClean="0">
                <a:latin typeface="Segoe UI" pitchFamily="34" charset="0"/>
              </a:rPr>
              <a:t>	Action </a:t>
            </a:r>
            <a:r>
              <a:rPr lang="en-GB" altLang="en-US" sz="1400" dirty="0">
                <a:latin typeface="Segoe UI" pitchFamily="34" charset="0"/>
              </a:rPr>
              <a:t>is taken against any form of discrimination, neglect and exploitation including hate crime</a:t>
            </a:r>
            <a:r>
              <a:rPr lang="en-GB" altLang="en-US" sz="1400" dirty="0" smtClean="0">
                <a:latin typeface="Segoe UI" pitchFamily="34" charset="0"/>
              </a:rPr>
              <a:t>.</a:t>
            </a:r>
            <a:endParaRPr lang="en-GB" altLang="en-US" sz="1400" dirty="0">
              <a:latin typeface="Segoe UI" pitchFamily="34" charset="0"/>
            </a:endParaRPr>
          </a:p>
          <a:p>
            <a:pPr marL="342900" indent="-342900" fontAlgn="base">
              <a:spcBef>
                <a:spcPts val="600"/>
              </a:spcBef>
              <a:spcAft>
                <a:spcPct val="0"/>
              </a:spcAft>
              <a:buFont typeface="+mj-lt"/>
              <a:buAutoNum type="arabicPeriod" startAt="6"/>
            </a:pPr>
            <a:r>
              <a:rPr lang="en-GB" altLang="en-US" sz="1400" dirty="0">
                <a:latin typeface="Segoe UI" pitchFamily="34" charset="0"/>
              </a:rPr>
              <a:t>Economic well being </a:t>
            </a:r>
          </a:p>
          <a:p>
            <a:pPr fontAlgn="base">
              <a:spcBef>
                <a:spcPts val="600"/>
              </a:spcBef>
              <a:spcAft>
                <a:spcPct val="0"/>
              </a:spcAft>
            </a:pPr>
            <a:r>
              <a:rPr lang="en-GB" altLang="en-US" sz="1400" dirty="0" smtClean="0">
                <a:latin typeface="Segoe UI" pitchFamily="34" charset="0"/>
              </a:rPr>
              <a:t>	Service </a:t>
            </a:r>
            <a:r>
              <a:rPr lang="en-GB" altLang="en-US" sz="1400" dirty="0">
                <a:latin typeface="Segoe UI" pitchFamily="34" charset="0"/>
              </a:rPr>
              <a:t>users have improved access to benefits and financial information welfare benefits and employment opportunities</a:t>
            </a:r>
            <a:r>
              <a:rPr lang="en-GB" altLang="en-US" sz="1400" dirty="0" smtClean="0">
                <a:latin typeface="Segoe UI" pitchFamily="34" charset="0"/>
              </a:rPr>
              <a:t>.</a:t>
            </a:r>
            <a:endParaRPr lang="en-GB" altLang="en-US" sz="1400" dirty="0">
              <a:latin typeface="Segoe UI" pitchFamily="34" charset="0"/>
            </a:endParaRPr>
          </a:p>
          <a:p>
            <a:pPr marL="342900" indent="-342900" fontAlgn="base">
              <a:spcBef>
                <a:spcPts val="600"/>
              </a:spcBef>
              <a:spcAft>
                <a:spcPct val="0"/>
              </a:spcAft>
              <a:buFont typeface="+mj-lt"/>
              <a:buAutoNum type="arabicPeriod" startAt="7"/>
            </a:pPr>
            <a:r>
              <a:rPr lang="en-GB" altLang="en-US" sz="1400" dirty="0">
                <a:latin typeface="Segoe UI" pitchFamily="34" charset="0"/>
              </a:rPr>
              <a:t>Maintaining personal dignity and respect </a:t>
            </a:r>
          </a:p>
          <a:p>
            <a:pPr fontAlgn="base">
              <a:spcBef>
                <a:spcPts val="600"/>
              </a:spcBef>
              <a:spcAft>
                <a:spcPct val="0"/>
              </a:spcAft>
            </a:pPr>
            <a:r>
              <a:rPr lang="en-GB" altLang="en-US" sz="1400" dirty="0" smtClean="0">
                <a:latin typeface="Segoe UI" pitchFamily="34" charset="0"/>
              </a:rPr>
              <a:t>	Service </a:t>
            </a:r>
            <a:r>
              <a:rPr lang="en-GB" altLang="en-US" sz="1400" dirty="0">
                <a:latin typeface="Segoe UI" pitchFamily="34" charset="0"/>
              </a:rPr>
              <a:t>users feel acknowledged, respected and valued by others. Service users do not experience any form of bullying, harassment, </a:t>
            </a:r>
            <a:r>
              <a:rPr lang="en-GB" altLang="en-US" sz="1400" dirty="0" smtClean="0">
                <a:latin typeface="Segoe UI" pitchFamily="34" charset="0"/>
              </a:rPr>
              <a:t>	or </a:t>
            </a:r>
            <a:r>
              <a:rPr lang="en-GB" altLang="en-US" sz="1400" dirty="0">
                <a:latin typeface="Segoe UI" pitchFamily="34" charset="0"/>
              </a:rPr>
              <a:t>any other form of abuse. </a:t>
            </a: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487694" y="6165304"/>
            <a:ext cx="1615443" cy="582169"/>
          </a:xfrm>
          <a:prstGeom prst="rect">
            <a:avLst/>
          </a:prstGeom>
        </p:spPr>
      </p:pic>
    </p:spTree>
    <p:extLst>
      <p:ext uri="{BB962C8B-B14F-4D97-AF65-F5344CB8AC3E}">
        <p14:creationId xmlns:p14="http://schemas.microsoft.com/office/powerpoint/2010/main" val="19029093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0" y="6021288"/>
            <a:ext cx="12190413" cy="836713"/>
          </a:xfrm>
          <a:prstGeom prst="rect">
            <a:avLst/>
          </a:prstGeom>
          <a:solidFill>
            <a:srgbClr val="9E66AA"/>
          </a:solidFill>
          <a:ln w="9525">
            <a:solidFill>
              <a:srgbClr val="9E66AA"/>
            </a:solidFill>
            <a:miter lim="800000"/>
            <a:headEnd/>
            <a:tailEnd/>
          </a:ln>
        </p:spPr>
        <p:txBody>
          <a:bodyPr wrap="none" anchor="ct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fontAlgn="base" hangingPunct="1">
              <a:spcBef>
                <a:spcPct val="0"/>
              </a:spcBef>
              <a:spcAft>
                <a:spcPct val="0"/>
              </a:spcAft>
              <a:buFontTx/>
              <a:buNone/>
            </a:pPr>
            <a:endParaRPr lang="en-US" altLang="en-US" sz="1800" dirty="0">
              <a:solidFill>
                <a:srgbClr val="FFFFFF"/>
              </a:solidFill>
            </a:endParaRPr>
          </a:p>
        </p:txBody>
      </p:sp>
      <p:sp>
        <p:nvSpPr>
          <p:cNvPr id="14340" name="Rectangle 4"/>
          <p:cNvSpPr>
            <a:spLocks noChangeArrowheads="1"/>
          </p:cNvSpPr>
          <p:nvPr/>
        </p:nvSpPr>
        <p:spPr bwMode="auto">
          <a:xfrm>
            <a:off x="0" y="1"/>
            <a:ext cx="12190413" cy="835200"/>
          </a:xfrm>
          <a:prstGeom prst="rect">
            <a:avLst/>
          </a:prstGeom>
          <a:solidFill>
            <a:srgbClr val="9E66AA"/>
          </a:solidFill>
          <a:ln w="9525">
            <a:solidFill>
              <a:srgbClr val="9E66AA"/>
            </a:solidFill>
            <a:miter lim="800000"/>
            <a:headEnd/>
            <a:tailEnd/>
          </a:ln>
        </p:spPr>
        <p:txBody>
          <a:bodyPr wrap="none" anchor="ct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fontAlgn="base" hangingPunct="1">
              <a:spcBef>
                <a:spcPct val="0"/>
              </a:spcBef>
              <a:spcAft>
                <a:spcPct val="0"/>
              </a:spcAft>
              <a:buFontTx/>
              <a:buNone/>
            </a:pPr>
            <a:endParaRPr lang="en-US" altLang="en-US" sz="1800" dirty="0">
              <a:solidFill>
                <a:srgbClr val="FFFFFF"/>
              </a:solidFill>
            </a:endParaRPr>
          </a:p>
        </p:txBody>
      </p:sp>
      <p:sp>
        <p:nvSpPr>
          <p:cNvPr id="14341" name="Text Box 5"/>
          <p:cNvSpPr txBox="1">
            <a:spLocks noChangeArrowheads="1"/>
          </p:cNvSpPr>
          <p:nvPr/>
        </p:nvSpPr>
        <p:spPr bwMode="auto">
          <a:xfrm>
            <a:off x="287318" y="94435"/>
            <a:ext cx="11580892"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eaLnBrk="1" fontAlgn="base" hangingPunct="1">
              <a:spcBef>
                <a:spcPct val="50000"/>
              </a:spcBef>
              <a:spcAft>
                <a:spcPct val="0"/>
              </a:spcAft>
              <a:buFontTx/>
              <a:buNone/>
            </a:pPr>
            <a:r>
              <a:rPr lang="en-GB" altLang="en-US" sz="3600" dirty="0">
                <a:solidFill>
                  <a:srgbClr val="FFFFFF"/>
                </a:solidFill>
                <a:latin typeface="Segoe UI" pitchFamily="34" charset="0"/>
              </a:rPr>
              <a:t>ASSESSMENT &amp; SUPPORT PLANNING </a:t>
            </a:r>
          </a:p>
        </p:txBody>
      </p:sp>
      <p:sp>
        <p:nvSpPr>
          <p:cNvPr id="2" name="Rectangle 1"/>
          <p:cNvSpPr/>
          <p:nvPr/>
        </p:nvSpPr>
        <p:spPr>
          <a:xfrm>
            <a:off x="252432" y="1177589"/>
            <a:ext cx="11615778" cy="4739759"/>
          </a:xfrm>
          <a:prstGeom prst="rect">
            <a:avLst/>
          </a:prstGeom>
        </p:spPr>
        <p:txBody>
          <a:bodyPr wrap="square">
            <a:spAutoFit/>
          </a:bodyPr>
          <a:lstStyle/>
          <a:p>
            <a:pPr fontAlgn="base">
              <a:spcBef>
                <a:spcPts val="600"/>
              </a:spcBef>
              <a:spcAft>
                <a:spcPct val="0"/>
              </a:spcAft>
            </a:pPr>
            <a:r>
              <a:rPr lang="en-GB" altLang="en-US" dirty="0">
                <a:latin typeface="Segoe UI" pitchFamily="34" charset="0"/>
              </a:rPr>
              <a:t>The assessment must be outcome focussed, person centred taking the user’s views and wishes are central to assessment and decision making.</a:t>
            </a:r>
          </a:p>
          <a:p>
            <a:pPr fontAlgn="base">
              <a:spcBef>
                <a:spcPts val="600"/>
              </a:spcBef>
              <a:spcAft>
                <a:spcPct val="0"/>
              </a:spcAft>
            </a:pPr>
            <a:endParaRPr lang="en-GB" altLang="en-US" dirty="0">
              <a:latin typeface="Segoe UI" pitchFamily="34" charset="0"/>
            </a:endParaRPr>
          </a:p>
          <a:p>
            <a:pPr fontAlgn="base">
              <a:spcBef>
                <a:spcPts val="600"/>
              </a:spcBef>
              <a:spcAft>
                <a:spcPct val="0"/>
              </a:spcAft>
            </a:pPr>
            <a:r>
              <a:rPr lang="en-GB" altLang="en-US" dirty="0">
                <a:latin typeface="Segoe UI" pitchFamily="34" charset="0"/>
              </a:rPr>
              <a:t>Collaborative: This means that the contributions of all agencies and disciplines are integrated within one assessment and Support Plan </a:t>
            </a:r>
          </a:p>
          <a:p>
            <a:pPr fontAlgn="base">
              <a:spcBef>
                <a:spcPts val="600"/>
              </a:spcBef>
              <a:spcAft>
                <a:spcPct val="0"/>
              </a:spcAft>
            </a:pPr>
            <a:endParaRPr lang="en-GB" altLang="en-US" dirty="0">
              <a:latin typeface="Segoe UI" pitchFamily="34" charset="0"/>
            </a:endParaRPr>
          </a:p>
          <a:p>
            <a:pPr fontAlgn="base">
              <a:spcBef>
                <a:spcPts val="600"/>
              </a:spcBef>
              <a:spcAft>
                <a:spcPct val="0"/>
              </a:spcAft>
            </a:pPr>
            <a:r>
              <a:rPr lang="en-GB" altLang="en-US" dirty="0">
                <a:latin typeface="Segoe UI" pitchFamily="34" charset="0"/>
              </a:rPr>
              <a:t>Assessments that maximise well-being and rehabilitative/</a:t>
            </a:r>
            <a:r>
              <a:rPr lang="en-GB" altLang="en-US" dirty="0" err="1">
                <a:latin typeface="Segoe UI" pitchFamily="34" charset="0"/>
              </a:rPr>
              <a:t>reablement</a:t>
            </a:r>
            <a:r>
              <a:rPr lang="en-GB" altLang="en-US" dirty="0">
                <a:latin typeface="Segoe UI" pitchFamily="34" charset="0"/>
              </a:rPr>
              <a:t> opportunities and promote independence </a:t>
            </a:r>
          </a:p>
          <a:p>
            <a:pPr fontAlgn="base">
              <a:spcBef>
                <a:spcPts val="600"/>
              </a:spcBef>
              <a:spcAft>
                <a:spcPct val="0"/>
              </a:spcAft>
            </a:pPr>
            <a:endParaRPr lang="en-GB" altLang="en-US" dirty="0">
              <a:latin typeface="Segoe UI" pitchFamily="34" charset="0"/>
            </a:endParaRPr>
          </a:p>
          <a:p>
            <a:pPr fontAlgn="base">
              <a:spcBef>
                <a:spcPts val="600"/>
              </a:spcBef>
              <a:spcAft>
                <a:spcPct val="0"/>
              </a:spcAft>
            </a:pPr>
            <a:r>
              <a:rPr lang="en-GB" altLang="en-US" dirty="0">
                <a:latin typeface="Segoe UI" pitchFamily="34" charset="0"/>
              </a:rPr>
              <a:t>Support Plans that really work, because they address the issues that make a difference to people and represent the input of all appropriate agencies and disciplines </a:t>
            </a:r>
          </a:p>
          <a:p>
            <a:pPr fontAlgn="base">
              <a:spcBef>
                <a:spcPts val="600"/>
              </a:spcBef>
              <a:spcAft>
                <a:spcPct val="0"/>
              </a:spcAft>
            </a:pPr>
            <a:endParaRPr lang="en-GB" altLang="en-US" dirty="0">
              <a:latin typeface="Segoe UI" pitchFamily="34" charset="0"/>
            </a:endParaRPr>
          </a:p>
          <a:p>
            <a:pPr fontAlgn="base">
              <a:spcBef>
                <a:spcPts val="600"/>
              </a:spcBef>
              <a:spcAft>
                <a:spcPct val="0"/>
              </a:spcAft>
            </a:pPr>
            <a:r>
              <a:rPr lang="en-GB" altLang="en-US" dirty="0">
                <a:latin typeface="Segoe UI" pitchFamily="34" charset="0"/>
              </a:rPr>
              <a:t>Support Plans that Service Users and carers are committed to, because they have been involved in creating them </a:t>
            </a:r>
          </a:p>
          <a:p>
            <a:pPr fontAlgn="base">
              <a:spcBef>
                <a:spcPts val="600"/>
              </a:spcBef>
              <a:spcAft>
                <a:spcPct val="0"/>
              </a:spcAft>
            </a:pPr>
            <a:endParaRPr lang="en-GB" altLang="en-US" dirty="0">
              <a:latin typeface="Segoe UI" pitchFamily="34" charset="0"/>
            </a:endParaRPr>
          </a:p>
          <a:p>
            <a:pPr fontAlgn="base">
              <a:spcBef>
                <a:spcPts val="600"/>
              </a:spcBef>
              <a:spcAft>
                <a:spcPct val="0"/>
              </a:spcAft>
            </a:pPr>
            <a:r>
              <a:rPr lang="en-GB" altLang="en-US" dirty="0">
                <a:latin typeface="Segoe UI" pitchFamily="34" charset="0"/>
              </a:rPr>
              <a:t>Review and monitor the support plan within planned timescales until its completion. </a:t>
            </a: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487694" y="6165304"/>
            <a:ext cx="1615443" cy="582169"/>
          </a:xfrm>
          <a:prstGeom prst="rect">
            <a:avLst/>
          </a:prstGeom>
        </p:spPr>
      </p:pic>
    </p:spTree>
    <p:extLst>
      <p:ext uri="{BB962C8B-B14F-4D97-AF65-F5344CB8AC3E}">
        <p14:creationId xmlns:p14="http://schemas.microsoft.com/office/powerpoint/2010/main" val="38884336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0" y="6021288"/>
            <a:ext cx="12190413" cy="836713"/>
          </a:xfrm>
          <a:prstGeom prst="rect">
            <a:avLst/>
          </a:prstGeom>
          <a:solidFill>
            <a:srgbClr val="9E66AA"/>
          </a:solidFill>
          <a:ln w="9525">
            <a:solidFill>
              <a:srgbClr val="9E66AA"/>
            </a:solidFill>
            <a:miter lim="800000"/>
            <a:headEnd/>
            <a:tailEnd/>
          </a:ln>
        </p:spPr>
        <p:txBody>
          <a:bodyPr wrap="none" anchor="ct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fontAlgn="base" hangingPunct="1">
              <a:spcBef>
                <a:spcPct val="0"/>
              </a:spcBef>
              <a:spcAft>
                <a:spcPct val="0"/>
              </a:spcAft>
              <a:buFontTx/>
              <a:buNone/>
            </a:pPr>
            <a:endParaRPr lang="en-US" altLang="en-US" sz="1800" dirty="0">
              <a:solidFill>
                <a:srgbClr val="FFFFFF"/>
              </a:solidFill>
            </a:endParaRPr>
          </a:p>
        </p:txBody>
      </p:sp>
      <p:sp>
        <p:nvSpPr>
          <p:cNvPr id="14340" name="Rectangle 4"/>
          <p:cNvSpPr>
            <a:spLocks noChangeArrowheads="1"/>
          </p:cNvSpPr>
          <p:nvPr/>
        </p:nvSpPr>
        <p:spPr bwMode="auto">
          <a:xfrm>
            <a:off x="0" y="1"/>
            <a:ext cx="12190413" cy="835200"/>
          </a:xfrm>
          <a:prstGeom prst="rect">
            <a:avLst/>
          </a:prstGeom>
          <a:solidFill>
            <a:srgbClr val="9E66AA"/>
          </a:solidFill>
          <a:ln w="9525">
            <a:solidFill>
              <a:srgbClr val="9E66AA"/>
            </a:solidFill>
            <a:miter lim="800000"/>
            <a:headEnd/>
            <a:tailEnd/>
          </a:ln>
        </p:spPr>
        <p:txBody>
          <a:bodyPr wrap="none" anchor="ct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fontAlgn="base" hangingPunct="1">
              <a:spcBef>
                <a:spcPct val="0"/>
              </a:spcBef>
              <a:spcAft>
                <a:spcPct val="0"/>
              </a:spcAft>
              <a:buFontTx/>
              <a:buNone/>
            </a:pPr>
            <a:endParaRPr lang="en-US" altLang="en-US" sz="1800" dirty="0">
              <a:solidFill>
                <a:srgbClr val="FFFFFF"/>
              </a:solidFill>
            </a:endParaRPr>
          </a:p>
        </p:txBody>
      </p:sp>
      <p:sp>
        <p:nvSpPr>
          <p:cNvPr id="14341" name="Text Box 5"/>
          <p:cNvSpPr txBox="1">
            <a:spLocks noChangeArrowheads="1"/>
          </p:cNvSpPr>
          <p:nvPr/>
        </p:nvSpPr>
        <p:spPr bwMode="auto">
          <a:xfrm>
            <a:off x="287318" y="94435"/>
            <a:ext cx="11580892"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eaLnBrk="1" fontAlgn="base" hangingPunct="1">
              <a:spcBef>
                <a:spcPct val="50000"/>
              </a:spcBef>
              <a:spcAft>
                <a:spcPct val="0"/>
              </a:spcAft>
              <a:buFontTx/>
              <a:buNone/>
            </a:pPr>
            <a:r>
              <a:rPr lang="en-GB" altLang="en-US" sz="3600" dirty="0">
                <a:solidFill>
                  <a:srgbClr val="FFFFFF"/>
                </a:solidFill>
                <a:latin typeface="Segoe UI" pitchFamily="34" charset="0"/>
              </a:rPr>
              <a:t>EQUIPMENT ASSESSMENT AND PROVISION </a:t>
            </a:r>
          </a:p>
        </p:txBody>
      </p:sp>
      <p:sp>
        <p:nvSpPr>
          <p:cNvPr id="2" name="Rectangle 1"/>
          <p:cNvSpPr/>
          <p:nvPr/>
        </p:nvSpPr>
        <p:spPr>
          <a:xfrm>
            <a:off x="252432" y="1052736"/>
            <a:ext cx="11615778" cy="4462760"/>
          </a:xfrm>
          <a:prstGeom prst="rect">
            <a:avLst/>
          </a:prstGeom>
        </p:spPr>
        <p:txBody>
          <a:bodyPr wrap="square">
            <a:spAutoFit/>
          </a:bodyPr>
          <a:lstStyle/>
          <a:p>
            <a:pPr fontAlgn="base">
              <a:spcBef>
                <a:spcPts val="600"/>
              </a:spcBef>
              <a:spcAft>
                <a:spcPct val="0"/>
              </a:spcAft>
            </a:pPr>
            <a:r>
              <a:rPr lang="en-GB" altLang="en-US" sz="2400" dirty="0">
                <a:latin typeface="Segoe UI" pitchFamily="34" charset="0"/>
              </a:rPr>
              <a:t>The Provider shall assess the environmental aids needs resulting from sensory loss, taking into account the type of sensory loss, communication methods, mobility and health issues when making a decision as to the type of equipment to be provided which will meet these needs. </a:t>
            </a:r>
          </a:p>
          <a:p>
            <a:pPr fontAlgn="base">
              <a:spcBef>
                <a:spcPts val="600"/>
              </a:spcBef>
              <a:spcAft>
                <a:spcPct val="0"/>
              </a:spcAft>
            </a:pPr>
            <a:endParaRPr lang="en-GB" altLang="en-US" sz="2400" dirty="0">
              <a:latin typeface="Segoe UI" pitchFamily="34" charset="0"/>
            </a:endParaRPr>
          </a:p>
          <a:p>
            <a:pPr fontAlgn="base">
              <a:spcBef>
                <a:spcPts val="600"/>
              </a:spcBef>
              <a:spcAft>
                <a:spcPct val="0"/>
              </a:spcAft>
            </a:pPr>
            <a:r>
              <a:rPr lang="en-GB" altLang="en-US" sz="2400" dirty="0" smtClean="0">
                <a:latin typeface="Segoe UI" pitchFamily="34" charset="0"/>
              </a:rPr>
              <a:t>The equipment will be ordered/access </a:t>
            </a:r>
            <a:r>
              <a:rPr lang="en-GB" altLang="en-US" sz="2400" dirty="0">
                <a:latin typeface="Segoe UI" pitchFamily="34" charset="0"/>
              </a:rPr>
              <a:t>equipment from Berkshire Integrated Community Equipment Service (Berkshire ICES), </a:t>
            </a:r>
            <a:r>
              <a:rPr lang="en-GB" altLang="en-US" sz="2400" dirty="0" smtClean="0">
                <a:latin typeface="Segoe UI" pitchFamily="34" charset="0"/>
              </a:rPr>
              <a:t>and will be on loan to </a:t>
            </a:r>
            <a:r>
              <a:rPr lang="en-GB" altLang="en-US" sz="2400" dirty="0">
                <a:latin typeface="Segoe UI" pitchFamily="34" charset="0"/>
              </a:rPr>
              <a:t>Service Users on behalf of the Authority.</a:t>
            </a:r>
          </a:p>
          <a:p>
            <a:pPr fontAlgn="base">
              <a:spcBef>
                <a:spcPts val="600"/>
              </a:spcBef>
              <a:spcAft>
                <a:spcPct val="0"/>
              </a:spcAft>
            </a:pPr>
            <a:endParaRPr lang="en-GB" altLang="en-US" sz="2400" dirty="0">
              <a:latin typeface="Segoe UI" pitchFamily="34" charset="0"/>
            </a:endParaRPr>
          </a:p>
          <a:p>
            <a:pPr fontAlgn="base">
              <a:spcBef>
                <a:spcPts val="600"/>
              </a:spcBef>
              <a:spcAft>
                <a:spcPct val="0"/>
              </a:spcAft>
            </a:pPr>
            <a:r>
              <a:rPr lang="en-GB" altLang="en-US" sz="2400" dirty="0">
                <a:latin typeface="Segoe UI" pitchFamily="34" charset="0"/>
              </a:rPr>
              <a:t>The Provider shall make available the equipment for display and demonstration purposes and it will take full responsibility for the storage of the equipment. </a:t>
            </a: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487694" y="6165304"/>
            <a:ext cx="1615443" cy="582169"/>
          </a:xfrm>
          <a:prstGeom prst="rect">
            <a:avLst/>
          </a:prstGeom>
        </p:spPr>
      </p:pic>
    </p:spTree>
    <p:extLst>
      <p:ext uri="{BB962C8B-B14F-4D97-AF65-F5344CB8AC3E}">
        <p14:creationId xmlns:p14="http://schemas.microsoft.com/office/powerpoint/2010/main" val="13304116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0" y="6021288"/>
            <a:ext cx="12190413" cy="836713"/>
          </a:xfrm>
          <a:prstGeom prst="rect">
            <a:avLst/>
          </a:prstGeom>
          <a:solidFill>
            <a:srgbClr val="9E66AA"/>
          </a:solidFill>
          <a:ln w="9525">
            <a:solidFill>
              <a:srgbClr val="9E66AA"/>
            </a:solidFill>
            <a:miter lim="800000"/>
            <a:headEnd/>
            <a:tailEnd/>
          </a:ln>
        </p:spPr>
        <p:txBody>
          <a:bodyPr wrap="none" anchor="ct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fontAlgn="base" hangingPunct="1">
              <a:spcBef>
                <a:spcPct val="0"/>
              </a:spcBef>
              <a:spcAft>
                <a:spcPct val="0"/>
              </a:spcAft>
              <a:buFontTx/>
              <a:buNone/>
            </a:pPr>
            <a:endParaRPr lang="en-US" altLang="en-US" sz="1800" dirty="0">
              <a:solidFill>
                <a:srgbClr val="FFFFFF"/>
              </a:solidFill>
            </a:endParaRPr>
          </a:p>
        </p:txBody>
      </p:sp>
      <p:sp>
        <p:nvSpPr>
          <p:cNvPr id="14340" name="Rectangle 4"/>
          <p:cNvSpPr>
            <a:spLocks noChangeArrowheads="1"/>
          </p:cNvSpPr>
          <p:nvPr/>
        </p:nvSpPr>
        <p:spPr bwMode="auto">
          <a:xfrm>
            <a:off x="0" y="1"/>
            <a:ext cx="12190413" cy="835200"/>
          </a:xfrm>
          <a:prstGeom prst="rect">
            <a:avLst/>
          </a:prstGeom>
          <a:solidFill>
            <a:srgbClr val="9E66AA"/>
          </a:solidFill>
          <a:ln w="9525">
            <a:solidFill>
              <a:srgbClr val="9E66AA"/>
            </a:solidFill>
            <a:miter lim="800000"/>
            <a:headEnd/>
            <a:tailEnd/>
          </a:ln>
        </p:spPr>
        <p:txBody>
          <a:bodyPr wrap="none" anchor="ct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fontAlgn="base" hangingPunct="1">
              <a:spcBef>
                <a:spcPct val="0"/>
              </a:spcBef>
              <a:spcAft>
                <a:spcPct val="0"/>
              </a:spcAft>
              <a:buFontTx/>
              <a:buNone/>
            </a:pPr>
            <a:endParaRPr lang="en-US" altLang="en-US" sz="1800" dirty="0">
              <a:solidFill>
                <a:srgbClr val="FFFFFF"/>
              </a:solidFill>
            </a:endParaRPr>
          </a:p>
        </p:txBody>
      </p:sp>
      <p:sp>
        <p:nvSpPr>
          <p:cNvPr id="14341" name="Text Box 5"/>
          <p:cNvSpPr txBox="1">
            <a:spLocks noChangeArrowheads="1"/>
          </p:cNvSpPr>
          <p:nvPr/>
        </p:nvSpPr>
        <p:spPr bwMode="auto">
          <a:xfrm>
            <a:off x="287318" y="94435"/>
            <a:ext cx="11580892"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eaLnBrk="1" fontAlgn="base" hangingPunct="1">
              <a:spcBef>
                <a:spcPct val="50000"/>
              </a:spcBef>
              <a:spcAft>
                <a:spcPct val="0"/>
              </a:spcAft>
              <a:buFontTx/>
              <a:buNone/>
            </a:pPr>
            <a:r>
              <a:rPr lang="en-GB" altLang="en-US" sz="3600" dirty="0">
                <a:solidFill>
                  <a:srgbClr val="FFFFFF"/>
                </a:solidFill>
                <a:latin typeface="Segoe UI" pitchFamily="34" charset="0"/>
              </a:rPr>
              <a:t>INFORMATION AND ADVICE</a:t>
            </a:r>
          </a:p>
        </p:txBody>
      </p:sp>
      <p:sp>
        <p:nvSpPr>
          <p:cNvPr id="2" name="Rectangle 1"/>
          <p:cNvSpPr/>
          <p:nvPr/>
        </p:nvSpPr>
        <p:spPr>
          <a:xfrm>
            <a:off x="287318" y="1177589"/>
            <a:ext cx="11615778" cy="3724096"/>
          </a:xfrm>
          <a:prstGeom prst="rect">
            <a:avLst/>
          </a:prstGeom>
        </p:spPr>
        <p:txBody>
          <a:bodyPr wrap="square">
            <a:spAutoFit/>
          </a:bodyPr>
          <a:lstStyle/>
          <a:p>
            <a:pPr fontAlgn="base">
              <a:spcBef>
                <a:spcPts val="600"/>
              </a:spcBef>
              <a:spcAft>
                <a:spcPct val="0"/>
              </a:spcAft>
            </a:pPr>
            <a:r>
              <a:rPr lang="en-GB" altLang="en-US" sz="2400" dirty="0">
                <a:latin typeface="Segoe UI" pitchFamily="34" charset="0"/>
              </a:rPr>
              <a:t>The Provider shall develop and provide comprehensive information on available services and advice to people with a sensory loss. The information and advice must be publicly available and fully accessible to people with a sensory loss.</a:t>
            </a:r>
          </a:p>
          <a:p>
            <a:pPr fontAlgn="base">
              <a:spcBef>
                <a:spcPts val="600"/>
              </a:spcBef>
              <a:spcAft>
                <a:spcPct val="0"/>
              </a:spcAft>
            </a:pPr>
            <a:endParaRPr lang="en-GB" altLang="en-US" sz="2400" dirty="0">
              <a:latin typeface="Segoe UI" pitchFamily="34" charset="0"/>
            </a:endParaRPr>
          </a:p>
          <a:p>
            <a:pPr fontAlgn="base">
              <a:spcBef>
                <a:spcPts val="600"/>
              </a:spcBef>
              <a:spcAft>
                <a:spcPct val="0"/>
              </a:spcAft>
            </a:pPr>
            <a:r>
              <a:rPr lang="en-GB" altLang="en-US" sz="2400" dirty="0">
                <a:latin typeface="Segoe UI" pitchFamily="34" charset="0"/>
              </a:rPr>
              <a:t>The Provider shall provide specialist advice to the Council to assist with Community Care and when requested by the </a:t>
            </a:r>
            <a:r>
              <a:rPr lang="en-GB" altLang="en-US" sz="2400" dirty="0" smtClean="0">
                <a:latin typeface="Segoe UI" pitchFamily="34" charset="0"/>
              </a:rPr>
              <a:t>Council.</a:t>
            </a:r>
            <a:endParaRPr lang="en-GB" altLang="en-US" sz="2400" dirty="0">
              <a:latin typeface="Segoe UI" pitchFamily="34" charset="0"/>
            </a:endParaRPr>
          </a:p>
          <a:p>
            <a:pPr fontAlgn="base">
              <a:spcBef>
                <a:spcPts val="600"/>
              </a:spcBef>
              <a:spcAft>
                <a:spcPct val="0"/>
              </a:spcAft>
            </a:pPr>
            <a:endParaRPr lang="en-GB" altLang="en-US" sz="2400" dirty="0">
              <a:latin typeface="Segoe UI" pitchFamily="34" charset="0"/>
            </a:endParaRPr>
          </a:p>
          <a:p>
            <a:pPr fontAlgn="base">
              <a:spcBef>
                <a:spcPts val="600"/>
              </a:spcBef>
              <a:spcAft>
                <a:spcPct val="0"/>
              </a:spcAft>
            </a:pPr>
            <a:r>
              <a:rPr lang="en-GB" altLang="en-US" sz="2400" dirty="0">
                <a:latin typeface="Segoe UI" pitchFamily="34" charset="0"/>
              </a:rPr>
              <a:t>The Provider shall provide information and advice to help develop and maintain local groups for people with a sensory loss, including carer groups. </a:t>
            </a: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487694" y="6165304"/>
            <a:ext cx="1615443" cy="582169"/>
          </a:xfrm>
          <a:prstGeom prst="rect">
            <a:avLst/>
          </a:prstGeom>
        </p:spPr>
      </p:pic>
    </p:spTree>
    <p:extLst>
      <p:ext uri="{BB962C8B-B14F-4D97-AF65-F5344CB8AC3E}">
        <p14:creationId xmlns:p14="http://schemas.microsoft.com/office/powerpoint/2010/main" val="3400361481"/>
      </p:ext>
    </p:extLst>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167</TotalTime>
  <Words>1109</Words>
  <Application>Microsoft Office PowerPoint</Application>
  <PresentationFormat>Custom</PresentationFormat>
  <Paragraphs>166</Paragraphs>
  <Slides>15</Slides>
  <Notes>15</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3_Default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Slough Borough Council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Little Anna</dc:creator>
  <cp:lastModifiedBy>Hussain Ashfaq</cp:lastModifiedBy>
  <cp:revision>23</cp:revision>
  <dcterms:created xsi:type="dcterms:W3CDTF">2016-10-24T14:33:03Z</dcterms:created>
  <dcterms:modified xsi:type="dcterms:W3CDTF">2020-10-07T09:49:44Z</dcterms:modified>
</cp:coreProperties>
</file>