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6"/>
  </p:sldMasterIdLst>
  <p:notesMasterIdLst>
    <p:notesMasterId r:id="rId25"/>
  </p:notesMasterIdLst>
  <p:handoutMasterIdLst>
    <p:handoutMasterId r:id="rId26"/>
  </p:handoutMasterIdLst>
  <p:sldIdLst>
    <p:sldId id="385" r:id="rId7"/>
    <p:sldId id="392" r:id="rId8"/>
    <p:sldId id="395" r:id="rId9"/>
    <p:sldId id="396" r:id="rId10"/>
    <p:sldId id="397" r:id="rId11"/>
    <p:sldId id="398" r:id="rId12"/>
    <p:sldId id="404" r:id="rId13"/>
    <p:sldId id="402" r:id="rId14"/>
    <p:sldId id="399" r:id="rId15"/>
    <p:sldId id="400" r:id="rId16"/>
    <p:sldId id="401" r:id="rId17"/>
    <p:sldId id="407" r:id="rId18"/>
    <p:sldId id="408" r:id="rId19"/>
    <p:sldId id="403" r:id="rId20"/>
    <p:sldId id="405" r:id="rId21"/>
    <p:sldId id="406" r:id="rId22"/>
    <p:sldId id="409" r:id="rId23"/>
    <p:sldId id="410" r:id="rId24"/>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FC474F-586C-45F5-8827-51EF6F948100}" v="154" dt="2018-11-02T09:25:16.4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02" autoAdjust="0"/>
    <p:restoredTop sz="94660"/>
  </p:normalViewPr>
  <p:slideViewPr>
    <p:cSldViewPr>
      <p:cViewPr varScale="1">
        <p:scale>
          <a:sx n="101" d="100"/>
          <a:sy n="101" d="100"/>
        </p:scale>
        <p:origin x="1578" y="114"/>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360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Cattermole" userId="0d67b34f-998e-488d-b220-8765cdff7b3f" providerId="ADAL" clId="{49FC474F-586C-45F5-8827-51EF6F948100}"/>
    <pc:docChg chg="custSel addSld modSld sldOrd">
      <pc:chgData name="Ben Cattermole" userId="0d67b34f-998e-488d-b220-8765cdff7b3f" providerId="ADAL" clId="{49FC474F-586C-45F5-8827-51EF6F948100}" dt="2018-11-02T09:25:16.416" v="401"/>
      <pc:docMkLst>
        <pc:docMk/>
      </pc:docMkLst>
      <pc:sldChg chg="modSp">
        <pc:chgData name="Ben Cattermole" userId="0d67b34f-998e-488d-b220-8765cdff7b3f" providerId="ADAL" clId="{49FC474F-586C-45F5-8827-51EF6F948100}" dt="2018-11-02T09:04:02.173" v="203" actId="122"/>
        <pc:sldMkLst>
          <pc:docMk/>
          <pc:sldMk cId="2183254316" sldId="395"/>
        </pc:sldMkLst>
        <pc:graphicFrameChg chg="modGraphic">
          <ac:chgData name="Ben Cattermole" userId="0d67b34f-998e-488d-b220-8765cdff7b3f" providerId="ADAL" clId="{49FC474F-586C-45F5-8827-51EF6F948100}" dt="2018-11-02T09:04:02.173" v="203" actId="122"/>
          <ac:graphicFrameMkLst>
            <pc:docMk/>
            <pc:sldMk cId="2183254316" sldId="395"/>
            <ac:graphicFrameMk id="7" creationId="{46D0088C-E20C-4479-BA95-E8A80E5DEB92}"/>
          </ac:graphicFrameMkLst>
        </pc:graphicFrameChg>
      </pc:sldChg>
      <pc:sldChg chg="modSp">
        <pc:chgData name="Ben Cattermole" userId="0d67b34f-998e-488d-b220-8765cdff7b3f" providerId="ADAL" clId="{49FC474F-586C-45F5-8827-51EF6F948100}" dt="2018-11-02T09:10:35.002" v="215" actId="20577"/>
        <pc:sldMkLst>
          <pc:docMk/>
          <pc:sldMk cId="4097806455" sldId="401"/>
        </pc:sldMkLst>
        <pc:spChg chg="mod">
          <ac:chgData name="Ben Cattermole" userId="0d67b34f-998e-488d-b220-8765cdff7b3f" providerId="ADAL" clId="{49FC474F-586C-45F5-8827-51EF6F948100}" dt="2018-11-02T08:57:39.206" v="192" actId="207"/>
          <ac:spMkLst>
            <pc:docMk/>
            <pc:sldMk cId="4097806455" sldId="401"/>
            <ac:spMk id="2" creationId="{DE2DEE2E-7318-4CF6-B7BE-33BD6955D365}"/>
          </ac:spMkLst>
        </pc:spChg>
        <pc:spChg chg="mod">
          <ac:chgData name="Ben Cattermole" userId="0d67b34f-998e-488d-b220-8765cdff7b3f" providerId="ADAL" clId="{49FC474F-586C-45F5-8827-51EF6F948100}" dt="2018-11-02T09:10:35.002" v="215" actId="20577"/>
          <ac:spMkLst>
            <pc:docMk/>
            <pc:sldMk cId="4097806455" sldId="401"/>
            <ac:spMk id="3" creationId="{B43A0491-03FC-423C-9226-944EF1AEEBE3}"/>
          </ac:spMkLst>
        </pc:spChg>
        <pc:graphicFrameChg chg="modGraphic">
          <ac:chgData name="Ben Cattermole" userId="0d67b34f-998e-488d-b220-8765cdff7b3f" providerId="ADAL" clId="{49FC474F-586C-45F5-8827-51EF6F948100}" dt="2018-11-02T09:07:42.984" v="214" actId="20577"/>
          <ac:graphicFrameMkLst>
            <pc:docMk/>
            <pc:sldMk cId="4097806455" sldId="401"/>
            <ac:graphicFrameMk id="5" creationId="{D3ACE9DA-9859-4109-A6E8-5A0FB8F51A1D}"/>
          </ac:graphicFrameMkLst>
        </pc:graphicFrameChg>
      </pc:sldChg>
      <pc:sldChg chg="modSp ord">
        <pc:chgData name="Ben Cattermole" userId="0d67b34f-998e-488d-b220-8765cdff7b3f" providerId="ADAL" clId="{49FC474F-586C-45F5-8827-51EF6F948100}" dt="2018-11-02T09:17:20.629" v="221" actId="20577"/>
        <pc:sldMkLst>
          <pc:docMk/>
          <pc:sldMk cId="2957128917" sldId="403"/>
        </pc:sldMkLst>
        <pc:spChg chg="mod">
          <ac:chgData name="Ben Cattermole" userId="0d67b34f-998e-488d-b220-8765cdff7b3f" providerId="ADAL" clId="{49FC474F-586C-45F5-8827-51EF6F948100}" dt="2018-11-02T09:17:20.629" v="221" actId="20577"/>
          <ac:spMkLst>
            <pc:docMk/>
            <pc:sldMk cId="2957128917" sldId="403"/>
            <ac:spMk id="2" creationId="{23944EB1-90A0-4784-8E43-C34E5299E0B8}"/>
          </ac:spMkLst>
        </pc:spChg>
        <pc:spChg chg="mod">
          <ac:chgData name="Ben Cattermole" userId="0d67b34f-998e-488d-b220-8765cdff7b3f" providerId="ADAL" clId="{49FC474F-586C-45F5-8827-51EF6F948100}" dt="2018-11-02T08:55:00.690" v="57" actId="313"/>
          <ac:spMkLst>
            <pc:docMk/>
            <pc:sldMk cId="2957128917" sldId="403"/>
            <ac:spMk id="3" creationId="{BB9B6506-2777-4D7D-ACB8-15DD154B43CA}"/>
          </ac:spMkLst>
        </pc:spChg>
      </pc:sldChg>
      <pc:sldChg chg="addSp modSp">
        <pc:chgData name="Ben Cattermole" userId="0d67b34f-998e-488d-b220-8765cdff7b3f" providerId="ADAL" clId="{49FC474F-586C-45F5-8827-51EF6F948100}" dt="2018-11-02T09:21:55.090" v="400" actId="14100"/>
        <pc:sldMkLst>
          <pc:docMk/>
          <pc:sldMk cId="4263353730" sldId="404"/>
        </pc:sldMkLst>
        <pc:spChg chg="mod">
          <ac:chgData name="Ben Cattermole" userId="0d67b34f-998e-488d-b220-8765cdff7b3f" providerId="ADAL" clId="{49FC474F-586C-45F5-8827-51EF6F948100}" dt="2018-11-02T09:21:46.840" v="379" actId="1037"/>
          <ac:spMkLst>
            <pc:docMk/>
            <pc:sldMk cId="4263353730" sldId="404"/>
            <ac:spMk id="2" creationId="{CFE29A06-ECCE-4DF2-BFCB-E8C920C86473}"/>
          </ac:spMkLst>
        </pc:spChg>
        <pc:spChg chg="mod">
          <ac:chgData name="Ben Cattermole" userId="0d67b34f-998e-488d-b220-8765cdff7b3f" providerId="ADAL" clId="{49FC474F-586C-45F5-8827-51EF6F948100}" dt="2018-11-02T09:21:20.456" v="370"/>
          <ac:spMkLst>
            <pc:docMk/>
            <pc:sldMk cId="4263353730" sldId="404"/>
            <ac:spMk id="3" creationId="{9E4E21EB-E1A6-415B-9159-88264DF22BE4}"/>
          </ac:spMkLst>
        </pc:spChg>
        <pc:graphicFrameChg chg="add mod modGraphic">
          <ac:chgData name="Ben Cattermole" userId="0d67b34f-998e-488d-b220-8765cdff7b3f" providerId="ADAL" clId="{49FC474F-586C-45F5-8827-51EF6F948100}" dt="2018-11-02T09:21:55.090" v="400" actId="14100"/>
          <ac:graphicFrameMkLst>
            <pc:docMk/>
            <pc:sldMk cId="4263353730" sldId="404"/>
            <ac:graphicFrameMk id="5" creationId="{E902F27B-A730-4AAD-8B1B-05D742688FE5}"/>
          </ac:graphicFrameMkLst>
        </pc:graphicFrameChg>
      </pc:sldChg>
      <pc:sldChg chg="modSp">
        <pc:chgData name="Ben Cattermole" userId="0d67b34f-998e-488d-b220-8765cdff7b3f" providerId="ADAL" clId="{49FC474F-586C-45F5-8827-51EF6F948100}" dt="2018-11-02T09:17:27.345" v="226" actId="20577"/>
        <pc:sldMkLst>
          <pc:docMk/>
          <pc:sldMk cId="1486567009" sldId="405"/>
        </pc:sldMkLst>
        <pc:spChg chg="mod">
          <ac:chgData name="Ben Cattermole" userId="0d67b34f-998e-488d-b220-8765cdff7b3f" providerId="ADAL" clId="{49FC474F-586C-45F5-8827-51EF6F948100}" dt="2018-11-02T09:17:27.345" v="226" actId="20577"/>
          <ac:spMkLst>
            <pc:docMk/>
            <pc:sldMk cId="1486567009" sldId="405"/>
            <ac:spMk id="2" creationId="{23944EB1-90A0-4784-8E43-C34E5299E0B8}"/>
          </ac:spMkLst>
        </pc:spChg>
      </pc:sldChg>
      <pc:sldChg chg="modSp">
        <pc:chgData name="Ben Cattermole" userId="0d67b34f-998e-488d-b220-8765cdff7b3f" providerId="ADAL" clId="{49FC474F-586C-45F5-8827-51EF6F948100}" dt="2018-11-02T09:17:33.045" v="231" actId="20577"/>
        <pc:sldMkLst>
          <pc:docMk/>
          <pc:sldMk cId="1115634219" sldId="406"/>
        </pc:sldMkLst>
        <pc:spChg chg="mod">
          <ac:chgData name="Ben Cattermole" userId="0d67b34f-998e-488d-b220-8765cdff7b3f" providerId="ADAL" clId="{49FC474F-586C-45F5-8827-51EF6F948100}" dt="2018-11-02T09:17:33.045" v="231" actId="20577"/>
          <ac:spMkLst>
            <pc:docMk/>
            <pc:sldMk cId="1115634219" sldId="406"/>
            <ac:spMk id="2" creationId="{23944EB1-90A0-4784-8E43-C34E5299E0B8}"/>
          </ac:spMkLst>
        </pc:spChg>
      </pc:sldChg>
      <pc:sldChg chg="delSp modSp add">
        <pc:chgData name="Ben Cattermole" userId="0d67b34f-998e-488d-b220-8765cdff7b3f" providerId="ADAL" clId="{49FC474F-586C-45F5-8827-51EF6F948100}" dt="2018-11-02T08:57:58.439" v="194" actId="255"/>
        <pc:sldMkLst>
          <pc:docMk/>
          <pc:sldMk cId="1190047209" sldId="407"/>
        </pc:sldMkLst>
        <pc:spChg chg="del">
          <ac:chgData name="Ben Cattermole" userId="0d67b34f-998e-488d-b220-8765cdff7b3f" providerId="ADAL" clId="{49FC474F-586C-45F5-8827-51EF6F948100}" dt="2018-11-02T08:55:33.088" v="59" actId="478"/>
          <ac:spMkLst>
            <pc:docMk/>
            <pc:sldMk cId="1190047209" sldId="407"/>
            <ac:spMk id="2" creationId="{6999E55D-85BF-45F3-8CAB-D045319FE3F2}"/>
          </ac:spMkLst>
        </pc:spChg>
        <pc:spChg chg="mod">
          <ac:chgData name="Ben Cattermole" userId="0d67b34f-998e-488d-b220-8765cdff7b3f" providerId="ADAL" clId="{49FC474F-586C-45F5-8827-51EF6F948100}" dt="2018-11-02T08:57:58.439" v="194" actId="255"/>
          <ac:spMkLst>
            <pc:docMk/>
            <pc:sldMk cId="1190047209" sldId="407"/>
            <ac:spMk id="3" creationId="{D3D2323C-1D75-483B-B395-D429C5A8BD1F}"/>
          </ac:spMkLst>
        </pc:spChg>
      </pc:sldChg>
      <pc:sldChg chg="modSp add">
        <pc:chgData name="Ben Cattermole" userId="0d67b34f-998e-488d-b220-8765cdff7b3f" providerId="ADAL" clId="{49FC474F-586C-45F5-8827-51EF6F948100}" dt="2018-11-02T09:12:20.199" v="216" actId="120"/>
        <pc:sldMkLst>
          <pc:docMk/>
          <pc:sldMk cId="4189920750" sldId="408"/>
        </pc:sldMkLst>
        <pc:spChg chg="mod">
          <ac:chgData name="Ben Cattermole" userId="0d67b34f-998e-488d-b220-8765cdff7b3f" providerId="ADAL" clId="{49FC474F-586C-45F5-8827-51EF6F948100}" dt="2018-11-02T09:12:20.199" v="216" actId="120"/>
          <ac:spMkLst>
            <pc:docMk/>
            <pc:sldMk cId="4189920750" sldId="408"/>
            <ac:spMk id="3" creationId="{D3D2323C-1D75-483B-B395-D429C5A8BD1F}"/>
          </ac:spMkLst>
        </pc:spChg>
      </pc:sldChg>
      <pc:sldChg chg="modSp add">
        <pc:chgData name="Ben Cattermole" userId="0d67b34f-998e-488d-b220-8765cdff7b3f" providerId="ADAL" clId="{49FC474F-586C-45F5-8827-51EF6F948100}" dt="2018-11-02T09:19:00.925" v="332" actId="5793"/>
        <pc:sldMkLst>
          <pc:docMk/>
          <pc:sldMk cId="501800032" sldId="409"/>
        </pc:sldMkLst>
        <pc:spChg chg="mod">
          <ac:chgData name="Ben Cattermole" userId="0d67b34f-998e-488d-b220-8765cdff7b3f" providerId="ADAL" clId="{49FC474F-586C-45F5-8827-51EF6F948100}" dt="2018-11-02T09:18:20.107" v="258" actId="20577"/>
          <ac:spMkLst>
            <pc:docMk/>
            <pc:sldMk cId="501800032" sldId="409"/>
            <ac:spMk id="2" creationId="{23944EB1-90A0-4784-8E43-C34E5299E0B8}"/>
          </ac:spMkLst>
        </pc:spChg>
        <pc:spChg chg="mod">
          <ac:chgData name="Ben Cattermole" userId="0d67b34f-998e-488d-b220-8765cdff7b3f" providerId="ADAL" clId="{49FC474F-586C-45F5-8827-51EF6F948100}" dt="2018-11-02T09:19:00.925" v="332" actId="5793"/>
          <ac:spMkLst>
            <pc:docMk/>
            <pc:sldMk cId="501800032" sldId="409"/>
            <ac:spMk id="3" creationId="{BB9B6506-2777-4D7D-ACB8-15DD154B43CA}"/>
          </ac:spMkLst>
        </pc:spChg>
      </pc:sldChg>
      <pc:sldChg chg="add">
        <pc:chgData name="Ben Cattermole" userId="0d67b34f-998e-488d-b220-8765cdff7b3f" providerId="ADAL" clId="{49FC474F-586C-45F5-8827-51EF6F948100}" dt="2018-11-02T09:25:16.416" v="401"/>
        <pc:sldMkLst>
          <pc:docMk/>
          <pc:sldMk cId="3087209833" sldId="410"/>
        </pc:sldMkLst>
      </pc:sldChg>
    </pc:docChg>
  </pc:docChgLst>
  <pc:docChgLst>
    <pc:chgData name="Ben Cattermole" userId="0d67b34f-998e-488d-b220-8765cdff7b3f" providerId="ADAL" clId="{A4DBEFAF-EA75-484E-B6BE-F1286EA76941}"/>
    <pc:docChg chg="undo custSel addSld delSld modSld sldOrd">
      <pc:chgData name="Ben Cattermole" userId="0d67b34f-998e-488d-b220-8765cdff7b3f" providerId="ADAL" clId="{A4DBEFAF-EA75-484E-B6BE-F1286EA76941}" dt="2018-11-01T17:17:52.293" v="1696" actId="20577"/>
      <pc:docMkLst>
        <pc:docMk/>
      </pc:docMkLst>
      <pc:sldChg chg="del">
        <pc:chgData name="Ben Cattermole" userId="0d67b34f-998e-488d-b220-8765cdff7b3f" providerId="ADAL" clId="{A4DBEFAF-EA75-484E-B6BE-F1286EA76941}" dt="2018-11-01T16:34:59.030" v="769" actId="2696"/>
        <pc:sldMkLst>
          <pc:docMk/>
          <pc:sldMk cId="2680445511" sldId="384"/>
        </pc:sldMkLst>
      </pc:sldChg>
      <pc:sldChg chg="modSp">
        <pc:chgData name="Ben Cattermole" userId="0d67b34f-998e-488d-b220-8765cdff7b3f" providerId="ADAL" clId="{A4DBEFAF-EA75-484E-B6BE-F1286EA76941}" dt="2018-11-01T16:31:52.006" v="764" actId="20577"/>
        <pc:sldMkLst>
          <pc:docMk/>
          <pc:sldMk cId="2840947344" sldId="385"/>
        </pc:sldMkLst>
        <pc:spChg chg="mod">
          <ac:chgData name="Ben Cattermole" userId="0d67b34f-998e-488d-b220-8765cdff7b3f" providerId="ADAL" clId="{A4DBEFAF-EA75-484E-B6BE-F1286EA76941}" dt="2018-11-01T16:02:39.889" v="523" actId="207"/>
          <ac:spMkLst>
            <pc:docMk/>
            <pc:sldMk cId="2840947344" sldId="385"/>
            <ac:spMk id="2" creationId="{2F1E0F05-26A0-4885-8180-531496C34652}"/>
          </ac:spMkLst>
        </pc:spChg>
        <pc:spChg chg="mod">
          <ac:chgData name="Ben Cattermole" userId="0d67b34f-998e-488d-b220-8765cdff7b3f" providerId="ADAL" clId="{A4DBEFAF-EA75-484E-B6BE-F1286EA76941}" dt="2018-11-01T16:02:39.889" v="523" actId="207"/>
          <ac:spMkLst>
            <pc:docMk/>
            <pc:sldMk cId="2840947344" sldId="385"/>
            <ac:spMk id="3" creationId="{6B0730AD-0A94-461B-9EC4-65F8A1EF1F6A}"/>
          </ac:spMkLst>
        </pc:spChg>
        <pc:spChg chg="mod">
          <ac:chgData name="Ben Cattermole" userId="0d67b34f-998e-488d-b220-8765cdff7b3f" providerId="ADAL" clId="{A4DBEFAF-EA75-484E-B6BE-F1286EA76941}" dt="2018-11-01T16:31:52.006" v="764" actId="20577"/>
          <ac:spMkLst>
            <pc:docMk/>
            <pc:sldMk cId="2840947344" sldId="385"/>
            <ac:spMk id="4" creationId="{DAE456D6-CF46-4D80-B928-4211539A4A1A}"/>
          </ac:spMkLst>
        </pc:spChg>
      </pc:sldChg>
      <pc:sldChg chg="modSp del ord">
        <pc:chgData name="Ben Cattermole" userId="0d67b34f-998e-488d-b220-8765cdff7b3f" providerId="ADAL" clId="{A4DBEFAF-EA75-484E-B6BE-F1286EA76941}" dt="2018-11-01T16:34:59.064" v="772" actId="2696"/>
        <pc:sldMkLst>
          <pc:docMk/>
          <pc:sldMk cId="2601679906" sldId="387"/>
        </pc:sldMkLst>
        <pc:spChg chg="mod">
          <ac:chgData name="Ben Cattermole" userId="0d67b34f-998e-488d-b220-8765cdff7b3f" providerId="ADAL" clId="{A4DBEFAF-EA75-484E-B6BE-F1286EA76941}" dt="2018-11-01T15:15:17.603" v="376" actId="207"/>
          <ac:spMkLst>
            <pc:docMk/>
            <pc:sldMk cId="2601679906" sldId="387"/>
            <ac:spMk id="2" creationId="{7AEEBE11-A062-4D47-BD96-86D723954159}"/>
          </ac:spMkLst>
        </pc:spChg>
        <pc:spChg chg="mod">
          <ac:chgData name="Ben Cattermole" userId="0d67b34f-998e-488d-b220-8765cdff7b3f" providerId="ADAL" clId="{A4DBEFAF-EA75-484E-B6BE-F1286EA76941}" dt="2018-11-01T15:15:25.452" v="377" actId="207"/>
          <ac:spMkLst>
            <pc:docMk/>
            <pc:sldMk cId="2601679906" sldId="387"/>
            <ac:spMk id="3" creationId="{2F8B7C7F-0520-4F3C-8E2D-211152465735}"/>
          </ac:spMkLst>
        </pc:spChg>
      </pc:sldChg>
      <pc:sldChg chg="del">
        <pc:chgData name="Ben Cattermole" userId="0d67b34f-998e-488d-b220-8765cdff7b3f" providerId="ADAL" clId="{A4DBEFAF-EA75-484E-B6BE-F1286EA76941}" dt="2018-11-01T16:34:59.063" v="771" actId="2696"/>
        <pc:sldMkLst>
          <pc:docMk/>
          <pc:sldMk cId="114094722" sldId="389"/>
        </pc:sldMkLst>
      </pc:sldChg>
      <pc:sldChg chg="del">
        <pc:chgData name="Ben Cattermole" userId="0d67b34f-998e-488d-b220-8765cdff7b3f" providerId="ADAL" clId="{A4DBEFAF-EA75-484E-B6BE-F1286EA76941}" dt="2018-11-01T16:34:59.041" v="770" actId="2696"/>
        <pc:sldMkLst>
          <pc:docMk/>
          <pc:sldMk cId="2111287340" sldId="390"/>
        </pc:sldMkLst>
      </pc:sldChg>
      <pc:sldChg chg="addSp delSp modSp">
        <pc:chgData name="Ben Cattermole" userId="0d67b34f-998e-488d-b220-8765cdff7b3f" providerId="ADAL" clId="{A4DBEFAF-EA75-484E-B6BE-F1286EA76941}" dt="2018-11-01T15:17:07.071" v="522" actId="1035"/>
        <pc:sldMkLst>
          <pc:docMk/>
          <pc:sldMk cId="2488148149" sldId="392"/>
        </pc:sldMkLst>
        <pc:spChg chg="mod">
          <ac:chgData name="Ben Cattermole" userId="0d67b34f-998e-488d-b220-8765cdff7b3f" providerId="ADAL" clId="{A4DBEFAF-EA75-484E-B6BE-F1286EA76941}" dt="2018-11-01T15:14:38.406" v="366" actId="207"/>
          <ac:spMkLst>
            <pc:docMk/>
            <pc:sldMk cId="2488148149" sldId="392"/>
            <ac:spMk id="2" creationId="{7AEEBE11-A062-4D47-BD96-86D723954159}"/>
          </ac:spMkLst>
        </pc:spChg>
        <pc:spChg chg="add mod ord">
          <ac:chgData name="Ben Cattermole" userId="0d67b34f-998e-488d-b220-8765cdff7b3f" providerId="ADAL" clId="{A4DBEFAF-EA75-484E-B6BE-F1286EA76941}" dt="2018-11-01T15:17:07.071" v="522" actId="1035"/>
          <ac:spMkLst>
            <pc:docMk/>
            <pc:sldMk cId="2488148149" sldId="392"/>
            <ac:spMk id="3" creationId="{5917A095-8907-400A-A777-EE525F00864A}"/>
          </ac:spMkLst>
        </pc:spChg>
        <pc:spChg chg="mod">
          <ac:chgData name="Ben Cattermole" userId="0d67b34f-998e-488d-b220-8765cdff7b3f" providerId="ADAL" clId="{A4DBEFAF-EA75-484E-B6BE-F1286EA76941}" dt="2018-11-01T15:15:12.525" v="375" actId="1036"/>
          <ac:spMkLst>
            <pc:docMk/>
            <pc:sldMk cId="2488148149" sldId="392"/>
            <ac:spMk id="8" creationId="{29019237-57D7-4250-B2E5-333EAD5DCDC2}"/>
          </ac:spMkLst>
        </pc:spChg>
        <pc:spChg chg="add del mod">
          <ac:chgData name="Ben Cattermole" userId="0d67b34f-998e-488d-b220-8765cdff7b3f" providerId="ADAL" clId="{A4DBEFAF-EA75-484E-B6BE-F1286EA76941}" dt="2018-11-01T15:14:25.768" v="365" actId="20577"/>
          <ac:spMkLst>
            <pc:docMk/>
            <pc:sldMk cId="2488148149" sldId="392"/>
            <ac:spMk id="10" creationId="{3E869EAF-402C-445A-8CB6-950F033B5E06}"/>
          </ac:spMkLst>
        </pc:spChg>
        <pc:spChg chg="del">
          <ac:chgData name="Ben Cattermole" userId="0d67b34f-998e-488d-b220-8765cdff7b3f" providerId="ADAL" clId="{A4DBEFAF-EA75-484E-B6BE-F1286EA76941}" dt="2018-11-01T10:58:13.341" v="147" actId="478"/>
          <ac:spMkLst>
            <pc:docMk/>
            <pc:sldMk cId="2488148149" sldId="392"/>
            <ac:spMk id="11" creationId="{5030942F-AA97-4129-8073-5E6586E38BB2}"/>
          </ac:spMkLst>
        </pc:spChg>
        <pc:spChg chg="del">
          <ac:chgData name="Ben Cattermole" userId="0d67b34f-998e-488d-b220-8765cdff7b3f" providerId="ADAL" clId="{A4DBEFAF-EA75-484E-B6BE-F1286EA76941}" dt="2018-11-01T10:58:16.920" v="148" actId="478"/>
          <ac:spMkLst>
            <pc:docMk/>
            <pc:sldMk cId="2488148149" sldId="392"/>
            <ac:spMk id="12" creationId="{E2FF9BC0-85AB-4313-ABC6-9FBE21628AF0}"/>
          </ac:spMkLst>
        </pc:spChg>
        <pc:spChg chg="add mod">
          <ac:chgData name="Ben Cattermole" userId="0d67b34f-998e-488d-b220-8765cdff7b3f" providerId="ADAL" clId="{A4DBEFAF-EA75-484E-B6BE-F1286EA76941}" dt="2018-11-01T15:16:48.789" v="521" actId="6549"/>
          <ac:spMkLst>
            <pc:docMk/>
            <pc:sldMk cId="2488148149" sldId="392"/>
            <ac:spMk id="13" creationId="{53E00905-E6A6-4BA3-8C21-6E638E3FC745}"/>
          </ac:spMkLst>
        </pc:spChg>
        <pc:spChg chg="del">
          <ac:chgData name="Ben Cattermole" userId="0d67b34f-998e-488d-b220-8765cdff7b3f" providerId="ADAL" clId="{A4DBEFAF-EA75-484E-B6BE-F1286EA76941}" dt="2018-11-01T10:58:29.781" v="174" actId="478"/>
          <ac:spMkLst>
            <pc:docMk/>
            <pc:sldMk cId="2488148149" sldId="392"/>
            <ac:spMk id="14" creationId="{68F14755-0EBB-4426-B554-4B92ACB9E728}"/>
          </ac:spMkLst>
        </pc:spChg>
        <pc:spChg chg="del">
          <ac:chgData name="Ben Cattermole" userId="0d67b34f-998e-488d-b220-8765cdff7b3f" providerId="ADAL" clId="{A4DBEFAF-EA75-484E-B6BE-F1286EA76941}" dt="2018-11-01T10:58:31.756" v="175" actId="478"/>
          <ac:spMkLst>
            <pc:docMk/>
            <pc:sldMk cId="2488148149" sldId="392"/>
            <ac:spMk id="15" creationId="{618E036D-42DF-4750-99BD-0031EE95C8FA}"/>
          </ac:spMkLst>
        </pc:spChg>
        <pc:spChg chg="mod ord">
          <ac:chgData name="Ben Cattermole" userId="0d67b34f-998e-488d-b220-8765cdff7b3f" providerId="ADAL" clId="{A4DBEFAF-EA75-484E-B6BE-F1286EA76941}" dt="2018-11-01T11:03:43.993" v="337" actId="122"/>
          <ac:spMkLst>
            <pc:docMk/>
            <pc:sldMk cId="2488148149" sldId="392"/>
            <ac:spMk id="16" creationId="{A54D39F4-B05B-420B-BF0B-2F7884155B24}"/>
          </ac:spMkLst>
        </pc:spChg>
        <pc:spChg chg="del">
          <ac:chgData name="Ben Cattermole" userId="0d67b34f-998e-488d-b220-8765cdff7b3f" providerId="ADAL" clId="{A4DBEFAF-EA75-484E-B6BE-F1286EA76941}" dt="2018-11-01T10:58:27.504" v="173" actId="478"/>
          <ac:spMkLst>
            <pc:docMk/>
            <pc:sldMk cId="2488148149" sldId="392"/>
            <ac:spMk id="17" creationId="{47BE3D46-F440-4460-9C33-35D70DE38662}"/>
          </ac:spMkLst>
        </pc:spChg>
      </pc:sldChg>
      <pc:sldChg chg="modSp del">
        <pc:chgData name="Ben Cattermole" userId="0d67b34f-998e-488d-b220-8765cdff7b3f" providerId="ADAL" clId="{A4DBEFAF-EA75-484E-B6BE-F1286EA76941}" dt="2018-11-01T16:34:59.028" v="768" actId="2696"/>
        <pc:sldMkLst>
          <pc:docMk/>
          <pc:sldMk cId="246101291" sldId="394"/>
        </pc:sldMkLst>
        <pc:spChg chg="mod">
          <ac:chgData name="Ben Cattermole" userId="0d67b34f-998e-488d-b220-8765cdff7b3f" providerId="ADAL" clId="{A4DBEFAF-EA75-484E-B6BE-F1286EA76941}" dt="2018-11-01T16:32:34.327" v="766" actId="207"/>
          <ac:spMkLst>
            <pc:docMk/>
            <pc:sldMk cId="246101291" sldId="394"/>
            <ac:spMk id="2" creationId="{DE2DEE2E-7318-4CF6-B7BE-33BD6955D365}"/>
          </ac:spMkLst>
        </pc:spChg>
      </pc:sldChg>
      <pc:sldChg chg="addSp delSp modSp add">
        <pc:chgData name="Ben Cattermole" userId="0d67b34f-998e-488d-b220-8765cdff7b3f" providerId="ADAL" clId="{A4DBEFAF-EA75-484E-B6BE-F1286EA76941}" dt="2018-11-01T17:00:40.526" v="1190" actId="207"/>
        <pc:sldMkLst>
          <pc:docMk/>
          <pc:sldMk cId="2183254316" sldId="395"/>
        </pc:sldMkLst>
        <pc:spChg chg="mod">
          <ac:chgData name="Ben Cattermole" userId="0d67b34f-998e-488d-b220-8765cdff7b3f" providerId="ADAL" clId="{A4DBEFAF-EA75-484E-B6BE-F1286EA76941}" dt="2018-11-01T17:00:29.272" v="1189" actId="207"/>
          <ac:spMkLst>
            <pc:docMk/>
            <pc:sldMk cId="2183254316" sldId="395"/>
            <ac:spMk id="2" creationId="{28AB7A63-7811-4614-8F94-CCFA56927AF6}"/>
          </ac:spMkLst>
        </pc:spChg>
        <pc:spChg chg="del">
          <ac:chgData name="Ben Cattermole" userId="0d67b34f-998e-488d-b220-8765cdff7b3f" providerId="ADAL" clId="{A4DBEFAF-EA75-484E-B6BE-F1286EA76941}" dt="2018-11-01T16:08:11.539" v="534" actId="478"/>
          <ac:spMkLst>
            <pc:docMk/>
            <pc:sldMk cId="2183254316" sldId="395"/>
            <ac:spMk id="3" creationId="{4B67A65B-7461-414E-B58D-6A03AFEE6FB8}"/>
          </ac:spMkLst>
        </pc:spChg>
        <pc:spChg chg="del">
          <ac:chgData name="Ben Cattermole" userId="0d67b34f-998e-488d-b220-8765cdff7b3f" providerId="ADAL" clId="{A4DBEFAF-EA75-484E-B6BE-F1286EA76941}" dt="2018-11-01T16:08:05.187" v="525" actId="478"/>
          <ac:spMkLst>
            <pc:docMk/>
            <pc:sldMk cId="2183254316" sldId="395"/>
            <ac:spMk id="5" creationId="{BB396BBD-A20A-408F-8BC2-6BA4A1E2DFA0}"/>
          </ac:spMkLst>
        </pc:spChg>
        <pc:graphicFrameChg chg="add del">
          <ac:chgData name="Ben Cattermole" userId="0d67b34f-998e-488d-b220-8765cdff7b3f" providerId="ADAL" clId="{A4DBEFAF-EA75-484E-B6BE-F1286EA76941}" dt="2018-11-01T16:08:26.218" v="536"/>
          <ac:graphicFrameMkLst>
            <pc:docMk/>
            <pc:sldMk cId="2183254316" sldId="395"/>
            <ac:graphicFrameMk id="6" creationId="{4E91B12D-2605-4A39-965E-FB0D83B4A2EF}"/>
          </ac:graphicFrameMkLst>
        </pc:graphicFrameChg>
        <pc:graphicFrameChg chg="add mod modGraphic">
          <ac:chgData name="Ben Cattermole" userId="0d67b34f-998e-488d-b220-8765cdff7b3f" providerId="ADAL" clId="{A4DBEFAF-EA75-484E-B6BE-F1286EA76941}" dt="2018-11-01T17:00:40.526" v="1190" actId="207"/>
          <ac:graphicFrameMkLst>
            <pc:docMk/>
            <pc:sldMk cId="2183254316" sldId="395"/>
            <ac:graphicFrameMk id="7" creationId="{46D0088C-E20C-4479-BA95-E8A80E5DEB92}"/>
          </ac:graphicFrameMkLst>
        </pc:graphicFrameChg>
      </pc:sldChg>
      <pc:sldChg chg="add">
        <pc:chgData name="Ben Cattermole" userId="0d67b34f-998e-488d-b220-8765cdff7b3f" providerId="ADAL" clId="{A4DBEFAF-EA75-484E-B6BE-F1286EA76941}" dt="2018-11-01T16:34:52.055" v="767"/>
        <pc:sldMkLst>
          <pc:docMk/>
          <pc:sldMk cId="2699041948" sldId="396"/>
        </pc:sldMkLst>
      </pc:sldChg>
      <pc:sldChg chg="add">
        <pc:chgData name="Ben Cattermole" userId="0d67b34f-998e-488d-b220-8765cdff7b3f" providerId="ADAL" clId="{A4DBEFAF-EA75-484E-B6BE-F1286EA76941}" dt="2018-11-01T16:34:52.055" v="767"/>
        <pc:sldMkLst>
          <pc:docMk/>
          <pc:sldMk cId="1712269598" sldId="397"/>
        </pc:sldMkLst>
      </pc:sldChg>
      <pc:sldChg chg="add">
        <pc:chgData name="Ben Cattermole" userId="0d67b34f-998e-488d-b220-8765cdff7b3f" providerId="ADAL" clId="{A4DBEFAF-EA75-484E-B6BE-F1286EA76941}" dt="2018-11-01T16:34:52.055" v="767"/>
        <pc:sldMkLst>
          <pc:docMk/>
          <pc:sldMk cId="1273628707" sldId="398"/>
        </pc:sldMkLst>
      </pc:sldChg>
      <pc:sldChg chg="add">
        <pc:chgData name="Ben Cattermole" userId="0d67b34f-998e-488d-b220-8765cdff7b3f" providerId="ADAL" clId="{A4DBEFAF-EA75-484E-B6BE-F1286EA76941}" dt="2018-11-01T16:34:52.055" v="767"/>
        <pc:sldMkLst>
          <pc:docMk/>
          <pc:sldMk cId="3398631803" sldId="399"/>
        </pc:sldMkLst>
      </pc:sldChg>
      <pc:sldChg chg="add">
        <pc:chgData name="Ben Cattermole" userId="0d67b34f-998e-488d-b220-8765cdff7b3f" providerId="ADAL" clId="{A4DBEFAF-EA75-484E-B6BE-F1286EA76941}" dt="2018-11-01T16:34:52.055" v="767"/>
        <pc:sldMkLst>
          <pc:docMk/>
          <pc:sldMk cId="3133231625" sldId="400"/>
        </pc:sldMkLst>
      </pc:sldChg>
      <pc:sldChg chg="addSp delSp modSp add">
        <pc:chgData name="Ben Cattermole" userId="0d67b34f-998e-488d-b220-8765cdff7b3f" providerId="ADAL" clId="{A4DBEFAF-EA75-484E-B6BE-F1286EA76941}" dt="2018-11-01T17:16:30.614" v="1643" actId="1035"/>
        <pc:sldMkLst>
          <pc:docMk/>
          <pc:sldMk cId="4097806455" sldId="401"/>
        </pc:sldMkLst>
        <pc:spChg chg="mod">
          <ac:chgData name="Ben Cattermole" userId="0d67b34f-998e-488d-b220-8765cdff7b3f" providerId="ADAL" clId="{A4DBEFAF-EA75-484E-B6BE-F1286EA76941}" dt="2018-11-01T16:35:38.180" v="866" actId="5793"/>
          <ac:spMkLst>
            <pc:docMk/>
            <pc:sldMk cId="4097806455" sldId="401"/>
            <ac:spMk id="3" creationId="{B43A0491-03FC-423C-9226-944EF1AEEBE3}"/>
          </ac:spMkLst>
        </pc:spChg>
        <pc:spChg chg="add del">
          <ac:chgData name="Ben Cattermole" userId="0d67b34f-998e-488d-b220-8765cdff7b3f" providerId="ADAL" clId="{A4DBEFAF-EA75-484E-B6BE-F1286EA76941}" dt="2018-11-01T16:51:31.746" v="1020"/>
          <ac:spMkLst>
            <pc:docMk/>
            <pc:sldMk cId="4097806455" sldId="401"/>
            <ac:spMk id="6" creationId="{3DDEAD9E-1AD5-4BDF-929A-6CB0CD4D020F}"/>
          </ac:spMkLst>
        </pc:spChg>
        <pc:graphicFrameChg chg="mod">
          <ac:chgData name="Ben Cattermole" userId="0d67b34f-998e-488d-b220-8765cdff7b3f" providerId="ADAL" clId="{A4DBEFAF-EA75-484E-B6BE-F1286EA76941}" dt="2018-11-01T17:16:30.614" v="1643" actId="1035"/>
          <ac:graphicFrameMkLst>
            <pc:docMk/>
            <pc:sldMk cId="4097806455" sldId="401"/>
            <ac:graphicFrameMk id="5" creationId="{D3ACE9DA-9859-4109-A6E8-5A0FB8F51A1D}"/>
          </ac:graphicFrameMkLst>
        </pc:graphicFrameChg>
      </pc:sldChg>
      <pc:sldChg chg="addSp delSp modSp add delAnim modAnim">
        <pc:chgData name="Ben Cattermole" userId="0d67b34f-998e-488d-b220-8765cdff7b3f" providerId="ADAL" clId="{A4DBEFAF-EA75-484E-B6BE-F1286EA76941}" dt="2018-11-01T17:17:52.293" v="1696" actId="20577"/>
        <pc:sldMkLst>
          <pc:docMk/>
          <pc:sldMk cId="386730834" sldId="402"/>
        </pc:sldMkLst>
        <pc:spChg chg="mod">
          <ac:chgData name="Ben Cattermole" userId="0d67b34f-998e-488d-b220-8765cdff7b3f" providerId="ADAL" clId="{A4DBEFAF-EA75-484E-B6BE-F1286EA76941}" dt="2018-11-01T16:44:37.961" v="1018" actId="1035"/>
          <ac:spMkLst>
            <pc:docMk/>
            <pc:sldMk cId="386730834" sldId="402"/>
            <ac:spMk id="4" creationId="{BF5A631C-490C-4617-9FA5-9C996CDFDA64}"/>
          </ac:spMkLst>
        </pc:spChg>
        <pc:spChg chg="mod">
          <ac:chgData name="Ben Cattermole" userId="0d67b34f-998e-488d-b220-8765cdff7b3f" providerId="ADAL" clId="{A4DBEFAF-EA75-484E-B6BE-F1286EA76941}" dt="2018-11-01T17:04:42.138" v="1380" actId="1036"/>
          <ac:spMkLst>
            <pc:docMk/>
            <pc:sldMk cId="386730834" sldId="402"/>
            <ac:spMk id="5" creationId="{93B87CD5-2B28-4F7C-8E1D-92F30A5999E3}"/>
          </ac:spMkLst>
        </pc:spChg>
        <pc:spChg chg="mod">
          <ac:chgData name="Ben Cattermole" userId="0d67b34f-998e-488d-b220-8765cdff7b3f" providerId="ADAL" clId="{A4DBEFAF-EA75-484E-B6BE-F1286EA76941}" dt="2018-11-01T16:44:37.961" v="1018" actId="1035"/>
          <ac:spMkLst>
            <pc:docMk/>
            <pc:sldMk cId="386730834" sldId="402"/>
            <ac:spMk id="14" creationId="{814E0A13-FDBF-4E62-AF81-EB19DD55670E}"/>
          </ac:spMkLst>
        </pc:spChg>
        <pc:spChg chg="mod">
          <ac:chgData name="Ben Cattermole" userId="0d67b34f-998e-488d-b220-8765cdff7b3f" providerId="ADAL" clId="{A4DBEFAF-EA75-484E-B6BE-F1286EA76941}" dt="2018-11-01T17:17:52.293" v="1696" actId="20577"/>
          <ac:spMkLst>
            <pc:docMk/>
            <pc:sldMk cId="386730834" sldId="402"/>
            <ac:spMk id="16" creationId="{6FCBB630-3EB9-4DE9-B73E-E31E2244E173}"/>
          </ac:spMkLst>
        </pc:spChg>
        <pc:spChg chg="add mod">
          <ac:chgData name="Ben Cattermole" userId="0d67b34f-998e-488d-b220-8765cdff7b3f" providerId="ADAL" clId="{A4DBEFAF-EA75-484E-B6BE-F1286EA76941}" dt="2018-11-01T17:03:47.673" v="1370" actId="164"/>
          <ac:spMkLst>
            <pc:docMk/>
            <pc:sldMk cId="386730834" sldId="402"/>
            <ac:spMk id="40" creationId="{980A0ECB-440F-4334-BB59-2FCDC21E0173}"/>
          </ac:spMkLst>
        </pc:spChg>
        <pc:spChg chg="add del">
          <ac:chgData name="Ben Cattermole" userId="0d67b34f-998e-488d-b220-8765cdff7b3f" providerId="ADAL" clId="{A4DBEFAF-EA75-484E-B6BE-F1286EA76941}" dt="2018-11-01T16:43:20.015" v="991"/>
          <ac:spMkLst>
            <pc:docMk/>
            <pc:sldMk cId="386730834" sldId="402"/>
            <ac:spMk id="41" creationId="{2EC0B403-2DA9-40D6-856E-C38B29A4C62F}"/>
          </ac:spMkLst>
        </pc:spChg>
        <pc:spChg chg="mod">
          <ac:chgData name="Ben Cattermole" userId="0d67b34f-998e-488d-b220-8765cdff7b3f" providerId="ADAL" clId="{A4DBEFAF-EA75-484E-B6BE-F1286EA76941}" dt="2018-11-01T16:44:37.961" v="1018" actId="1035"/>
          <ac:spMkLst>
            <pc:docMk/>
            <pc:sldMk cId="386730834" sldId="402"/>
            <ac:spMk id="83" creationId="{E4A9FF90-7A7C-4042-A050-81515C44D196}"/>
          </ac:spMkLst>
        </pc:spChg>
        <pc:spChg chg="del mod">
          <ac:chgData name="Ben Cattermole" userId="0d67b34f-998e-488d-b220-8765cdff7b3f" providerId="ADAL" clId="{A4DBEFAF-EA75-484E-B6BE-F1286EA76941}" dt="2018-11-01T17:04:37.685" v="1372" actId="478"/>
          <ac:spMkLst>
            <pc:docMk/>
            <pc:sldMk cId="386730834" sldId="402"/>
            <ac:spMk id="85" creationId="{76B9FFD5-0236-45EA-99FC-2A7257A4D31D}"/>
          </ac:spMkLst>
        </pc:spChg>
        <pc:spChg chg="mod">
          <ac:chgData name="Ben Cattermole" userId="0d67b34f-998e-488d-b220-8765cdff7b3f" providerId="ADAL" clId="{A4DBEFAF-EA75-484E-B6BE-F1286EA76941}" dt="2018-11-01T16:44:37.961" v="1018" actId="1035"/>
          <ac:spMkLst>
            <pc:docMk/>
            <pc:sldMk cId="386730834" sldId="402"/>
            <ac:spMk id="89" creationId="{611EA9F2-CFF4-4078-9530-7A02FEFE51C0}"/>
          </ac:spMkLst>
        </pc:spChg>
        <pc:spChg chg="mod">
          <ac:chgData name="Ben Cattermole" userId="0d67b34f-998e-488d-b220-8765cdff7b3f" providerId="ADAL" clId="{A4DBEFAF-EA75-484E-B6BE-F1286EA76941}" dt="2018-11-01T16:44:37.961" v="1018" actId="1035"/>
          <ac:spMkLst>
            <pc:docMk/>
            <pc:sldMk cId="386730834" sldId="402"/>
            <ac:spMk id="104" creationId="{A4A60F9F-8960-45FF-86DD-99CC516D8452}"/>
          </ac:spMkLst>
        </pc:spChg>
        <pc:spChg chg="mod">
          <ac:chgData name="Ben Cattermole" userId="0d67b34f-998e-488d-b220-8765cdff7b3f" providerId="ADAL" clId="{A4DBEFAF-EA75-484E-B6BE-F1286EA76941}" dt="2018-11-01T16:44:37.961" v="1018" actId="1035"/>
          <ac:spMkLst>
            <pc:docMk/>
            <pc:sldMk cId="386730834" sldId="402"/>
            <ac:spMk id="105" creationId="{868C5ABE-4211-4C47-B694-21A081061AB0}"/>
          </ac:spMkLst>
        </pc:spChg>
        <pc:spChg chg="mod">
          <ac:chgData name="Ben Cattermole" userId="0d67b34f-998e-488d-b220-8765cdff7b3f" providerId="ADAL" clId="{A4DBEFAF-EA75-484E-B6BE-F1286EA76941}" dt="2018-11-01T16:44:37.961" v="1018" actId="1035"/>
          <ac:spMkLst>
            <pc:docMk/>
            <pc:sldMk cId="386730834" sldId="402"/>
            <ac:spMk id="106" creationId="{D786EFD9-D6AC-4EFD-930E-B47F64CBD61F}"/>
          </ac:spMkLst>
        </pc:spChg>
        <pc:spChg chg="mod">
          <ac:chgData name="Ben Cattermole" userId="0d67b34f-998e-488d-b220-8765cdff7b3f" providerId="ADAL" clId="{A4DBEFAF-EA75-484E-B6BE-F1286EA76941}" dt="2018-11-01T16:44:37.961" v="1018" actId="1035"/>
          <ac:spMkLst>
            <pc:docMk/>
            <pc:sldMk cId="386730834" sldId="402"/>
            <ac:spMk id="107" creationId="{0F711DAE-DCAC-423A-B046-F91BC7B2FB34}"/>
          </ac:spMkLst>
        </pc:spChg>
        <pc:spChg chg="mod">
          <ac:chgData name="Ben Cattermole" userId="0d67b34f-998e-488d-b220-8765cdff7b3f" providerId="ADAL" clId="{A4DBEFAF-EA75-484E-B6BE-F1286EA76941}" dt="2018-11-01T16:44:37.961" v="1018" actId="1035"/>
          <ac:spMkLst>
            <pc:docMk/>
            <pc:sldMk cId="386730834" sldId="402"/>
            <ac:spMk id="108" creationId="{9C65293E-DED0-40CA-B741-A4F4AC4615C6}"/>
          </ac:spMkLst>
        </pc:spChg>
        <pc:spChg chg="mod">
          <ac:chgData name="Ben Cattermole" userId="0d67b34f-998e-488d-b220-8765cdff7b3f" providerId="ADAL" clId="{A4DBEFAF-EA75-484E-B6BE-F1286EA76941}" dt="2018-11-01T16:44:37.961" v="1018" actId="1035"/>
          <ac:spMkLst>
            <pc:docMk/>
            <pc:sldMk cId="386730834" sldId="402"/>
            <ac:spMk id="110" creationId="{D7622E34-1E17-458D-A3BF-F8C4A2D65481}"/>
          </ac:spMkLst>
        </pc:spChg>
        <pc:spChg chg="add del mod">
          <ac:chgData name="Ben Cattermole" userId="0d67b34f-998e-488d-b220-8765cdff7b3f" providerId="ADAL" clId="{A4DBEFAF-EA75-484E-B6BE-F1286EA76941}" dt="2018-11-01T17:03:09.669" v="1367" actId="164"/>
          <ac:spMkLst>
            <pc:docMk/>
            <pc:sldMk cId="386730834" sldId="402"/>
            <ac:spMk id="111" creationId="{0B254116-B549-47B7-BE25-7B56077EA802}"/>
          </ac:spMkLst>
        </pc:spChg>
        <pc:spChg chg="mod">
          <ac:chgData name="Ben Cattermole" userId="0d67b34f-998e-488d-b220-8765cdff7b3f" providerId="ADAL" clId="{A4DBEFAF-EA75-484E-B6BE-F1286EA76941}" dt="2018-11-01T16:44:37.961" v="1018" actId="1035"/>
          <ac:spMkLst>
            <pc:docMk/>
            <pc:sldMk cId="386730834" sldId="402"/>
            <ac:spMk id="112" creationId="{FAB4DA4E-564B-4CE9-A753-1CA288BC708F}"/>
          </ac:spMkLst>
        </pc:spChg>
        <pc:spChg chg="mod">
          <ac:chgData name="Ben Cattermole" userId="0d67b34f-998e-488d-b220-8765cdff7b3f" providerId="ADAL" clId="{A4DBEFAF-EA75-484E-B6BE-F1286EA76941}" dt="2018-11-01T16:44:37.961" v="1018" actId="1035"/>
          <ac:spMkLst>
            <pc:docMk/>
            <pc:sldMk cId="386730834" sldId="402"/>
            <ac:spMk id="113" creationId="{AB76F69A-D4E3-451D-A5BC-7FBD8B386807}"/>
          </ac:spMkLst>
        </pc:spChg>
        <pc:spChg chg="mod">
          <ac:chgData name="Ben Cattermole" userId="0d67b34f-998e-488d-b220-8765cdff7b3f" providerId="ADAL" clId="{A4DBEFAF-EA75-484E-B6BE-F1286EA76941}" dt="2018-11-01T16:44:37.961" v="1018" actId="1035"/>
          <ac:spMkLst>
            <pc:docMk/>
            <pc:sldMk cId="386730834" sldId="402"/>
            <ac:spMk id="114" creationId="{5650D742-9412-4AC6-9B33-A0F44B95EA07}"/>
          </ac:spMkLst>
        </pc:spChg>
        <pc:spChg chg="mod">
          <ac:chgData name="Ben Cattermole" userId="0d67b34f-998e-488d-b220-8765cdff7b3f" providerId="ADAL" clId="{A4DBEFAF-EA75-484E-B6BE-F1286EA76941}" dt="2018-11-01T17:03:47.673" v="1370" actId="164"/>
          <ac:spMkLst>
            <pc:docMk/>
            <pc:sldMk cId="386730834" sldId="402"/>
            <ac:spMk id="116" creationId="{6751AD5E-D6A1-4B7C-8E62-38D581D92A9D}"/>
          </ac:spMkLst>
        </pc:spChg>
        <pc:grpChg chg="add mod">
          <ac:chgData name="Ben Cattermole" userId="0d67b34f-998e-488d-b220-8765cdff7b3f" providerId="ADAL" clId="{A4DBEFAF-EA75-484E-B6BE-F1286EA76941}" dt="2018-11-01T17:03:09.669" v="1367" actId="164"/>
          <ac:grpSpMkLst>
            <pc:docMk/>
            <pc:sldMk cId="386730834" sldId="402"/>
            <ac:grpSpMk id="2" creationId="{5B0CE267-226F-4DDA-B173-AB8C9F83A22A}"/>
          </ac:grpSpMkLst>
        </pc:grpChg>
        <pc:grpChg chg="add mod">
          <ac:chgData name="Ben Cattermole" userId="0d67b34f-998e-488d-b220-8765cdff7b3f" providerId="ADAL" clId="{A4DBEFAF-EA75-484E-B6BE-F1286EA76941}" dt="2018-11-01T17:03:34.606" v="1369" actId="164"/>
          <ac:grpSpMkLst>
            <pc:docMk/>
            <pc:sldMk cId="386730834" sldId="402"/>
            <ac:grpSpMk id="9" creationId="{32F6485D-8333-47F0-AF51-9F93885947E7}"/>
          </ac:grpSpMkLst>
        </pc:grpChg>
        <pc:grpChg chg="add mod">
          <ac:chgData name="Ben Cattermole" userId="0d67b34f-998e-488d-b220-8765cdff7b3f" providerId="ADAL" clId="{A4DBEFAF-EA75-484E-B6BE-F1286EA76941}" dt="2018-11-01T17:03:47.673" v="1370" actId="164"/>
          <ac:grpSpMkLst>
            <pc:docMk/>
            <pc:sldMk cId="386730834" sldId="402"/>
            <ac:grpSpMk id="12" creationId="{DFA60A3B-5901-4486-8CB1-17DC56B87CD2}"/>
          </ac:grpSpMkLst>
        </pc:grpChg>
        <pc:grpChg chg="mod">
          <ac:chgData name="Ben Cattermole" userId="0d67b34f-998e-488d-b220-8765cdff7b3f" providerId="ADAL" clId="{A4DBEFAF-EA75-484E-B6BE-F1286EA76941}" dt="2018-11-01T16:44:37.961" v="1018" actId="1035"/>
          <ac:grpSpMkLst>
            <pc:docMk/>
            <pc:sldMk cId="386730834" sldId="402"/>
            <ac:grpSpMk id="26" creationId="{FADFCB84-46D0-457C-A586-361A0A7A52B0}"/>
          </ac:grpSpMkLst>
        </pc:grpChg>
        <pc:picChg chg="mod">
          <ac:chgData name="Ben Cattermole" userId="0d67b34f-998e-488d-b220-8765cdff7b3f" providerId="ADAL" clId="{A4DBEFAF-EA75-484E-B6BE-F1286EA76941}" dt="2018-11-01T16:44:37.961" v="1018" actId="1035"/>
          <ac:picMkLst>
            <pc:docMk/>
            <pc:sldMk cId="386730834" sldId="402"/>
            <ac:picMk id="3" creationId="{9B321C76-8642-4B7E-B372-30D0167AE170}"/>
          </ac:picMkLst>
        </pc:picChg>
        <pc:picChg chg="mod">
          <ac:chgData name="Ben Cattermole" userId="0d67b34f-998e-488d-b220-8765cdff7b3f" providerId="ADAL" clId="{A4DBEFAF-EA75-484E-B6BE-F1286EA76941}" dt="2018-11-01T16:44:37.961" v="1018" actId="1035"/>
          <ac:picMkLst>
            <pc:docMk/>
            <pc:sldMk cId="386730834" sldId="402"/>
            <ac:picMk id="6" creationId="{24A1C203-0095-4081-B36F-EF3A756D66FD}"/>
          </ac:picMkLst>
        </pc:picChg>
        <pc:picChg chg="mod">
          <ac:chgData name="Ben Cattermole" userId="0d67b34f-998e-488d-b220-8765cdff7b3f" providerId="ADAL" clId="{A4DBEFAF-EA75-484E-B6BE-F1286EA76941}" dt="2018-11-01T16:44:37.961" v="1018" actId="1035"/>
          <ac:picMkLst>
            <pc:docMk/>
            <pc:sldMk cId="386730834" sldId="402"/>
            <ac:picMk id="7" creationId="{5AC805CA-BF90-45B1-93D7-226A7566164B}"/>
          </ac:picMkLst>
        </pc:picChg>
        <pc:picChg chg="mod">
          <ac:chgData name="Ben Cattermole" userId="0d67b34f-998e-488d-b220-8765cdff7b3f" providerId="ADAL" clId="{A4DBEFAF-EA75-484E-B6BE-F1286EA76941}" dt="2018-11-01T16:44:37.961" v="1018" actId="1035"/>
          <ac:picMkLst>
            <pc:docMk/>
            <pc:sldMk cId="386730834" sldId="402"/>
            <ac:picMk id="8" creationId="{A9E5376B-85DC-4C2B-9DCB-CD5FA1153244}"/>
          </ac:picMkLst>
        </pc:picChg>
        <pc:picChg chg="mod">
          <ac:chgData name="Ben Cattermole" userId="0d67b34f-998e-488d-b220-8765cdff7b3f" providerId="ADAL" clId="{A4DBEFAF-EA75-484E-B6BE-F1286EA76941}" dt="2018-11-01T16:44:37.961" v="1018" actId="1035"/>
          <ac:picMkLst>
            <pc:docMk/>
            <pc:sldMk cId="386730834" sldId="402"/>
            <ac:picMk id="10" creationId="{A514E55E-2159-4EFF-AC83-ADF96CA5F0D2}"/>
          </ac:picMkLst>
        </pc:picChg>
        <pc:picChg chg="mod">
          <ac:chgData name="Ben Cattermole" userId="0d67b34f-998e-488d-b220-8765cdff7b3f" providerId="ADAL" clId="{A4DBEFAF-EA75-484E-B6BE-F1286EA76941}" dt="2018-11-01T16:44:37.961" v="1018" actId="1035"/>
          <ac:picMkLst>
            <pc:docMk/>
            <pc:sldMk cId="386730834" sldId="402"/>
            <ac:picMk id="15" creationId="{425B1D19-7B23-4B5A-BCBA-3903DA279B73}"/>
          </ac:picMkLst>
        </pc:picChg>
        <pc:picChg chg="mod">
          <ac:chgData name="Ben Cattermole" userId="0d67b34f-998e-488d-b220-8765cdff7b3f" providerId="ADAL" clId="{A4DBEFAF-EA75-484E-B6BE-F1286EA76941}" dt="2018-11-01T17:03:47.673" v="1370" actId="164"/>
          <ac:picMkLst>
            <pc:docMk/>
            <pc:sldMk cId="386730834" sldId="402"/>
            <ac:picMk id="19" creationId="{ABEED57D-C9AA-40E9-9734-74E306C3A352}"/>
          </ac:picMkLst>
        </pc:picChg>
        <pc:picChg chg="mod">
          <ac:chgData name="Ben Cattermole" userId="0d67b34f-998e-488d-b220-8765cdff7b3f" providerId="ADAL" clId="{A4DBEFAF-EA75-484E-B6BE-F1286EA76941}" dt="2018-11-01T16:44:37.961" v="1018" actId="1035"/>
          <ac:picMkLst>
            <pc:docMk/>
            <pc:sldMk cId="386730834" sldId="402"/>
            <ac:picMk id="103" creationId="{3CA1297A-1FFB-4644-9D89-D85C1C4F8F92}"/>
          </ac:picMkLst>
        </pc:picChg>
        <pc:cxnChg chg="mod">
          <ac:chgData name="Ben Cattermole" userId="0d67b34f-998e-488d-b220-8765cdff7b3f" providerId="ADAL" clId="{A4DBEFAF-EA75-484E-B6BE-F1286EA76941}" dt="2018-11-01T16:44:37.961" v="1018" actId="1035"/>
          <ac:cxnSpMkLst>
            <pc:docMk/>
            <pc:sldMk cId="386730834" sldId="402"/>
            <ac:cxnSpMk id="11" creationId="{3232C9F4-AFDB-43C3-B3CD-088677E08EC1}"/>
          </ac:cxnSpMkLst>
        </pc:cxnChg>
        <pc:cxnChg chg="del mod">
          <ac:chgData name="Ben Cattermole" userId="0d67b34f-998e-488d-b220-8765cdff7b3f" providerId="ADAL" clId="{A4DBEFAF-EA75-484E-B6BE-F1286EA76941}" dt="2018-11-01T16:40:06.501" v="883" actId="478"/>
          <ac:cxnSpMkLst>
            <pc:docMk/>
            <pc:sldMk cId="386730834" sldId="402"/>
            <ac:cxnSpMk id="23" creationId="{D43B07B5-7F56-41BC-9F42-C3C7DA776F0C}"/>
          </ac:cxnSpMkLst>
        </pc:cxnChg>
        <pc:cxnChg chg="mod">
          <ac:chgData name="Ben Cattermole" userId="0d67b34f-998e-488d-b220-8765cdff7b3f" providerId="ADAL" clId="{A4DBEFAF-EA75-484E-B6BE-F1286EA76941}" dt="2018-11-01T16:44:37.961" v="1018" actId="1035"/>
          <ac:cxnSpMkLst>
            <pc:docMk/>
            <pc:sldMk cId="386730834" sldId="402"/>
            <ac:cxnSpMk id="55" creationId="{DE8712B3-8D58-4DD3-957D-28167C3226CD}"/>
          </ac:cxnSpMkLst>
        </pc:cxnChg>
        <pc:cxnChg chg="mod">
          <ac:chgData name="Ben Cattermole" userId="0d67b34f-998e-488d-b220-8765cdff7b3f" providerId="ADAL" clId="{A4DBEFAF-EA75-484E-B6BE-F1286EA76941}" dt="2018-11-01T16:44:37.961" v="1018" actId="1035"/>
          <ac:cxnSpMkLst>
            <pc:docMk/>
            <pc:sldMk cId="386730834" sldId="402"/>
            <ac:cxnSpMk id="56" creationId="{7331DAE9-79AA-42FD-97E6-E6C606C092C8}"/>
          </ac:cxnSpMkLst>
        </pc:cxnChg>
        <pc:cxnChg chg="mod">
          <ac:chgData name="Ben Cattermole" userId="0d67b34f-998e-488d-b220-8765cdff7b3f" providerId="ADAL" clId="{A4DBEFAF-EA75-484E-B6BE-F1286EA76941}" dt="2018-11-01T16:44:37.961" v="1018" actId="1035"/>
          <ac:cxnSpMkLst>
            <pc:docMk/>
            <pc:sldMk cId="386730834" sldId="402"/>
            <ac:cxnSpMk id="57" creationId="{D18F0E05-46B7-4B8B-BCC9-A42F9DBAA15B}"/>
          </ac:cxnSpMkLst>
        </pc:cxnChg>
        <pc:cxnChg chg="mod">
          <ac:chgData name="Ben Cattermole" userId="0d67b34f-998e-488d-b220-8765cdff7b3f" providerId="ADAL" clId="{A4DBEFAF-EA75-484E-B6BE-F1286EA76941}" dt="2018-11-01T16:44:37.961" v="1018" actId="1035"/>
          <ac:cxnSpMkLst>
            <pc:docMk/>
            <pc:sldMk cId="386730834" sldId="402"/>
            <ac:cxnSpMk id="58" creationId="{AD10B432-59DF-4A8A-8299-71BF6A18E0A1}"/>
          </ac:cxnSpMkLst>
        </pc:cxnChg>
      </pc:sldChg>
      <pc:sldChg chg="modSp add">
        <pc:chgData name="Ben Cattermole" userId="0d67b34f-998e-488d-b220-8765cdff7b3f" providerId="ADAL" clId="{A4DBEFAF-EA75-484E-B6BE-F1286EA76941}" dt="2018-11-01T17:15:31.348" v="1640" actId="20577"/>
        <pc:sldMkLst>
          <pc:docMk/>
          <pc:sldMk cId="2957128917" sldId="403"/>
        </pc:sldMkLst>
        <pc:spChg chg="mod">
          <ac:chgData name="Ben Cattermole" userId="0d67b34f-998e-488d-b220-8765cdff7b3f" providerId="ADAL" clId="{A4DBEFAF-EA75-484E-B6BE-F1286EA76941}" dt="2018-11-01T17:15:31.348" v="1640" actId="20577"/>
          <ac:spMkLst>
            <pc:docMk/>
            <pc:sldMk cId="2957128917" sldId="403"/>
            <ac:spMk id="2" creationId="{23944EB1-90A0-4784-8E43-C34E5299E0B8}"/>
          </ac:spMkLst>
        </pc:spChg>
        <pc:spChg chg="mod">
          <ac:chgData name="Ben Cattermole" userId="0d67b34f-998e-488d-b220-8765cdff7b3f" providerId="ADAL" clId="{A4DBEFAF-EA75-484E-B6BE-F1286EA76941}" dt="2018-11-01T17:14:36.365" v="1622" actId="14100"/>
          <ac:spMkLst>
            <pc:docMk/>
            <pc:sldMk cId="2957128917" sldId="403"/>
            <ac:spMk id="3" creationId="{BB9B6506-2777-4D7D-ACB8-15DD154B43CA}"/>
          </ac:spMkLst>
        </pc:spChg>
      </pc:sldChg>
      <pc:sldChg chg="delSp modSp add">
        <pc:chgData name="Ben Cattermole" userId="0d67b34f-998e-488d-b220-8765cdff7b3f" providerId="ADAL" clId="{A4DBEFAF-EA75-484E-B6BE-F1286EA76941}" dt="2018-11-01T17:17:11.120" v="1656" actId="27636"/>
        <pc:sldMkLst>
          <pc:docMk/>
          <pc:sldMk cId="4263353730" sldId="404"/>
        </pc:sldMkLst>
        <pc:spChg chg="mod">
          <ac:chgData name="Ben Cattermole" userId="0d67b34f-998e-488d-b220-8765cdff7b3f" providerId="ADAL" clId="{A4DBEFAF-EA75-484E-B6BE-F1286EA76941}" dt="2018-11-01T17:06:17.234" v="1402" actId="207"/>
          <ac:spMkLst>
            <pc:docMk/>
            <pc:sldMk cId="4263353730" sldId="404"/>
            <ac:spMk id="2" creationId="{CFE29A06-ECCE-4DF2-BFCB-E8C920C86473}"/>
          </ac:spMkLst>
        </pc:spChg>
        <pc:spChg chg="mod">
          <ac:chgData name="Ben Cattermole" userId="0d67b34f-998e-488d-b220-8765cdff7b3f" providerId="ADAL" clId="{A4DBEFAF-EA75-484E-B6BE-F1286EA76941}" dt="2018-11-01T17:17:11.120" v="1656" actId="27636"/>
          <ac:spMkLst>
            <pc:docMk/>
            <pc:sldMk cId="4263353730" sldId="404"/>
            <ac:spMk id="3" creationId="{9E4E21EB-E1A6-415B-9159-88264DF22BE4}"/>
          </ac:spMkLst>
        </pc:spChg>
        <pc:spChg chg="del">
          <ac:chgData name="Ben Cattermole" userId="0d67b34f-998e-488d-b220-8765cdff7b3f" providerId="ADAL" clId="{A4DBEFAF-EA75-484E-B6BE-F1286EA76941}" dt="2018-11-01T16:54:52.407" v="1166" actId="478"/>
          <ac:spMkLst>
            <pc:docMk/>
            <pc:sldMk cId="4263353730" sldId="404"/>
            <ac:spMk id="5" creationId="{123D0835-D041-495C-AC3C-7649F35E0C5A}"/>
          </ac:spMkLst>
        </pc:spChg>
      </pc:sldChg>
      <pc:sldChg chg="modSp add">
        <pc:chgData name="Ben Cattermole" userId="0d67b34f-998e-488d-b220-8765cdff7b3f" providerId="ADAL" clId="{A4DBEFAF-EA75-484E-B6BE-F1286EA76941}" dt="2018-11-01T17:14:50.347" v="1629" actId="20577"/>
        <pc:sldMkLst>
          <pc:docMk/>
          <pc:sldMk cId="1486567009" sldId="405"/>
        </pc:sldMkLst>
        <pc:spChg chg="mod">
          <ac:chgData name="Ben Cattermole" userId="0d67b34f-998e-488d-b220-8765cdff7b3f" providerId="ADAL" clId="{A4DBEFAF-EA75-484E-B6BE-F1286EA76941}" dt="2018-11-01T17:14:50.347" v="1629" actId="20577"/>
          <ac:spMkLst>
            <pc:docMk/>
            <pc:sldMk cId="1486567009" sldId="405"/>
            <ac:spMk id="2" creationId="{23944EB1-90A0-4784-8E43-C34E5299E0B8}"/>
          </ac:spMkLst>
        </pc:spChg>
        <pc:spChg chg="mod">
          <ac:chgData name="Ben Cattermole" userId="0d67b34f-998e-488d-b220-8765cdff7b3f" providerId="ADAL" clId="{A4DBEFAF-EA75-484E-B6BE-F1286EA76941}" dt="2018-11-01T17:12:46.423" v="1569" actId="20577"/>
          <ac:spMkLst>
            <pc:docMk/>
            <pc:sldMk cId="1486567009" sldId="405"/>
            <ac:spMk id="3" creationId="{BB9B6506-2777-4D7D-ACB8-15DD154B43CA}"/>
          </ac:spMkLst>
        </pc:spChg>
      </pc:sldChg>
      <pc:sldChg chg="modSp add">
        <pc:chgData name="Ben Cattermole" userId="0d67b34f-998e-488d-b220-8765cdff7b3f" providerId="ADAL" clId="{A4DBEFAF-EA75-484E-B6BE-F1286EA76941}" dt="2018-11-01T17:15:17.593" v="1637" actId="113"/>
        <pc:sldMkLst>
          <pc:docMk/>
          <pc:sldMk cId="1115634219" sldId="406"/>
        </pc:sldMkLst>
        <pc:spChg chg="mod">
          <ac:chgData name="Ben Cattermole" userId="0d67b34f-998e-488d-b220-8765cdff7b3f" providerId="ADAL" clId="{A4DBEFAF-EA75-484E-B6BE-F1286EA76941}" dt="2018-11-01T17:15:17.593" v="1637" actId="113"/>
          <ac:spMkLst>
            <pc:docMk/>
            <pc:sldMk cId="1115634219" sldId="406"/>
            <ac:spMk id="2" creationId="{23944EB1-90A0-4784-8E43-C34E5299E0B8}"/>
          </ac:spMkLst>
        </pc:spChg>
        <pc:spChg chg="mod">
          <ac:chgData name="Ben Cattermole" userId="0d67b34f-998e-488d-b220-8765cdff7b3f" providerId="ADAL" clId="{A4DBEFAF-EA75-484E-B6BE-F1286EA76941}" dt="2018-11-01T17:13:54.555" v="1608" actId="27636"/>
          <ac:spMkLst>
            <pc:docMk/>
            <pc:sldMk cId="1115634219" sldId="406"/>
            <ac:spMk id="3" creationId="{BB9B6506-2777-4D7D-ACB8-15DD154B43C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6B5D56-1C3A-4A1D-BE08-DDA8876FA757}"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GB"/>
        </a:p>
      </dgm:t>
    </dgm:pt>
    <dgm:pt modelId="{955ED5F5-B704-41C2-8120-26A574A4A3A1}">
      <dgm:prSet phldrT="[Text]" custT="1"/>
      <dgm:spPr>
        <a:solidFill>
          <a:schemeClr val="accent4"/>
        </a:solidFill>
      </dgm:spPr>
      <dgm:t>
        <a:bodyPr/>
        <a:lstStyle/>
        <a:p>
          <a:r>
            <a:rPr lang="en-GB" sz="1200" b="1" dirty="0"/>
            <a:t>Design</a:t>
          </a:r>
        </a:p>
      </dgm:t>
    </dgm:pt>
    <dgm:pt modelId="{18AE7E7F-94FE-4141-9D56-D1A929AFB324}" type="parTrans" cxnId="{D2A4DA31-D02B-48BD-843E-711FDE68DB93}">
      <dgm:prSet/>
      <dgm:spPr/>
      <dgm:t>
        <a:bodyPr/>
        <a:lstStyle/>
        <a:p>
          <a:endParaRPr lang="en-GB"/>
        </a:p>
      </dgm:t>
    </dgm:pt>
    <dgm:pt modelId="{D9726923-E818-4B29-8375-BAC7DE5B9488}" type="sibTrans" cxnId="{D2A4DA31-D02B-48BD-843E-711FDE68DB93}">
      <dgm:prSet/>
      <dgm:spPr/>
      <dgm:t>
        <a:bodyPr/>
        <a:lstStyle/>
        <a:p>
          <a:endParaRPr lang="en-GB"/>
        </a:p>
      </dgm:t>
    </dgm:pt>
    <dgm:pt modelId="{622018B9-6786-46E7-87BF-B053B5EE8DE3}">
      <dgm:prSet phldrT="[Text]" custT="1"/>
      <dgm:spPr/>
      <dgm:t>
        <a:bodyPr/>
        <a:lstStyle/>
        <a:p>
          <a:r>
            <a:rPr lang="en-GB" sz="1200" dirty="0">
              <a:solidFill>
                <a:schemeClr val="tx1">
                  <a:lumMod val="75000"/>
                  <a:lumOff val="25000"/>
                </a:schemeClr>
              </a:solidFill>
            </a:rPr>
            <a:t>Detailed design stage – prototype development </a:t>
          </a:r>
        </a:p>
      </dgm:t>
    </dgm:pt>
    <dgm:pt modelId="{4DF72236-E5D5-4C7E-96A9-0B08E4462753}" type="parTrans" cxnId="{66A6E034-94DD-4AD1-A46A-BF67A7D522BA}">
      <dgm:prSet/>
      <dgm:spPr/>
      <dgm:t>
        <a:bodyPr/>
        <a:lstStyle/>
        <a:p>
          <a:endParaRPr lang="en-GB"/>
        </a:p>
      </dgm:t>
    </dgm:pt>
    <dgm:pt modelId="{E672E79E-7C1A-4F56-B8BE-19A01D0DD35E}" type="sibTrans" cxnId="{66A6E034-94DD-4AD1-A46A-BF67A7D522BA}">
      <dgm:prSet/>
      <dgm:spPr/>
      <dgm:t>
        <a:bodyPr/>
        <a:lstStyle/>
        <a:p>
          <a:endParaRPr lang="en-GB"/>
        </a:p>
      </dgm:t>
    </dgm:pt>
    <dgm:pt modelId="{8D66505B-5F03-4B60-8AA1-DEA04B95196A}">
      <dgm:prSet phldrT="[Text]" custT="1"/>
      <dgm:spPr>
        <a:solidFill>
          <a:schemeClr val="accent4"/>
        </a:solidFill>
      </dgm:spPr>
      <dgm:t>
        <a:bodyPr/>
        <a:lstStyle/>
        <a:p>
          <a:r>
            <a:rPr lang="en-GB" sz="1200" b="1" dirty="0"/>
            <a:t>Build </a:t>
          </a:r>
        </a:p>
      </dgm:t>
    </dgm:pt>
    <dgm:pt modelId="{7ACD146C-73F2-4F0C-83E4-E10147C1C2EB}" type="parTrans" cxnId="{824B25C1-FE81-4B51-A6D8-89AE914B0C14}">
      <dgm:prSet/>
      <dgm:spPr/>
      <dgm:t>
        <a:bodyPr/>
        <a:lstStyle/>
        <a:p>
          <a:endParaRPr lang="en-GB"/>
        </a:p>
      </dgm:t>
    </dgm:pt>
    <dgm:pt modelId="{57AF8287-F49B-4698-B05A-9A648F1C3230}" type="sibTrans" cxnId="{824B25C1-FE81-4B51-A6D8-89AE914B0C14}">
      <dgm:prSet/>
      <dgm:spPr/>
      <dgm:t>
        <a:bodyPr/>
        <a:lstStyle/>
        <a:p>
          <a:endParaRPr lang="en-GB"/>
        </a:p>
      </dgm:t>
    </dgm:pt>
    <dgm:pt modelId="{096C4942-2841-435E-AF8D-1CCB33974255}">
      <dgm:prSet phldrT="[Text]" custT="1"/>
      <dgm:spPr/>
      <dgm:t>
        <a:bodyPr/>
        <a:lstStyle/>
        <a:p>
          <a:r>
            <a:rPr lang="en-GB" sz="1200" dirty="0">
              <a:solidFill>
                <a:schemeClr val="tx1">
                  <a:lumMod val="75000"/>
                  <a:lumOff val="25000"/>
                </a:schemeClr>
              </a:solidFill>
            </a:rPr>
            <a:t>Manufacture to scale of ~100 devices </a:t>
          </a:r>
        </a:p>
      </dgm:t>
    </dgm:pt>
    <dgm:pt modelId="{7147F9FC-BA5E-4603-96C1-4AE97B348A1F}" type="parTrans" cxnId="{2F16F54B-45DD-4F31-A366-416CBBC79042}">
      <dgm:prSet/>
      <dgm:spPr/>
      <dgm:t>
        <a:bodyPr/>
        <a:lstStyle/>
        <a:p>
          <a:endParaRPr lang="en-GB"/>
        </a:p>
      </dgm:t>
    </dgm:pt>
    <dgm:pt modelId="{805B4A15-20A4-4E7D-A097-C5791734DCA7}" type="sibTrans" cxnId="{2F16F54B-45DD-4F31-A366-416CBBC79042}">
      <dgm:prSet/>
      <dgm:spPr/>
      <dgm:t>
        <a:bodyPr/>
        <a:lstStyle/>
        <a:p>
          <a:endParaRPr lang="en-GB"/>
        </a:p>
      </dgm:t>
    </dgm:pt>
    <dgm:pt modelId="{93CAE73F-F429-41E2-8C8B-BCC2C23A29C3}">
      <dgm:prSet phldrT="[Text]" custT="1"/>
      <dgm:spPr>
        <a:solidFill>
          <a:schemeClr val="accent4"/>
        </a:solidFill>
      </dgm:spPr>
      <dgm:t>
        <a:bodyPr/>
        <a:lstStyle/>
        <a:p>
          <a:r>
            <a:rPr lang="en-GB" sz="1200" b="1" dirty="0"/>
            <a:t>Test</a:t>
          </a:r>
        </a:p>
      </dgm:t>
    </dgm:pt>
    <dgm:pt modelId="{3BD33CB1-CD9D-460D-B629-50B85D01B532}" type="parTrans" cxnId="{4E05BD19-0C19-44CE-90B2-DBA8722385B5}">
      <dgm:prSet/>
      <dgm:spPr/>
      <dgm:t>
        <a:bodyPr/>
        <a:lstStyle/>
        <a:p>
          <a:endParaRPr lang="en-GB"/>
        </a:p>
      </dgm:t>
    </dgm:pt>
    <dgm:pt modelId="{230EF3DD-C866-4BAE-B434-4695DC77759B}" type="sibTrans" cxnId="{4E05BD19-0C19-44CE-90B2-DBA8722385B5}">
      <dgm:prSet/>
      <dgm:spPr/>
      <dgm:t>
        <a:bodyPr/>
        <a:lstStyle/>
        <a:p>
          <a:endParaRPr lang="en-GB"/>
        </a:p>
      </dgm:t>
    </dgm:pt>
    <dgm:pt modelId="{EED727FD-C106-48DC-8182-D2FFB2BFEA33}">
      <dgm:prSet phldrT="[Text]" custT="1"/>
      <dgm:spPr/>
      <dgm:t>
        <a:bodyPr/>
        <a:lstStyle/>
        <a:p>
          <a:r>
            <a:rPr lang="en-GB" sz="1100" dirty="0">
              <a:solidFill>
                <a:schemeClr val="tx1">
                  <a:lumMod val="75000"/>
                  <a:lumOff val="25000"/>
                </a:schemeClr>
              </a:solidFill>
            </a:rPr>
            <a:t>Test and trouble shoot device </a:t>
          </a:r>
        </a:p>
      </dgm:t>
    </dgm:pt>
    <dgm:pt modelId="{A4AC6DCF-C96C-45C9-A051-BE350DBDA53B}" type="parTrans" cxnId="{55D2B9D0-D8C8-49C2-B622-8898210B8AE7}">
      <dgm:prSet/>
      <dgm:spPr/>
      <dgm:t>
        <a:bodyPr/>
        <a:lstStyle/>
        <a:p>
          <a:endParaRPr lang="en-GB"/>
        </a:p>
      </dgm:t>
    </dgm:pt>
    <dgm:pt modelId="{FB8D2182-FEC2-4B71-A701-FB68BBE76DB1}" type="sibTrans" cxnId="{55D2B9D0-D8C8-49C2-B622-8898210B8AE7}">
      <dgm:prSet/>
      <dgm:spPr/>
      <dgm:t>
        <a:bodyPr/>
        <a:lstStyle/>
        <a:p>
          <a:endParaRPr lang="en-GB"/>
        </a:p>
      </dgm:t>
    </dgm:pt>
    <dgm:pt modelId="{D75B85BE-917E-4436-BD2A-5487BBB5A8E2}">
      <dgm:prSet phldrT="[Text]" custT="1"/>
      <dgm:spPr>
        <a:solidFill>
          <a:schemeClr val="accent4"/>
        </a:solidFill>
      </dgm:spPr>
      <dgm:t>
        <a:bodyPr/>
        <a:lstStyle/>
        <a:p>
          <a:r>
            <a:rPr lang="en-GB" sz="1200" b="1" dirty="0"/>
            <a:t>Feasibility</a:t>
          </a:r>
        </a:p>
        <a:p>
          <a:r>
            <a:rPr lang="en-GB" sz="1200" b="1" dirty="0"/>
            <a:t>Studies</a:t>
          </a:r>
        </a:p>
      </dgm:t>
    </dgm:pt>
    <dgm:pt modelId="{EAB7FD47-813D-491A-8117-FD0F582F62E9}" type="parTrans" cxnId="{349DB015-D1D6-4C77-9ADE-F5487B85EA1E}">
      <dgm:prSet/>
      <dgm:spPr/>
      <dgm:t>
        <a:bodyPr/>
        <a:lstStyle/>
        <a:p>
          <a:endParaRPr lang="en-GB"/>
        </a:p>
      </dgm:t>
    </dgm:pt>
    <dgm:pt modelId="{F2AB50EB-460D-4C3D-8BEA-5340529EA192}" type="sibTrans" cxnId="{349DB015-D1D6-4C77-9ADE-F5487B85EA1E}">
      <dgm:prSet/>
      <dgm:spPr/>
      <dgm:t>
        <a:bodyPr/>
        <a:lstStyle/>
        <a:p>
          <a:endParaRPr lang="en-GB"/>
        </a:p>
      </dgm:t>
    </dgm:pt>
    <dgm:pt modelId="{91351B63-A0B4-4A03-A83E-6BBBDAD80447}">
      <dgm:prSet phldrT="[Text]" custT="1"/>
      <dgm:spPr>
        <a:solidFill>
          <a:schemeClr val="accent4"/>
        </a:solidFill>
      </dgm:spPr>
      <dgm:t>
        <a:bodyPr/>
        <a:lstStyle/>
        <a:p>
          <a:r>
            <a:rPr lang="en-GB" sz="1200" b="1" dirty="0"/>
            <a:t>Trial </a:t>
          </a:r>
        </a:p>
      </dgm:t>
    </dgm:pt>
    <dgm:pt modelId="{3AD14083-8E99-4377-8456-DEFFDA443790}" type="parTrans" cxnId="{D2928ABC-3111-48B2-A9BB-D44CC6653585}">
      <dgm:prSet/>
      <dgm:spPr/>
      <dgm:t>
        <a:bodyPr/>
        <a:lstStyle/>
        <a:p>
          <a:endParaRPr lang="en-GB"/>
        </a:p>
      </dgm:t>
    </dgm:pt>
    <dgm:pt modelId="{C5A52C3D-F900-4D5D-99FE-617DAE8A0CDB}" type="sibTrans" cxnId="{D2928ABC-3111-48B2-A9BB-D44CC6653585}">
      <dgm:prSet/>
      <dgm:spPr/>
      <dgm:t>
        <a:bodyPr/>
        <a:lstStyle/>
        <a:p>
          <a:endParaRPr lang="en-GB"/>
        </a:p>
      </dgm:t>
    </dgm:pt>
    <dgm:pt modelId="{8831EED2-3217-4869-AD9A-1770445EFFD1}">
      <dgm:prSet phldrT="[Text]" custT="1"/>
      <dgm:spPr>
        <a:solidFill>
          <a:schemeClr val="accent4"/>
        </a:solidFill>
      </dgm:spPr>
      <dgm:t>
        <a:bodyPr/>
        <a:lstStyle/>
        <a:p>
          <a:r>
            <a:rPr lang="en-GB" sz="1000" b="1" dirty="0"/>
            <a:t>Results Analysis and dissemination </a:t>
          </a:r>
        </a:p>
      </dgm:t>
    </dgm:pt>
    <dgm:pt modelId="{44A7E9CD-359F-43B0-9D92-95B45882945E}" type="parTrans" cxnId="{9AAF9542-E433-4B9D-8997-F8C1B9C56ABD}">
      <dgm:prSet/>
      <dgm:spPr/>
      <dgm:t>
        <a:bodyPr/>
        <a:lstStyle/>
        <a:p>
          <a:endParaRPr lang="en-GB"/>
        </a:p>
      </dgm:t>
    </dgm:pt>
    <dgm:pt modelId="{24D3EA70-DC95-414B-AE06-455196EBA026}" type="sibTrans" cxnId="{9AAF9542-E433-4B9D-8997-F8C1B9C56ABD}">
      <dgm:prSet/>
      <dgm:spPr/>
      <dgm:t>
        <a:bodyPr/>
        <a:lstStyle/>
        <a:p>
          <a:endParaRPr lang="en-GB"/>
        </a:p>
      </dgm:t>
    </dgm:pt>
    <dgm:pt modelId="{EBF119BC-943C-4580-BC70-83DFD7D42E98}">
      <dgm:prSet phldrT="[Text]" custT="1"/>
      <dgm:spPr/>
      <dgm:t>
        <a:bodyPr/>
        <a:lstStyle/>
        <a:p>
          <a:r>
            <a:rPr lang="en-GB" sz="1200" dirty="0">
              <a:solidFill>
                <a:schemeClr val="tx1">
                  <a:lumMod val="75000"/>
                  <a:lumOff val="25000"/>
                </a:schemeClr>
              </a:solidFill>
            </a:rPr>
            <a:t>5 small feasibility studies which will set out the proposed high level device design, functionality to be trialled and  consortium structure  </a:t>
          </a:r>
        </a:p>
      </dgm:t>
    </dgm:pt>
    <dgm:pt modelId="{E3FF9948-CE3C-44BE-8A68-E179AF256C68}" type="parTrans" cxnId="{50E37E84-E6A0-4597-ABBD-B6BFB9598A1B}">
      <dgm:prSet/>
      <dgm:spPr/>
      <dgm:t>
        <a:bodyPr/>
        <a:lstStyle/>
        <a:p>
          <a:endParaRPr lang="en-GB"/>
        </a:p>
      </dgm:t>
    </dgm:pt>
    <dgm:pt modelId="{CBFD4C55-FD44-4602-B40B-3256076A5200}" type="sibTrans" cxnId="{50E37E84-E6A0-4597-ABBD-B6BFB9598A1B}">
      <dgm:prSet/>
      <dgm:spPr/>
      <dgm:t>
        <a:bodyPr/>
        <a:lstStyle/>
        <a:p>
          <a:endParaRPr lang="en-GB"/>
        </a:p>
      </dgm:t>
    </dgm:pt>
    <dgm:pt modelId="{E66C2DB1-8A62-4BC9-9F2A-17964CBF81A9}">
      <dgm:prSet phldrT="[Text]" custT="1"/>
      <dgm:spPr/>
      <dgm:t>
        <a:bodyPr/>
        <a:lstStyle/>
        <a:p>
          <a:r>
            <a:rPr lang="en-GB" sz="1200" dirty="0">
              <a:solidFill>
                <a:schemeClr val="tx1">
                  <a:lumMod val="75000"/>
                  <a:lumOff val="25000"/>
                </a:schemeClr>
              </a:solidFill>
            </a:rPr>
            <a:t>Potential to combine existing charge point design with HCALCs specification </a:t>
          </a:r>
        </a:p>
      </dgm:t>
    </dgm:pt>
    <dgm:pt modelId="{2D34D965-71D4-4A5E-AFEF-A77472F35405}" type="parTrans" cxnId="{70A8C3A9-6595-4EFC-BF0E-D279B171B858}">
      <dgm:prSet/>
      <dgm:spPr/>
      <dgm:t>
        <a:bodyPr/>
        <a:lstStyle/>
        <a:p>
          <a:endParaRPr lang="en-GB"/>
        </a:p>
      </dgm:t>
    </dgm:pt>
    <dgm:pt modelId="{824D29D0-5075-4341-81C0-0800EDBD29AC}" type="sibTrans" cxnId="{70A8C3A9-6595-4EFC-BF0E-D279B171B858}">
      <dgm:prSet/>
      <dgm:spPr/>
      <dgm:t>
        <a:bodyPr/>
        <a:lstStyle/>
        <a:p>
          <a:endParaRPr lang="en-GB"/>
        </a:p>
      </dgm:t>
    </dgm:pt>
    <dgm:pt modelId="{9D7A4723-E67B-4CF6-977F-D684875EB876}">
      <dgm:prSet phldrT="[Text]" custT="1"/>
      <dgm:spPr/>
      <dgm:t>
        <a:bodyPr/>
        <a:lstStyle/>
        <a:p>
          <a:r>
            <a:rPr lang="en-GB" sz="1100" dirty="0">
              <a:solidFill>
                <a:schemeClr val="tx1">
                  <a:lumMod val="75000"/>
                  <a:lumOff val="25000"/>
                </a:schemeClr>
              </a:solidFill>
            </a:rPr>
            <a:t>Commercial Product Assurance </a:t>
          </a:r>
        </a:p>
      </dgm:t>
    </dgm:pt>
    <dgm:pt modelId="{20C6421B-8291-4CE4-8236-8EF8F170AAC8}" type="parTrans" cxnId="{D2B3BFCF-E9A7-4C24-A694-E2BD1E4EE507}">
      <dgm:prSet/>
      <dgm:spPr/>
      <dgm:t>
        <a:bodyPr/>
        <a:lstStyle/>
        <a:p>
          <a:endParaRPr lang="en-GB"/>
        </a:p>
      </dgm:t>
    </dgm:pt>
    <dgm:pt modelId="{FA7CC343-BE8D-496B-B466-60E7B21B3CCA}" type="sibTrans" cxnId="{D2B3BFCF-E9A7-4C24-A694-E2BD1E4EE507}">
      <dgm:prSet/>
      <dgm:spPr/>
      <dgm:t>
        <a:bodyPr/>
        <a:lstStyle/>
        <a:p>
          <a:endParaRPr lang="en-GB"/>
        </a:p>
      </dgm:t>
    </dgm:pt>
    <dgm:pt modelId="{003B74F8-8B58-49A0-AB6D-C6F88C63BE65}">
      <dgm:prSet phldrT="[Text]" custT="1"/>
      <dgm:spPr/>
      <dgm:t>
        <a:bodyPr/>
        <a:lstStyle/>
        <a:p>
          <a:r>
            <a:rPr lang="en-GB" sz="1200" b="0" dirty="0">
              <a:solidFill>
                <a:schemeClr val="tx1">
                  <a:lumMod val="75000"/>
                  <a:lumOff val="25000"/>
                </a:schemeClr>
              </a:solidFill>
            </a:rPr>
            <a:t>Trial device in ~100 homes </a:t>
          </a:r>
        </a:p>
      </dgm:t>
    </dgm:pt>
    <dgm:pt modelId="{6E4DF5A0-6CB9-4B87-9545-6568C811A7A5}" type="parTrans" cxnId="{9A09441A-2705-4F7E-B629-EA8E3D509686}">
      <dgm:prSet/>
      <dgm:spPr/>
      <dgm:t>
        <a:bodyPr/>
        <a:lstStyle/>
        <a:p>
          <a:endParaRPr lang="en-GB"/>
        </a:p>
      </dgm:t>
    </dgm:pt>
    <dgm:pt modelId="{27E3FE10-A79F-45B9-AACE-1127BC9241A9}" type="sibTrans" cxnId="{9A09441A-2705-4F7E-B629-EA8E3D509686}">
      <dgm:prSet/>
      <dgm:spPr/>
      <dgm:t>
        <a:bodyPr/>
        <a:lstStyle/>
        <a:p>
          <a:endParaRPr lang="en-GB"/>
        </a:p>
      </dgm:t>
    </dgm:pt>
    <dgm:pt modelId="{10519638-BC54-4819-9BDF-6C17A81FED5E}" type="pres">
      <dgm:prSet presAssocID="{A56B5D56-1C3A-4A1D-BE08-DDA8876FA757}" presName="rootnode" presStyleCnt="0">
        <dgm:presLayoutVars>
          <dgm:chMax/>
          <dgm:chPref/>
          <dgm:dir/>
          <dgm:animLvl val="lvl"/>
        </dgm:presLayoutVars>
      </dgm:prSet>
      <dgm:spPr/>
    </dgm:pt>
    <dgm:pt modelId="{0276CDA0-9ADC-458A-A055-CCA11C6716A5}" type="pres">
      <dgm:prSet presAssocID="{D75B85BE-917E-4436-BD2A-5487BBB5A8E2}" presName="composite" presStyleCnt="0"/>
      <dgm:spPr/>
    </dgm:pt>
    <dgm:pt modelId="{1852E861-F308-4D85-B410-9D694FEA27EB}" type="pres">
      <dgm:prSet presAssocID="{D75B85BE-917E-4436-BD2A-5487BBB5A8E2}" presName="bentUpArrow1" presStyleLbl="alignImgPlace1" presStyleIdx="0" presStyleCnt="5" custLinFactNeighborX="40083"/>
      <dgm:spPr/>
    </dgm:pt>
    <dgm:pt modelId="{29A9C893-A466-4560-83AD-7657865F8325}" type="pres">
      <dgm:prSet presAssocID="{D75B85BE-917E-4436-BD2A-5487BBB5A8E2}" presName="ParentText" presStyleLbl="node1" presStyleIdx="0" presStyleCnt="6">
        <dgm:presLayoutVars>
          <dgm:chMax val="1"/>
          <dgm:chPref val="1"/>
          <dgm:bulletEnabled val="1"/>
        </dgm:presLayoutVars>
      </dgm:prSet>
      <dgm:spPr/>
    </dgm:pt>
    <dgm:pt modelId="{D7BE1EF1-5BB0-4CE4-BF7A-C83CEA832383}" type="pres">
      <dgm:prSet presAssocID="{D75B85BE-917E-4436-BD2A-5487BBB5A8E2}" presName="ChildText" presStyleLbl="revTx" presStyleIdx="0" presStyleCnt="5" custScaleX="361315" custLinFactX="53237" custLinFactNeighborX="100000" custLinFactNeighborY="-1997">
        <dgm:presLayoutVars>
          <dgm:chMax val="0"/>
          <dgm:chPref val="0"/>
          <dgm:bulletEnabled val="1"/>
        </dgm:presLayoutVars>
      </dgm:prSet>
      <dgm:spPr/>
    </dgm:pt>
    <dgm:pt modelId="{1E2AB17B-4CCD-4084-997C-1E38A7EA1C36}" type="pres">
      <dgm:prSet presAssocID="{F2AB50EB-460D-4C3D-8BEA-5340529EA192}" presName="sibTrans" presStyleCnt="0"/>
      <dgm:spPr/>
    </dgm:pt>
    <dgm:pt modelId="{D8113374-6D3E-4824-A768-E0B4B5DD7380}" type="pres">
      <dgm:prSet presAssocID="{955ED5F5-B704-41C2-8120-26A574A4A3A1}" presName="composite" presStyleCnt="0"/>
      <dgm:spPr/>
    </dgm:pt>
    <dgm:pt modelId="{D0898C31-A7E4-4C3D-AC2E-295F5A3CFC14}" type="pres">
      <dgm:prSet presAssocID="{955ED5F5-B704-41C2-8120-26A574A4A3A1}" presName="bentUpArrow1" presStyleLbl="alignImgPlace1" presStyleIdx="1" presStyleCnt="5" custLinFactNeighborX="40083"/>
      <dgm:spPr/>
    </dgm:pt>
    <dgm:pt modelId="{C18C61D2-F1E4-4C4F-BE1B-FDDCA4EBACF7}" type="pres">
      <dgm:prSet presAssocID="{955ED5F5-B704-41C2-8120-26A574A4A3A1}" presName="ParentText" presStyleLbl="node1" presStyleIdx="1" presStyleCnt="6">
        <dgm:presLayoutVars>
          <dgm:chMax val="1"/>
          <dgm:chPref val="1"/>
          <dgm:bulletEnabled val="1"/>
        </dgm:presLayoutVars>
      </dgm:prSet>
      <dgm:spPr/>
    </dgm:pt>
    <dgm:pt modelId="{EDCBE820-18C0-4BAF-994C-AAFB612D134B}" type="pres">
      <dgm:prSet presAssocID="{955ED5F5-B704-41C2-8120-26A574A4A3A1}" presName="ChildText" presStyleLbl="revTx" presStyleIdx="1" presStyleCnt="5" custScaleX="361131" custLinFactX="45505" custLinFactNeighborX="100000" custLinFactNeighborY="-1583">
        <dgm:presLayoutVars>
          <dgm:chMax val="0"/>
          <dgm:chPref val="0"/>
          <dgm:bulletEnabled val="1"/>
        </dgm:presLayoutVars>
      </dgm:prSet>
      <dgm:spPr/>
    </dgm:pt>
    <dgm:pt modelId="{9639EAB6-C931-454F-A02D-BCDAE0FCD5E6}" type="pres">
      <dgm:prSet presAssocID="{D9726923-E818-4B29-8375-BAC7DE5B9488}" presName="sibTrans" presStyleCnt="0"/>
      <dgm:spPr/>
    </dgm:pt>
    <dgm:pt modelId="{96AFACC6-1E7C-4677-81C2-2ADCD0295B04}" type="pres">
      <dgm:prSet presAssocID="{8D66505B-5F03-4B60-8AA1-DEA04B95196A}" presName="composite" presStyleCnt="0"/>
      <dgm:spPr/>
    </dgm:pt>
    <dgm:pt modelId="{4630A12F-038C-49A3-8A63-2AE50162AF49}" type="pres">
      <dgm:prSet presAssocID="{8D66505B-5F03-4B60-8AA1-DEA04B95196A}" presName="bentUpArrow1" presStyleLbl="alignImgPlace1" presStyleIdx="2" presStyleCnt="5" custLinFactNeighborX="40083"/>
      <dgm:spPr/>
    </dgm:pt>
    <dgm:pt modelId="{A21040D4-332C-482D-9B9F-45DE7BE287AE}" type="pres">
      <dgm:prSet presAssocID="{8D66505B-5F03-4B60-8AA1-DEA04B95196A}" presName="ParentText" presStyleLbl="node1" presStyleIdx="2" presStyleCnt="6">
        <dgm:presLayoutVars>
          <dgm:chMax val="1"/>
          <dgm:chPref val="1"/>
          <dgm:bulletEnabled val="1"/>
        </dgm:presLayoutVars>
      </dgm:prSet>
      <dgm:spPr/>
    </dgm:pt>
    <dgm:pt modelId="{7085B25D-E80C-4179-9A2A-806E9C4737D4}" type="pres">
      <dgm:prSet presAssocID="{8D66505B-5F03-4B60-8AA1-DEA04B95196A}" presName="ChildText" presStyleLbl="revTx" presStyleIdx="2" presStyleCnt="5" custScaleX="316750" custLinFactX="15697" custLinFactNeighborX="100000" custLinFactNeighborY="-3272">
        <dgm:presLayoutVars>
          <dgm:chMax val="0"/>
          <dgm:chPref val="0"/>
          <dgm:bulletEnabled val="1"/>
        </dgm:presLayoutVars>
      </dgm:prSet>
      <dgm:spPr/>
    </dgm:pt>
    <dgm:pt modelId="{31CA8F9B-F11B-412C-941C-1F3CE9B68419}" type="pres">
      <dgm:prSet presAssocID="{57AF8287-F49B-4698-B05A-9A648F1C3230}" presName="sibTrans" presStyleCnt="0"/>
      <dgm:spPr/>
    </dgm:pt>
    <dgm:pt modelId="{43AC2F44-2098-4AD1-A098-55CF43DBBE34}" type="pres">
      <dgm:prSet presAssocID="{93CAE73F-F429-41E2-8C8B-BCC2C23A29C3}" presName="composite" presStyleCnt="0"/>
      <dgm:spPr/>
    </dgm:pt>
    <dgm:pt modelId="{EE5B0129-9B0E-48A7-B0C4-E7ACD052028F}" type="pres">
      <dgm:prSet presAssocID="{93CAE73F-F429-41E2-8C8B-BCC2C23A29C3}" presName="bentUpArrow1" presStyleLbl="alignImgPlace1" presStyleIdx="3" presStyleCnt="5" custLinFactNeighborX="40083"/>
      <dgm:spPr/>
    </dgm:pt>
    <dgm:pt modelId="{252739C5-A4E0-4A0C-AD83-FA7775C0E900}" type="pres">
      <dgm:prSet presAssocID="{93CAE73F-F429-41E2-8C8B-BCC2C23A29C3}" presName="ParentText" presStyleLbl="node1" presStyleIdx="3" presStyleCnt="6">
        <dgm:presLayoutVars>
          <dgm:chMax val="1"/>
          <dgm:chPref val="1"/>
          <dgm:bulletEnabled val="1"/>
        </dgm:presLayoutVars>
      </dgm:prSet>
      <dgm:spPr/>
    </dgm:pt>
    <dgm:pt modelId="{B0589028-B6F5-4F0B-A034-1BC177CA099E}" type="pres">
      <dgm:prSet presAssocID="{93CAE73F-F429-41E2-8C8B-BCC2C23A29C3}" presName="ChildText" presStyleLbl="revTx" presStyleIdx="3" presStyleCnt="5" custScaleX="273196" custLinFactNeighborX="95202" custLinFactNeighborY="-4961">
        <dgm:presLayoutVars>
          <dgm:chMax val="0"/>
          <dgm:chPref val="0"/>
          <dgm:bulletEnabled val="1"/>
        </dgm:presLayoutVars>
      </dgm:prSet>
      <dgm:spPr/>
    </dgm:pt>
    <dgm:pt modelId="{49AA94C3-CDB7-4A68-83D3-3CCB51F70784}" type="pres">
      <dgm:prSet presAssocID="{230EF3DD-C866-4BAE-B434-4695DC77759B}" presName="sibTrans" presStyleCnt="0"/>
      <dgm:spPr/>
    </dgm:pt>
    <dgm:pt modelId="{88C484C8-F75F-43A3-93EF-7ECC6D20BA62}" type="pres">
      <dgm:prSet presAssocID="{91351B63-A0B4-4A03-A83E-6BBBDAD80447}" presName="composite" presStyleCnt="0"/>
      <dgm:spPr/>
    </dgm:pt>
    <dgm:pt modelId="{E4643B4D-FF8E-4D56-BABF-6D81D847944B}" type="pres">
      <dgm:prSet presAssocID="{91351B63-A0B4-4A03-A83E-6BBBDAD80447}" presName="bentUpArrow1" presStyleLbl="alignImgPlace1" presStyleIdx="4" presStyleCnt="5" custLinFactNeighborX="50879"/>
      <dgm:spPr/>
    </dgm:pt>
    <dgm:pt modelId="{481A5C2D-499F-4F86-AB3A-C1A49925D4A1}" type="pres">
      <dgm:prSet presAssocID="{91351B63-A0B4-4A03-A83E-6BBBDAD80447}" presName="ParentText" presStyleLbl="node1" presStyleIdx="4" presStyleCnt="6">
        <dgm:presLayoutVars>
          <dgm:chMax val="1"/>
          <dgm:chPref val="1"/>
          <dgm:bulletEnabled val="1"/>
        </dgm:presLayoutVars>
      </dgm:prSet>
      <dgm:spPr/>
    </dgm:pt>
    <dgm:pt modelId="{EC71418E-2914-4E69-8572-87B1B92A82CC}" type="pres">
      <dgm:prSet presAssocID="{91351B63-A0B4-4A03-A83E-6BBBDAD80447}" presName="ChildText" presStyleLbl="revTx" presStyleIdx="4" presStyleCnt="5" custScaleX="166238" custLinFactNeighborX="45345">
        <dgm:presLayoutVars>
          <dgm:chMax val="0"/>
          <dgm:chPref val="0"/>
          <dgm:bulletEnabled val="1"/>
        </dgm:presLayoutVars>
      </dgm:prSet>
      <dgm:spPr/>
    </dgm:pt>
    <dgm:pt modelId="{46A90D38-97CF-4EA3-9290-17F423231A8E}" type="pres">
      <dgm:prSet presAssocID="{C5A52C3D-F900-4D5D-99FE-617DAE8A0CDB}" presName="sibTrans" presStyleCnt="0"/>
      <dgm:spPr/>
    </dgm:pt>
    <dgm:pt modelId="{C9CBEC29-B300-47A3-937E-52589C2DA526}" type="pres">
      <dgm:prSet presAssocID="{8831EED2-3217-4869-AD9A-1770445EFFD1}" presName="composite" presStyleCnt="0"/>
      <dgm:spPr/>
    </dgm:pt>
    <dgm:pt modelId="{936C0A2D-3DA5-49F1-AF15-4B4420751865}" type="pres">
      <dgm:prSet presAssocID="{8831EED2-3217-4869-AD9A-1770445EFFD1}" presName="ParentText" presStyleLbl="node1" presStyleIdx="5" presStyleCnt="6">
        <dgm:presLayoutVars>
          <dgm:chMax val="1"/>
          <dgm:chPref val="1"/>
          <dgm:bulletEnabled val="1"/>
        </dgm:presLayoutVars>
      </dgm:prSet>
      <dgm:spPr/>
    </dgm:pt>
  </dgm:ptLst>
  <dgm:cxnLst>
    <dgm:cxn modelId="{95985315-91C9-4B53-86CD-7283BD51650E}" type="presOf" srcId="{096C4942-2841-435E-AF8D-1CCB33974255}" destId="{7085B25D-E80C-4179-9A2A-806E9C4737D4}" srcOrd="0" destOrd="0" presId="urn:microsoft.com/office/officeart/2005/8/layout/StepDownProcess"/>
    <dgm:cxn modelId="{349DB015-D1D6-4C77-9ADE-F5487B85EA1E}" srcId="{A56B5D56-1C3A-4A1D-BE08-DDA8876FA757}" destId="{D75B85BE-917E-4436-BD2A-5487BBB5A8E2}" srcOrd="0" destOrd="0" parTransId="{EAB7FD47-813D-491A-8117-FD0F582F62E9}" sibTransId="{F2AB50EB-460D-4C3D-8BEA-5340529EA192}"/>
    <dgm:cxn modelId="{4E05BD19-0C19-44CE-90B2-DBA8722385B5}" srcId="{A56B5D56-1C3A-4A1D-BE08-DDA8876FA757}" destId="{93CAE73F-F429-41E2-8C8B-BCC2C23A29C3}" srcOrd="3" destOrd="0" parTransId="{3BD33CB1-CD9D-460D-B629-50B85D01B532}" sibTransId="{230EF3DD-C866-4BAE-B434-4695DC77759B}"/>
    <dgm:cxn modelId="{9A09441A-2705-4F7E-B629-EA8E3D509686}" srcId="{91351B63-A0B4-4A03-A83E-6BBBDAD80447}" destId="{003B74F8-8B58-49A0-AB6D-C6F88C63BE65}" srcOrd="0" destOrd="0" parTransId="{6E4DF5A0-6CB9-4B87-9545-6568C811A7A5}" sibTransId="{27E3FE10-A79F-45B9-AACE-1127BC9241A9}"/>
    <dgm:cxn modelId="{0F081831-BA60-448A-B9C3-28347D073217}" type="presOf" srcId="{A56B5D56-1C3A-4A1D-BE08-DDA8876FA757}" destId="{10519638-BC54-4819-9BDF-6C17A81FED5E}" srcOrd="0" destOrd="0" presId="urn:microsoft.com/office/officeart/2005/8/layout/StepDownProcess"/>
    <dgm:cxn modelId="{D2A4DA31-D02B-48BD-843E-711FDE68DB93}" srcId="{A56B5D56-1C3A-4A1D-BE08-DDA8876FA757}" destId="{955ED5F5-B704-41C2-8120-26A574A4A3A1}" srcOrd="1" destOrd="0" parTransId="{18AE7E7F-94FE-4141-9D56-D1A929AFB324}" sibTransId="{D9726923-E818-4B29-8375-BAC7DE5B9488}"/>
    <dgm:cxn modelId="{66A6E034-94DD-4AD1-A46A-BF67A7D522BA}" srcId="{955ED5F5-B704-41C2-8120-26A574A4A3A1}" destId="{622018B9-6786-46E7-87BF-B053B5EE8DE3}" srcOrd="0" destOrd="0" parTransId="{4DF72236-E5D5-4C7E-96A9-0B08E4462753}" sibTransId="{E672E79E-7C1A-4F56-B8BE-19A01D0DD35E}"/>
    <dgm:cxn modelId="{222F3036-7B6B-4931-9A97-5EE0B42D2D12}" type="presOf" srcId="{9D7A4723-E67B-4CF6-977F-D684875EB876}" destId="{B0589028-B6F5-4F0B-A034-1BC177CA099E}" srcOrd="0" destOrd="1" presId="urn:microsoft.com/office/officeart/2005/8/layout/StepDownProcess"/>
    <dgm:cxn modelId="{9AAF9542-E433-4B9D-8997-F8C1B9C56ABD}" srcId="{A56B5D56-1C3A-4A1D-BE08-DDA8876FA757}" destId="{8831EED2-3217-4869-AD9A-1770445EFFD1}" srcOrd="5" destOrd="0" parTransId="{44A7E9CD-359F-43B0-9D92-95B45882945E}" sibTransId="{24D3EA70-DC95-414B-AE06-455196EBA026}"/>
    <dgm:cxn modelId="{54944D4A-96B5-496B-9653-454BC6B404AB}" type="presOf" srcId="{D75B85BE-917E-4436-BD2A-5487BBB5A8E2}" destId="{29A9C893-A466-4560-83AD-7657865F8325}" srcOrd="0" destOrd="0" presId="urn:microsoft.com/office/officeart/2005/8/layout/StepDownProcess"/>
    <dgm:cxn modelId="{2F16F54B-45DD-4F31-A366-416CBBC79042}" srcId="{8D66505B-5F03-4B60-8AA1-DEA04B95196A}" destId="{096C4942-2841-435E-AF8D-1CCB33974255}" srcOrd="0" destOrd="0" parTransId="{7147F9FC-BA5E-4603-96C1-4AE97B348A1F}" sibTransId="{805B4A15-20A4-4E7D-A097-C5791734DCA7}"/>
    <dgm:cxn modelId="{17579854-F889-4455-B1D4-0367948D474A}" type="presOf" srcId="{003B74F8-8B58-49A0-AB6D-C6F88C63BE65}" destId="{EC71418E-2914-4E69-8572-87B1B92A82CC}" srcOrd="0" destOrd="0" presId="urn:microsoft.com/office/officeart/2005/8/layout/StepDownProcess"/>
    <dgm:cxn modelId="{C3525D76-6A0B-4287-A9A7-31BA007409DD}" type="presOf" srcId="{622018B9-6786-46E7-87BF-B053B5EE8DE3}" destId="{EDCBE820-18C0-4BAF-994C-AAFB612D134B}" srcOrd="0" destOrd="0" presId="urn:microsoft.com/office/officeart/2005/8/layout/StepDownProcess"/>
    <dgm:cxn modelId="{9AC4A678-F407-44FA-9750-1B2B865259A3}" type="presOf" srcId="{8D66505B-5F03-4B60-8AA1-DEA04B95196A}" destId="{A21040D4-332C-482D-9B9F-45DE7BE287AE}" srcOrd="0" destOrd="0" presId="urn:microsoft.com/office/officeart/2005/8/layout/StepDownProcess"/>
    <dgm:cxn modelId="{50E37E84-E6A0-4597-ABBD-B6BFB9598A1B}" srcId="{D75B85BE-917E-4436-BD2A-5487BBB5A8E2}" destId="{EBF119BC-943C-4580-BC70-83DFD7D42E98}" srcOrd="0" destOrd="0" parTransId="{E3FF9948-CE3C-44BE-8A68-E179AF256C68}" sibTransId="{CBFD4C55-FD44-4602-B40B-3256076A5200}"/>
    <dgm:cxn modelId="{90935A8C-1AD1-448F-9C2E-62C4B5AC2343}" type="presOf" srcId="{EED727FD-C106-48DC-8182-D2FFB2BFEA33}" destId="{B0589028-B6F5-4F0B-A034-1BC177CA099E}" srcOrd="0" destOrd="0" presId="urn:microsoft.com/office/officeart/2005/8/layout/StepDownProcess"/>
    <dgm:cxn modelId="{6E92FCA0-19B4-4158-A39E-52258D86095E}" type="presOf" srcId="{E66C2DB1-8A62-4BC9-9F2A-17964CBF81A9}" destId="{EDCBE820-18C0-4BAF-994C-AAFB612D134B}" srcOrd="0" destOrd="1" presId="urn:microsoft.com/office/officeart/2005/8/layout/StepDownProcess"/>
    <dgm:cxn modelId="{70A8C3A9-6595-4EFC-BF0E-D279B171B858}" srcId="{955ED5F5-B704-41C2-8120-26A574A4A3A1}" destId="{E66C2DB1-8A62-4BC9-9F2A-17964CBF81A9}" srcOrd="1" destOrd="0" parTransId="{2D34D965-71D4-4A5E-AFEF-A77472F35405}" sibTransId="{824D29D0-5075-4341-81C0-0800EDBD29AC}"/>
    <dgm:cxn modelId="{23819BAD-846B-4ED4-A455-C5A83D9F8058}" type="presOf" srcId="{93CAE73F-F429-41E2-8C8B-BCC2C23A29C3}" destId="{252739C5-A4E0-4A0C-AD83-FA7775C0E900}" srcOrd="0" destOrd="0" presId="urn:microsoft.com/office/officeart/2005/8/layout/StepDownProcess"/>
    <dgm:cxn modelId="{D2928ABC-3111-48B2-A9BB-D44CC6653585}" srcId="{A56B5D56-1C3A-4A1D-BE08-DDA8876FA757}" destId="{91351B63-A0B4-4A03-A83E-6BBBDAD80447}" srcOrd="4" destOrd="0" parTransId="{3AD14083-8E99-4377-8456-DEFFDA443790}" sibTransId="{C5A52C3D-F900-4D5D-99FE-617DAE8A0CDB}"/>
    <dgm:cxn modelId="{824B25C1-FE81-4B51-A6D8-89AE914B0C14}" srcId="{A56B5D56-1C3A-4A1D-BE08-DDA8876FA757}" destId="{8D66505B-5F03-4B60-8AA1-DEA04B95196A}" srcOrd="2" destOrd="0" parTransId="{7ACD146C-73F2-4F0C-83E4-E10147C1C2EB}" sibTransId="{57AF8287-F49B-4698-B05A-9A648F1C3230}"/>
    <dgm:cxn modelId="{505077CB-9789-46E5-9F45-6584182ABFE2}" type="presOf" srcId="{955ED5F5-B704-41C2-8120-26A574A4A3A1}" destId="{C18C61D2-F1E4-4C4F-BE1B-FDDCA4EBACF7}" srcOrd="0" destOrd="0" presId="urn:microsoft.com/office/officeart/2005/8/layout/StepDownProcess"/>
    <dgm:cxn modelId="{D2B3BFCF-E9A7-4C24-A694-E2BD1E4EE507}" srcId="{93CAE73F-F429-41E2-8C8B-BCC2C23A29C3}" destId="{9D7A4723-E67B-4CF6-977F-D684875EB876}" srcOrd="1" destOrd="0" parTransId="{20C6421B-8291-4CE4-8236-8EF8F170AAC8}" sibTransId="{FA7CC343-BE8D-496B-B466-60E7B21B3CCA}"/>
    <dgm:cxn modelId="{55D2B9D0-D8C8-49C2-B622-8898210B8AE7}" srcId="{93CAE73F-F429-41E2-8C8B-BCC2C23A29C3}" destId="{EED727FD-C106-48DC-8182-D2FFB2BFEA33}" srcOrd="0" destOrd="0" parTransId="{A4AC6DCF-C96C-45C9-A051-BE350DBDA53B}" sibTransId="{FB8D2182-FEC2-4B71-A701-FB68BBE76DB1}"/>
    <dgm:cxn modelId="{48AD85DE-CF0D-41A6-8420-320760B1B54E}" type="presOf" srcId="{91351B63-A0B4-4A03-A83E-6BBBDAD80447}" destId="{481A5C2D-499F-4F86-AB3A-C1A49925D4A1}" srcOrd="0" destOrd="0" presId="urn:microsoft.com/office/officeart/2005/8/layout/StepDownProcess"/>
    <dgm:cxn modelId="{085B5DEB-DEB9-4CEF-A96E-FEC9A5B66C67}" type="presOf" srcId="{8831EED2-3217-4869-AD9A-1770445EFFD1}" destId="{936C0A2D-3DA5-49F1-AF15-4B4420751865}" srcOrd="0" destOrd="0" presId="urn:microsoft.com/office/officeart/2005/8/layout/StepDownProcess"/>
    <dgm:cxn modelId="{227D0CF6-1D21-4AA4-8A37-281877CE54FA}" type="presOf" srcId="{EBF119BC-943C-4580-BC70-83DFD7D42E98}" destId="{D7BE1EF1-5BB0-4CE4-BF7A-C83CEA832383}" srcOrd="0" destOrd="0" presId="urn:microsoft.com/office/officeart/2005/8/layout/StepDownProcess"/>
    <dgm:cxn modelId="{340AB666-C1A4-425C-BFF7-499AA08DE493}" type="presParOf" srcId="{10519638-BC54-4819-9BDF-6C17A81FED5E}" destId="{0276CDA0-9ADC-458A-A055-CCA11C6716A5}" srcOrd="0" destOrd="0" presId="urn:microsoft.com/office/officeart/2005/8/layout/StepDownProcess"/>
    <dgm:cxn modelId="{4D49DAA0-D603-48B9-BC83-0AA50CEC9BEC}" type="presParOf" srcId="{0276CDA0-9ADC-458A-A055-CCA11C6716A5}" destId="{1852E861-F308-4D85-B410-9D694FEA27EB}" srcOrd="0" destOrd="0" presId="urn:microsoft.com/office/officeart/2005/8/layout/StepDownProcess"/>
    <dgm:cxn modelId="{EE1860AD-A934-413C-AA33-13696FF5644C}" type="presParOf" srcId="{0276CDA0-9ADC-458A-A055-CCA11C6716A5}" destId="{29A9C893-A466-4560-83AD-7657865F8325}" srcOrd="1" destOrd="0" presId="urn:microsoft.com/office/officeart/2005/8/layout/StepDownProcess"/>
    <dgm:cxn modelId="{0B6BFF2B-5A1F-4E89-982F-6FA7E27339CC}" type="presParOf" srcId="{0276CDA0-9ADC-458A-A055-CCA11C6716A5}" destId="{D7BE1EF1-5BB0-4CE4-BF7A-C83CEA832383}" srcOrd="2" destOrd="0" presId="urn:microsoft.com/office/officeart/2005/8/layout/StepDownProcess"/>
    <dgm:cxn modelId="{9A8812DB-D1A8-4811-9BD7-13316CDDDBD4}" type="presParOf" srcId="{10519638-BC54-4819-9BDF-6C17A81FED5E}" destId="{1E2AB17B-4CCD-4084-997C-1E38A7EA1C36}" srcOrd="1" destOrd="0" presId="urn:microsoft.com/office/officeart/2005/8/layout/StepDownProcess"/>
    <dgm:cxn modelId="{B003DAB9-8282-4498-AE04-53386E5B062E}" type="presParOf" srcId="{10519638-BC54-4819-9BDF-6C17A81FED5E}" destId="{D8113374-6D3E-4824-A768-E0B4B5DD7380}" srcOrd="2" destOrd="0" presId="urn:microsoft.com/office/officeart/2005/8/layout/StepDownProcess"/>
    <dgm:cxn modelId="{BE692570-516B-46C4-9769-93712741C023}" type="presParOf" srcId="{D8113374-6D3E-4824-A768-E0B4B5DD7380}" destId="{D0898C31-A7E4-4C3D-AC2E-295F5A3CFC14}" srcOrd="0" destOrd="0" presId="urn:microsoft.com/office/officeart/2005/8/layout/StepDownProcess"/>
    <dgm:cxn modelId="{0DEFCE46-6196-4DF1-B66F-99B71D3C09BB}" type="presParOf" srcId="{D8113374-6D3E-4824-A768-E0B4B5DD7380}" destId="{C18C61D2-F1E4-4C4F-BE1B-FDDCA4EBACF7}" srcOrd="1" destOrd="0" presId="urn:microsoft.com/office/officeart/2005/8/layout/StepDownProcess"/>
    <dgm:cxn modelId="{A749FFBE-CD08-4430-98F5-0801CF44134C}" type="presParOf" srcId="{D8113374-6D3E-4824-A768-E0B4B5DD7380}" destId="{EDCBE820-18C0-4BAF-994C-AAFB612D134B}" srcOrd="2" destOrd="0" presId="urn:microsoft.com/office/officeart/2005/8/layout/StepDownProcess"/>
    <dgm:cxn modelId="{DB72E7CF-0E17-47B0-B69B-9991FC26223A}" type="presParOf" srcId="{10519638-BC54-4819-9BDF-6C17A81FED5E}" destId="{9639EAB6-C931-454F-A02D-BCDAE0FCD5E6}" srcOrd="3" destOrd="0" presId="urn:microsoft.com/office/officeart/2005/8/layout/StepDownProcess"/>
    <dgm:cxn modelId="{86CC137E-AD0D-44C1-88D5-A0DD4971492E}" type="presParOf" srcId="{10519638-BC54-4819-9BDF-6C17A81FED5E}" destId="{96AFACC6-1E7C-4677-81C2-2ADCD0295B04}" srcOrd="4" destOrd="0" presId="urn:microsoft.com/office/officeart/2005/8/layout/StepDownProcess"/>
    <dgm:cxn modelId="{D992CE56-C5B2-4F26-8EB1-DD94328773FC}" type="presParOf" srcId="{96AFACC6-1E7C-4677-81C2-2ADCD0295B04}" destId="{4630A12F-038C-49A3-8A63-2AE50162AF49}" srcOrd="0" destOrd="0" presId="urn:microsoft.com/office/officeart/2005/8/layout/StepDownProcess"/>
    <dgm:cxn modelId="{194F212F-AFF6-40EA-B0D6-8C20DD6A5C92}" type="presParOf" srcId="{96AFACC6-1E7C-4677-81C2-2ADCD0295B04}" destId="{A21040D4-332C-482D-9B9F-45DE7BE287AE}" srcOrd="1" destOrd="0" presId="urn:microsoft.com/office/officeart/2005/8/layout/StepDownProcess"/>
    <dgm:cxn modelId="{33140B19-ACFD-4BDD-AF5A-5249F8CFF5C1}" type="presParOf" srcId="{96AFACC6-1E7C-4677-81C2-2ADCD0295B04}" destId="{7085B25D-E80C-4179-9A2A-806E9C4737D4}" srcOrd="2" destOrd="0" presId="urn:microsoft.com/office/officeart/2005/8/layout/StepDownProcess"/>
    <dgm:cxn modelId="{7DBC6B5D-9A00-4AF9-914B-27CDCA01D2D2}" type="presParOf" srcId="{10519638-BC54-4819-9BDF-6C17A81FED5E}" destId="{31CA8F9B-F11B-412C-941C-1F3CE9B68419}" srcOrd="5" destOrd="0" presId="urn:microsoft.com/office/officeart/2005/8/layout/StepDownProcess"/>
    <dgm:cxn modelId="{DBE29F44-FDA2-4F12-A753-01D9F809509F}" type="presParOf" srcId="{10519638-BC54-4819-9BDF-6C17A81FED5E}" destId="{43AC2F44-2098-4AD1-A098-55CF43DBBE34}" srcOrd="6" destOrd="0" presId="urn:microsoft.com/office/officeart/2005/8/layout/StepDownProcess"/>
    <dgm:cxn modelId="{0D6BEA19-AD4D-416F-BE66-80E1CC4DF356}" type="presParOf" srcId="{43AC2F44-2098-4AD1-A098-55CF43DBBE34}" destId="{EE5B0129-9B0E-48A7-B0C4-E7ACD052028F}" srcOrd="0" destOrd="0" presId="urn:microsoft.com/office/officeart/2005/8/layout/StepDownProcess"/>
    <dgm:cxn modelId="{27128FAB-4347-4CC6-9FA8-30F17B35EB52}" type="presParOf" srcId="{43AC2F44-2098-4AD1-A098-55CF43DBBE34}" destId="{252739C5-A4E0-4A0C-AD83-FA7775C0E900}" srcOrd="1" destOrd="0" presId="urn:microsoft.com/office/officeart/2005/8/layout/StepDownProcess"/>
    <dgm:cxn modelId="{51A68116-8A9E-4193-A1C1-BD1449ECA37C}" type="presParOf" srcId="{43AC2F44-2098-4AD1-A098-55CF43DBBE34}" destId="{B0589028-B6F5-4F0B-A034-1BC177CA099E}" srcOrd="2" destOrd="0" presId="urn:microsoft.com/office/officeart/2005/8/layout/StepDownProcess"/>
    <dgm:cxn modelId="{7779CEB7-F0B1-4275-B872-F24AA0CDE244}" type="presParOf" srcId="{10519638-BC54-4819-9BDF-6C17A81FED5E}" destId="{49AA94C3-CDB7-4A68-83D3-3CCB51F70784}" srcOrd="7" destOrd="0" presId="urn:microsoft.com/office/officeart/2005/8/layout/StepDownProcess"/>
    <dgm:cxn modelId="{4D5939E4-7D32-4CEB-8B26-CD1892ADDE64}" type="presParOf" srcId="{10519638-BC54-4819-9BDF-6C17A81FED5E}" destId="{88C484C8-F75F-43A3-93EF-7ECC6D20BA62}" srcOrd="8" destOrd="0" presId="urn:microsoft.com/office/officeart/2005/8/layout/StepDownProcess"/>
    <dgm:cxn modelId="{513E9C69-5E7A-47FE-9E99-77144A95D602}" type="presParOf" srcId="{88C484C8-F75F-43A3-93EF-7ECC6D20BA62}" destId="{E4643B4D-FF8E-4D56-BABF-6D81D847944B}" srcOrd="0" destOrd="0" presId="urn:microsoft.com/office/officeart/2005/8/layout/StepDownProcess"/>
    <dgm:cxn modelId="{D6134B4F-484A-41AC-9446-C0B04CC44F91}" type="presParOf" srcId="{88C484C8-F75F-43A3-93EF-7ECC6D20BA62}" destId="{481A5C2D-499F-4F86-AB3A-C1A49925D4A1}" srcOrd="1" destOrd="0" presId="urn:microsoft.com/office/officeart/2005/8/layout/StepDownProcess"/>
    <dgm:cxn modelId="{2857F4C7-9113-44A5-9C52-B9564F4D4D6B}" type="presParOf" srcId="{88C484C8-F75F-43A3-93EF-7ECC6D20BA62}" destId="{EC71418E-2914-4E69-8572-87B1B92A82CC}" srcOrd="2" destOrd="0" presId="urn:microsoft.com/office/officeart/2005/8/layout/StepDownProcess"/>
    <dgm:cxn modelId="{046259EC-BDE4-44E2-9E41-FC973B83F73C}" type="presParOf" srcId="{10519638-BC54-4819-9BDF-6C17A81FED5E}" destId="{46A90D38-97CF-4EA3-9290-17F423231A8E}" srcOrd="9" destOrd="0" presId="urn:microsoft.com/office/officeart/2005/8/layout/StepDownProcess"/>
    <dgm:cxn modelId="{9F4B1AE1-40E4-4380-89D9-06271307DA5C}" type="presParOf" srcId="{10519638-BC54-4819-9BDF-6C17A81FED5E}" destId="{C9CBEC29-B300-47A3-937E-52589C2DA526}" srcOrd="10" destOrd="0" presId="urn:microsoft.com/office/officeart/2005/8/layout/StepDownProcess"/>
    <dgm:cxn modelId="{3CEF7E76-9236-498C-AC97-FB8F04A98233}" type="presParOf" srcId="{C9CBEC29-B300-47A3-937E-52589C2DA526}" destId="{936C0A2D-3DA5-49F1-AF15-4B4420751865}"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52E861-F308-4D85-B410-9D694FEA27EB}">
      <dsp:nvSpPr>
        <dsp:cNvPr id="0" name=""/>
        <dsp:cNvSpPr/>
      </dsp:nvSpPr>
      <dsp:spPr>
        <a:xfrm rot="5400000">
          <a:off x="473647" y="795445"/>
          <a:ext cx="648368" cy="738144"/>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9A9C893-A466-4560-83AD-7657865F8325}">
      <dsp:nvSpPr>
        <dsp:cNvPr id="0" name=""/>
        <dsp:cNvSpPr/>
      </dsp:nvSpPr>
      <dsp:spPr>
        <a:xfrm>
          <a:off x="5999" y="76716"/>
          <a:ext cx="1091470" cy="763993"/>
        </a:xfrm>
        <a:prstGeom prst="roundRect">
          <a:avLst>
            <a:gd name="adj" fmla="val 1667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b="1" kern="1200" dirty="0"/>
            <a:t>Feasibility</a:t>
          </a:r>
        </a:p>
        <a:p>
          <a:pPr marL="0" lvl="0" indent="0" algn="ctr" defTabSz="533400">
            <a:lnSpc>
              <a:spcPct val="90000"/>
            </a:lnSpc>
            <a:spcBef>
              <a:spcPct val="0"/>
            </a:spcBef>
            <a:spcAft>
              <a:spcPct val="35000"/>
            </a:spcAft>
            <a:buNone/>
          </a:pPr>
          <a:r>
            <a:rPr lang="en-GB" sz="1200" b="1" kern="1200" dirty="0"/>
            <a:t>Studies</a:t>
          </a:r>
        </a:p>
      </dsp:txBody>
      <dsp:txXfrm>
        <a:off x="43301" y="114018"/>
        <a:ext cx="1016866" cy="689389"/>
      </dsp:txXfrm>
    </dsp:sp>
    <dsp:sp modelId="{D7BE1EF1-5BB0-4CE4-BF7A-C83CEA832383}">
      <dsp:nvSpPr>
        <dsp:cNvPr id="0" name=""/>
        <dsp:cNvSpPr/>
      </dsp:nvSpPr>
      <dsp:spPr>
        <a:xfrm>
          <a:off x="1276712" y="137248"/>
          <a:ext cx="2868231" cy="6174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solidFill>
                <a:schemeClr val="tx1">
                  <a:lumMod val="75000"/>
                  <a:lumOff val="25000"/>
                </a:schemeClr>
              </a:solidFill>
            </a:rPr>
            <a:t>5 small feasibility studies which will set out the proposed high level device design, functionality to be trialled and  consortium structure  </a:t>
          </a:r>
        </a:p>
      </dsp:txBody>
      <dsp:txXfrm>
        <a:off x="1276712" y="137248"/>
        <a:ext cx="2868231" cy="617493"/>
      </dsp:txXfrm>
    </dsp:sp>
    <dsp:sp modelId="{D0898C31-A7E4-4C3D-AC2E-295F5A3CFC14}">
      <dsp:nvSpPr>
        <dsp:cNvPr id="0" name=""/>
        <dsp:cNvSpPr/>
      </dsp:nvSpPr>
      <dsp:spPr>
        <a:xfrm rot="5400000">
          <a:off x="1876448" y="1653662"/>
          <a:ext cx="648368" cy="738144"/>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18C61D2-F1E4-4C4F-BE1B-FDDCA4EBACF7}">
      <dsp:nvSpPr>
        <dsp:cNvPr id="0" name=""/>
        <dsp:cNvSpPr/>
      </dsp:nvSpPr>
      <dsp:spPr>
        <a:xfrm>
          <a:off x="1408800" y="934933"/>
          <a:ext cx="1091470" cy="763993"/>
        </a:xfrm>
        <a:prstGeom prst="roundRect">
          <a:avLst>
            <a:gd name="adj" fmla="val 1667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b="1" kern="1200" dirty="0"/>
            <a:t>Design</a:t>
          </a:r>
        </a:p>
      </dsp:txBody>
      <dsp:txXfrm>
        <a:off x="1446102" y="972235"/>
        <a:ext cx="1016866" cy="689389"/>
      </dsp:txXfrm>
    </dsp:sp>
    <dsp:sp modelId="{EDCBE820-18C0-4BAF-994C-AAFB612D134B}">
      <dsp:nvSpPr>
        <dsp:cNvPr id="0" name=""/>
        <dsp:cNvSpPr/>
      </dsp:nvSpPr>
      <dsp:spPr>
        <a:xfrm>
          <a:off x="2618864" y="998022"/>
          <a:ext cx="2866771" cy="6174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solidFill>
                <a:schemeClr val="tx1">
                  <a:lumMod val="75000"/>
                  <a:lumOff val="25000"/>
                </a:schemeClr>
              </a:solidFill>
            </a:rPr>
            <a:t>Detailed design stage – prototype development </a:t>
          </a:r>
        </a:p>
        <a:p>
          <a:pPr marL="114300" lvl="1" indent="-114300" algn="l" defTabSz="533400">
            <a:lnSpc>
              <a:spcPct val="90000"/>
            </a:lnSpc>
            <a:spcBef>
              <a:spcPct val="0"/>
            </a:spcBef>
            <a:spcAft>
              <a:spcPct val="15000"/>
            </a:spcAft>
            <a:buChar char="•"/>
          </a:pPr>
          <a:r>
            <a:rPr lang="en-GB" sz="1200" kern="1200" dirty="0">
              <a:solidFill>
                <a:schemeClr val="tx1">
                  <a:lumMod val="75000"/>
                  <a:lumOff val="25000"/>
                </a:schemeClr>
              </a:solidFill>
            </a:rPr>
            <a:t>Potential to combine existing charge point design with HCALCs specification </a:t>
          </a:r>
        </a:p>
      </dsp:txBody>
      <dsp:txXfrm>
        <a:off x="2618864" y="998022"/>
        <a:ext cx="2866771" cy="617493"/>
      </dsp:txXfrm>
    </dsp:sp>
    <dsp:sp modelId="{4630A12F-038C-49A3-8A63-2AE50162AF49}">
      <dsp:nvSpPr>
        <dsp:cNvPr id="0" name=""/>
        <dsp:cNvSpPr/>
      </dsp:nvSpPr>
      <dsp:spPr>
        <a:xfrm rot="5400000">
          <a:off x="3279249" y="2511879"/>
          <a:ext cx="648368" cy="738144"/>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21040D4-332C-482D-9B9F-45DE7BE287AE}">
      <dsp:nvSpPr>
        <dsp:cNvPr id="0" name=""/>
        <dsp:cNvSpPr/>
      </dsp:nvSpPr>
      <dsp:spPr>
        <a:xfrm>
          <a:off x="2811601" y="1793150"/>
          <a:ext cx="1091470" cy="763993"/>
        </a:xfrm>
        <a:prstGeom prst="roundRect">
          <a:avLst>
            <a:gd name="adj" fmla="val 1667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b="1" kern="1200" dirty="0"/>
            <a:t>Build </a:t>
          </a:r>
        </a:p>
      </dsp:txBody>
      <dsp:txXfrm>
        <a:off x="2848903" y="1830452"/>
        <a:ext cx="1016866" cy="689389"/>
      </dsp:txXfrm>
    </dsp:sp>
    <dsp:sp modelId="{7085B25D-E80C-4179-9A2A-806E9C4737D4}">
      <dsp:nvSpPr>
        <dsp:cNvPr id="0" name=""/>
        <dsp:cNvSpPr/>
      </dsp:nvSpPr>
      <dsp:spPr>
        <a:xfrm>
          <a:off x="3961195" y="1845809"/>
          <a:ext cx="2514460" cy="6174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solidFill>
                <a:schemeClr val="tx1">
                  <a:lumMod val="75000"/>
                  <a:lumOff val="25000"/>
                </a:schemeClr>
              </a:solidFill>
            </a:rPr>
            <a:t>Manufacture to scale of ~100 devices </a:t>
          </a:r>
        </a:p>
      </dsp:txBody>
      <dsp:txXfrm>
        <a:off x="3961195" y="1845809"/>
        <a:ext cx="2514460" cy="617493"/>
      </dsp:txXfrm>
    </dsp:sp>
    <dsp:sp modelId="{EE5B0129-9B0E-48A7-B0C4-E7ACD052028F}">
      <dsp:nvSpPr>
        <dsp:cNvPr id="0" name=""/>
        <dsp:cNvSpPr/>
      </dsp:nvSpPr>
      <dsp:spPr>
        <a:xfrm rot="5400000">
          <a:off x="4682050" y="3370096"/>
          <a:ext cx="648368" cy="738144"/>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52739C5-A4E0-4A0C-AD83-FA7775C0E900}">
      <dsp:nvSpPr>
        <dsp:cNvPr id="0" name=""/>
        <dsp:cNvSpPr/>
      </dsp:nvSpPr>
      <dsp:spPr>
        <a:xfrm>
          <a:off x="4214401" y="2651367"/>
          <a:ext cx="1091470" cy="763993"/>
        </a:xfrm>
        <a:prstGeom prst="roundRect">
          <a:avLst>
            <a:gd name="adj" fmla="val 1667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b="1" kern="1200" dirty="0"/>
            <a:t>Test</a:t>
          </a:r>
        </a:p>
      </dsp:txBody>
      <dsp:txXfrm>
        <a:off x="4251703" y="2688669"/>
        <a:ext cx="1016866" cy="689389"/>
      </dsp:txXfrm>
    </dsp:sp>
    <dsp:sp modelId="{B0589028-B6F5-4F0B-A034-1BC177CA099E}">
      <dsp:nvSpPr>
        <dsp:cNvPr id="0" name=""/>
        <dsp:cNvSpPr/>
      </dsp:nvSpPr>
      <dsp:spPr>
        <a:xfrm>
          <a:off x="5374173" y="2693597"/>
          <a:ext cx="2168715" cy="6174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ctr" anchorCtr="0">
          <a:noAutofit/>
        </a:bodyPr>
        <a:lstStyle/>
        <a:p>
          <a:pPr marL="57150" lvl="1" indent="-57150" algn="l" defTabSz="488950">
            <a:lnSpc>
              <a:spcPct val="90000"/>
            </a:lnSpc>
            <a:spcBef>
              <a:spcPct val="0"/>
            </a:spcBef>
            <a:spcAft>
              <a:spcPct val="15000"/>
            </a:spcAft>
            <a:buChar char="•"/>
          </a:pPr>
          <a:r>
            <a:rPr lang="en-GB" sz="1100" kern="1200" dirty="0">
              <a:solidFill>
                <a:schemeClr val="tx1">
                  <a:lumMod val="75000"/>
                  <a:lumOff val="25000"/>
                </a:schemeClr>
              </a:solidFill>
            </a:rPr>
            <a:t>Test and trouble shoot device </a:t>
          </a:r>
        </a:p>
        <a:p>
          <a:pPr marL="57150" lvl="1" indent="-57150" algn="l" defTabSz="488950">
            <a:lnSpc>
              <a:spcPct val="90000"/>
            </a:lnSpc>
            <a:spcBef>
              <a:spcPct val="0"/>
            </a:spcBef>
            <a:spcAft>
              <a:spcPct val="15000"/>
            </a:spcAft>
            <a:buChar char="•"/>
          </a:pPr>
          <a:r>
            <a:rPr lang="en-GB" sz="1100" kern="1200" dirty="0">
              <a:solidFill>
                <a:schemeClr val="tx1">
                  <a:lumMod val="75000"/>
                  <a:lumOff val="25000"/>
                </a:schemeClr>
              </a:solidFill>
            </a:rPr>
            <a:t>Commercial Product Assurance </a:t>
          </a:r>
        </a:p>
      </dsp:txBody>
      <dsp:txXfrm>
        <a:off x="5374173" y="2693597"/>
        <a:ext cx="2168715" cy="617493"/>
      </dsp:txXfrm>
    </dsp:sp>
    <dsp:sp modelId="{E4643B4D-FF8E-4D56-BABF-6D81D847944B}">
      <dsp:nvSpPr>
        <dsp:cNvPr id="0" name=""/>
        <dsp:cNvSpPr/>
      </dsp:nvSpPr>
      <dsp:spPr>
        <a:xfrm rot="5400000">
          <a:off x="6164541" y="4228313"/>
          <a:ext cx="648368" cy="738144"/>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1A5C2D-499F-4F86-AB3A-C1A49925D4A1}">
      <dsp:nvSpPr>
        <dsp:cNvPr id="0" name=""/>
        <dsp:cNvSpPr/>
      </dsp:nvSpPr>
      <dsp:spPr>
        <a:xfrm>
          <a:off x="5617202" y="3509584"/>
          <a:ext cx="1091470" cy="763993"/>
        </a:xfrm>
        <a:prstGeom prst="roundRect">
          <a:avLst>
            <a:gd name="adj" fmla="val 1667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b="1" kern="1200" dirty="0"/>
            <a:t>Trial </a:t>
          </a:r>
        </a:p>
      </dsp:txBody>
      <dsp:txXfrm>
        <a:off x="5654504" y="3546886"/>
        <a:ext cx="1016866" cy="689389"/>
      </dsp:txXfrm>
    </dsp:sp>
    <dsp:sp modelId="{EC71418E-2914-4E69-8572-87B1B92A82CC}">
      <dsp:nvSpPr>
        <dsp:cNvPr id="0" name=""/>
        <dsp:cNvSpPr/>
      </dsp:nvSpPr>
      <dsp:spPr>
        <a:xfrm>
          <a:off x="6797823" y="3582448"/>
          <a:ext cx="1319649" cy="6174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en-GB" sz="1200" b="0" kern="1200" dirty="0">
              <a:solidFill>
                <a:schemeClr val="tx1">
                  <a:lumMod val="75000"/>
                  <a:lumOff val="25000"/>
                </a:schemeClr>
              </a:solidFill>
            </a:rPr>
            <a:t>Trial device in ~100 homes </a:t>
          </a:r>
        </a:p>
      </dsp:txBody>
      <dsp:txXfrm>
        <a:off x="6797823" y="3582448"/>
        <a:ext cx="1319649" cy="617493"/>
      </dsp:txXfrm>
    </dsp:sp>
    <dsp:sp modelId="{936C0A2D-3DA5-49F1-AF15-4B4420751865}">
      <dsp:nvSpPr>
        <dsp:cNvPr id="0" name=""/>
        <dsp:cNvSpPr/>
      </dsp:nvSpPr>
      <dsp:spPr>
        <a:xfrm>
          <a:off x="7020003" y="4367801"/>
          <a:ext cx="1091470" cy="763993"/>
        </a:xfrm>
        <a:prstGeom prst="roundRect">
          <a:avLst>
            <a:gd name="adj" fmla="val 1667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b="1" kern="1200" dirty="0"/>
            <a:t>Results Analysis and dissemination </a:t>
          </a:r>
        </a:p>
      </dsp:txBody>
      <dsp:txXfrm>
        <a:off x="7057305" y="4405103"/>
        <a:ext cx="1016866" cy="689389"/>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12C29D-C820-455F-B653-F50EC85815C2}"/>
              </a:ext>
            </a:extLst>
          </p:cNvPr>
          <p:cNvSpPr>
            <a:spLocks noGrp="1"/>
          </p:cNvSpPr>
          <p:nvPr>
            <p:ph type="hdr" sz="quarter"/>
          </p:nvPr>
        </p:nvSpPr>
        <p:spPr>
          <a:xfrm>
            <a:off x="0" y="0"/>
            <a:ext cx="2920887" cy="495300"/>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CDB4CBF-8E4D-4502-8EF4-6EEF5C10CD58}"/>
              </a:ext>
            </a:extLst>
          </p:cNvPr>
          <p:cNvSpPr>
            <a:spLocks noGrp="1"/>
          </p:cNvSpPr>
          <p:nvPr>
            <p:ph type="dt" sz="quarter" idx="1"/>
          </p:nvPr>
        </p:nvSpPr>
        <p:spPr>
          <a:xfrm>
            <a:off x="3819621" y="0"/>
            <a:ext cx="2920887" cy="495300"/>
          </a:xfrm>
          <a:prstGeom prst="rect">
            <a:avLst/>
          </a:prstGeom>
        </p:spPr>
        <p:txBody>
          <a:bodyPr vert="horz" lIns="91440" tIns="45720" rIns="91440" bIns="45720" rtlCol="0"/>
          <a:lstStyle>
            <a:lvl1pPr algn="r">
              <a:defRPr sz="1200"/>
            </a:lvl1pPr>
          </a:lstStyle>
          <a:p>
            <a:fld id="{4F38CE2A-D398-4F6E-A477-4890B7AE31D4}" type="datetimeFigureOut">
              <a:rPr lang="en-GB" smtClean="0"/>
              <a:t>02/11/2018</a:t>
            </a:fld>
            <a:endParaRPr lang="en-GB"/>
          </a:p>
        </p:txBody>
      </p:sp>
      <p:sp>
        <p:nvSpPr>
          <p:cNvPr id="4" name="Footer Placeholder 3">
            <a:extLst>
              <a:ext uri="{FF2B5EF4-FFF2-40B4-BE49-F238E27FC236}">
                <a16:creationId xmlns:a16="http://schemas.microsoft.com/office/drawing/2014/main" id="{E688CA12-5EB3-4247-B58C-B6E76223B215}"/>
              </a:ext>
            </a:extLst>
          </p:cNvPr>
          <p:cNvSpPr>
            <a:spLocks noGrp="1"/>
          </p:cNvSpPr>
          <p:nvPr>
            <p:ph type="ftr" sz="quarter" idx="2"/>
          </p:nvPr>
        </p:nvSpPr>
        <p:spPr>
          <a:xfrm>
            <a:off x="0" y="9377363"/>
            <a:ext cx="2920887"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5D5BCDF-8906-4C08-92F6-CD6878810E89}"/>
              </a:ext>
            </a:extLst>
          </p:cNvPr>
          <p:cNvSpPr>
            <a:spLocks noGrp="1"/>
          </p:cNvSpPr>
          <p:nvPr>
            <p:ph type="sldNum" sz="quarter" idx="3"/>
          </p:nvPr>
        </p:nvSpPr>
        <p:spPr>
          <a:xfrm>
            <a:off x="3819621" y="9377363"/>
            <a:ext cx="2920887" cy="495300"/>
          </a:xfrm>
          <a:prstGeom prst="rect">
            <a:avLst/>
          </a:prstGeom>
        </p:spPr>
        <p:txBody>
          <a:bodyPr vert="horz" lIns="91440" tIns="45720" rIns="91440" bIns="45720" rtlCol="0" anchor="b"/>
          <a:lstStyle>
            <a:lvl1pPr algn="r">
              <a:defRPr sz="1200"/>
            </a:lvl1pPr>
          </a:lstStyle>
          <a:p>
            <a:fld id="{29DDA290-A943-4DF5-80F2-62496DB66913}" type="slidenum">
              <a:rPr lang="en-GB" smtClean="0"/>
              <a:t>‹#›</a:t>
            </a:fld>
            <a:endParaRPr lang="en-GB"/>
          </a:p>
        </p:txBody>
      </p:sp>
    </p:spTree>
    <p:extLst>
      <p:ext uri="{BB962C8B-B14F-4D97-AF65-F5344CB8AC3E}">
        <p14:creationId xmlns:p14="http://schemas.microsoft.com/office/powerpoint/2010/main" val="33088621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8"/>
            <a:ext cx="2921582" cy="49363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8971" y="8"/>
            <a:ext cx="2921582" cy="493633"/>
          </a:xfrm>
          <a:prstGeom prst="rect">
            <a:avLst/>
          </a:prstGeom>
        </p:spPr>
        <p:txBody>
          <a:bodyPr vert="horz" lIns="91440" tIns="45720" rIns="91440" bIns="45720" rtlCol="0"/>
          <a:lstStyle>
            <a:lvl1pPr algn="r">
              <a:defRPr sz="1200"/>
            </a:lvl1pPr>
          </a:lstStyle>
          <a:p>
            <a:fld id="{725AFB5B-D6D4-4051-BEC6-800A41AE4AD5}" type="datetimeFigureOut">
              <a:rPr lang="en-GB" smtClean="0"/>
              <a:t>02/11/2018</a:t>
            </a:fld>
            <a:endParaRPr lang="en-GB"/>
          </a:p>
        </p:txBody>
      </p:sp>
      <p:sp>
        <p:nvSpPr>
          <p:cNvPr id="4" name="Slide Image Placeholder 3"/>
          <p:cNvSpPr>
            <a:spLocks noGrp="1" noRot="1" noChangeAspect="1"/>
          </p:cNvSpPr>
          <p:nvPr>
            <p:ph type="sldImg" idx="2"/>
          </p:nvPr>
        </p:nvSpPr>
        <p:spPr>
          <a:xfrm>
            <a:off x="901700" y="739775"/>
            <a:ext cx="4938713"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4212" y="4689515"/>
            <a:ext cx="5393690" cy="444269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25"/>
            <a:ext cx="2921582" cy="49363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8971" y="9377325"/>
            <a:ext cx="2921582" cy="493633"/>
          </a:xfrm>
          <a:prstGeom prst="rect">
            <a:avLst/>
          </a:prstGeom>
        </p:spPr>
        <p:txBody>
          <a:bodyPr vert="horz" lIns="91440" tIns="45720" rIns="91440" bIns="45720" rtlCol="0" anchor="b"/>
          <a:lstStyle>
            <a:lvl1pPr algn="r">
              <a:defRPr sz="1200"/>
            </a:lvl1pPr>
          </a:lstStyle>
          <a:p>
            <a:fld id="{E5C38E27-BF1C-474B-89F2-873387457C0C}" type="slidenum">
              <a:rPr lang="en-GB" smtClean="0"/>
              <a:t>‹#›</a:t>
            </a:fld>
            <a:endParaRPr lang="en-GB"/>
          </a:p>
        </p:txBody>
      </p:sp>
    </p:spTree>
    <p:extLst>
      <p:ext uri="{BB962C8B-B14F-4D97-AF65-F5344CB8AC3E}">
        <p14:creationId xmlns:p14="http://schemas.microsoft.com/office/powerpoint/2010/main" val="93626116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8800" y="1838134"/>
            <a:ext cx="8424862" cy="1225620"/>
          </a:xfrm>
        </p:spPr>
        <p:txBody>
          <a:bodyPr anchor="t">
            <a:normAutofit/>
          </a:bodyPr>
          <a:lstStyle>
            <a:lvl1pPr algn="l">
              <a:defRPr sz="4200" cap="all"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88800" y="3134134"/>
            <a:ext cx="8424862" cy="921130"/>
          </a:xfrm>
        </p:spPr>
        <p:txBody>
          <a:bodyPr>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 Placeholder 8"/>
          <p:cNvSpPr>
            <a:spLocks noGrp="1"/>
          </p:cNvSpPr>
          <p:nvPr>
            <p:ph type="body" sz="quarter" idx="10" hasCustomPrompt="1"/>
          </p:nvPr>
        </p:nvSpPr>
        <p:spPr>
          <a:xfrm>
            <a:off x="388800" y="6336000"/>
            <a:ext cx="2219325" cy="295275"/>
          </a:xfrm>
        </p:spPr>
        <p:txBody>
          <a:bodyPr>
            <a:noAutofit/>
          </a:bodyPr>
          <a:lstStyle>
            <a:lvl1pPr marL="0" indent="0">
              <a:buNone/>
              <a:defRPr sz="2000">
                <a:solidFill>
                  <a:schemeClr val="tx1"/>
                </a:solidFill>
              </a:defRPr>
            </a:lvl1pPr>
          </a:lstStyle>
          <a:p>
            <a:pPr lvl="0"/>
            <a:r>
              <a:rPr lang="en-US"/>
              <a:t>[Date]</a:t>
            </a:r>
            <a:endParaRPr lang="en-GB"/>
          </a:p>
        </p:txBody>
      </p:sp>
      <p:sp>
        <p:nvSpPr>
          <p:cNvPr id="10" name="TextBox 9"/>
          <p:cNvSpPr txBox="1"/>
          <p:nvPr/>
        </p:nvSpPr>
        <p:spPr>
          <a:xfrm>
            <a:off x="7848000" y="184150"/>
            <a:ext cx="896399" cy="276999"/>
          </a:xfrm>
          <a:prstGeom prst="rect">
            <a:avLst/>
          </a:prstGeom>
          <a:noFill/>
        </p:spPr>
        <p:txBody>
          <a:bodyPr wrap="none" rtlCol="0">
            <a:spAutoFit/>
          </a:bodyPr>
          <a:lstStyle/>
          <a:p>
            <a:r>
              <a:rPr lang="en-GB" sz="1200" b="1" dirty="0">
                <a:solidFill>
                  <a:schemeClr val="tx1"/>
                </a:solidFill>
                <a:latin typeface="Arial" panose="020B0604020202020204" pitchFamily="34" charset="0"/>
                <a:cs typeface="Arial" panose="020B0604020202020204" pitchFamily="34" charset="0"/>
              </a:rPr>
              <a:t>OFFICIAL</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68000"/>
            <a:ext cx="9144000" cy="2161309"/>
          </a:xfrm>
          <a:prstGeom prst="rect">
            <a:avLst/>
          </a:prstGeom>
        </p:spPr>
      </p:pic>
      <p:pic>
        <p:nvPicPr>
          <p:cNvPr id="11" name="Picture 10" descr="BEIS logo" title="BEIS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9600" y="262800"/>
            <a:ext cx="4621811" cy="259200"/>
          </a:xfrm>
          <a:prstGeom prst="rect">
            <a:avLst/>
          </a:prstGeom>
        </p:spPr>
      </p:pic>
    </p:spTree>
    <p:extLst>
      <p:ext uri="{BB962C8B-B14F-4D97-AF65-F5344CB8AC3E}">
        <p14:creationId xmlns:p14="http://schemas.microsoft.com/office/powerpoint/2010/main" val="3219190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354CB0E-1A92-43D2-B5ED-FE98F63B0344}" type="slidenum">
              <a:rPr lang="en-GB" smtClean="0"/>
              <a:t>‹#›</a:t>
            </a:fld>
            <a:endParaRPr lang="en-GB" dirty="0"/>
          </a:p>
        </p:txBody>
      </p:sp>
    </p:spTree>
    <p:extLst>
      <p:ext uri="{BB962C8B-B14F-4D97-AF65-F5344CB8AC3E}">
        <p14:creationId xmlns:p14="http://schemas.microsoft.com/office/powerpoint/2010/main" val="1167337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z="1000"/>
            </a:lvl1pPr>
          </a:lstStyle>
          <a:p>
            <a:endParaRPr lang="en-GB" dirty="0"/>
          </a:p>
        </p:txBody>
      </p:sp>
      <p:sp>
        <p:nvSpPr>
          <p:cNvPr id="5" name="Slide Number Placeholder 5"/>
          <p:cNvSpPr>
            <a:spLocks noGrp="1"/>
          </p:cNvSpPr>
          <p:nvPr>
            <p:ph type="sldNum" sz="quarter" idx="4"/>
          </p:nvPr>
        </p:nvSpPr>
        <p:spPr>
          <a:xfrm>
            <a:off x="8318751" y="6416082"/>
            <a:ext cx="340519" cy="203596"/>
          </a:xfrm>
          <a:prstGeom prst="rect">
            <a:avLst/>
          </a:prstGeom>
        </p:spPr>
        <p:txBody>
          <a:bodyPr vert="horz" lIns="36000" tIns="45720" rIns="36000" bIns="45720" rtlCol="0" anchor="ctr"/>
          <a:lstStyle>
            <a:lvl1pPr algn="ctr">
              <a:defRPr sz="1000" b="1">
                <a:solidFill>
                  <a:schemeClr val="tx1"/>
                </a:solidFill>
                <a:latin typeface="Arial" panose="020B0604020202020204" pitchFamily="34" charset="0"/>
                <a:cs typeface="Arial" panose="020B0604020202020204" pitchFamily="34" charset="0"/>
              </a:defRPr>
            </a:lvl1pPr>
          </a:lstStyle>
          <a:p>
            <a:fld id="{7354CB0E-1A92-43D2-B5ED-FE98F63B0344}" type="slidenum">
              <a:rPr lang="en-GB" smtClean="0"/>
              <a:pPr/>
              <a:t>‹#›</a:t>
            </a:fld>
            <a:endParaRPr lang="en-GB" dirty="0"/>
          </a:p>
        </p:txBody>
      </p:sp>
    </p:spTree>
    <p:extLst>
      <p:ext uri="{BB962C8B-B14F-4D97-AF65-F5344CB8AC3E}">
        <p14:creationId xmlns:p14="http://schemas.microsoft.com/office/powerpoint/2010/main" val="1088871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938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8800" y="1838134"/>
            <a:ext cx="8424862" cy="1225620"/>
          </a:xfrm>
        </p:spPr>
        <p:txBody>
          <a:bodyPr anchor="t">
            <a:normAutofit/>
          </a:bodyPr>
          <a:lstStyle>
            <a:lvl1pPr algn="l">
              <a:defRPr sz="4200" cap="all"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388800" y="3134134"/>
            <a:ext cx="8424862" cy="921130"/>
          </a:xfrm>
        </p:spPr>
        <p:txBody>
          <a:bodyPr>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extBox 9"/>
          <p:cNvSpPr txBox="1"/>
          <p:nvPr/>
        </p:nvSpPr>
        <p:spPr>
          <a:xfrm>
            <a:off x="7812374" y="231651"/>
            <a:ext cx="896399" cy="276999"/>
          </a:xfrm>
          <a:prstGeom prst="rect">
            <a:avLst/>
          </a:prstGeom>
          <a:noFill/>
        </p:spPr>
        <p:txBody>
          <a:bodyPr wrap="none" rtlCol="0">
            <a:spAutoFit/>
          </a:bodyPr>
          <a:lstStyle/>
          <a:p>
            <a:r>
              <a:rPr lang="en-GB" sz="1200" b="1" dirty="0">
                <a:solidFill>
                  <a:schemeClr val="bg1">
                    <a:lumMod val="50000"/>
                  </a:schemeClr>
                </a:solidFill>
                <a:latin typeface="Arial" panose="020B0604020202020204" pitchFamily="34" charset="0"/>
                <a:cs typeface="Arial" panose="020B0604020202020204" pitchFamily="34" charset="0"/>
              </a:rPr>
              <a:t>OFFICIAL</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68000"/>
            <a:ext cx="9144000" cy="2161309"/>
          </a:xfrm>
          <a:prstGeom prst="rect">
            <a:avLst/>
          </a:prstGeom>
        </p:spPr>
      </p:pic>
      <p:pic>
        <p:nvPicPr>
          <p:cNvPr id="11" name="Picture 10" descr="BEIS logo" title="BEIS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2687" y="262800"/>
            <a:ext cx="3476758" cy="194983"/>
          </a:xfrm>
          <a:prstGeom prst="rect">
            <a:avLst/>
          </a:prstGeom>
        </p:spPr>
      </p:pic>
      <p:sp>
        <p:nvSpPr>
          <p:cNvPr id="4" name="Rectangle 3"/>
          <p:cNvSpPr/>
          <p:nvPr userDrawn="1"/>
        </p:nvSpPr>
        <p:spPr>
          <a:xfrm>
            <a:off x="0" y="4524375"/>
            <a:ext cx="8848725" cy="1504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05669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388955" y="1825625"/>
            <a:ext cx="835371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354CB0E-1A92-43D2-B5ED-FE98F63B0344}" type="slidenum">
              <a:rPr lang="en-GB" smtClean="0"/>
              <a:t>‹#›</a:t>
            </a:fld>
            <a:endParaRPr lang="en-GB" dirty="0"/>
          </a:p>
        </p:txBody>
      </p:sp>
    </p:spTree>
    <p:extLst>
      <p:ext uri="{BB962C8B-B14F-4D97-AF65-F5344CB8AC3E}">
        <p14:creationId xmlns:p14="http://schemas.microsoft.com/office/powerpoint/2010/main" val="3081428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8800" y="972000"/>
            <a:ext cx="8353873" cy="709614"/>
          </a:xfrm>
        </p:spPr>
        <p:txBody>
          <a:bodyPr/>
          <a:lstStyle/>
          <a:p>
            <a:r>
              <a:rPr lang="en-US"/>
              <a:t>Click to edit Master title style</a:t>
            </a:r>
            <a:endParaRPr lang="en-GB"/>
          </a:p>
        </p:txBody>
      </p:sp>
      <p:sp>
        <p:nvSpPr>
          <p:cNvPr id="3" name="Content Placeholder 2"/>
          <p:cNvSpPr>
            <a:spLocks noGrp="1"/>
          </p:cNvSpPr>
          <p:nvPr>
            <p:ph idx="1"/>
          </p:nvPr>
        </p:nvSpPr>
        <p:spPr>
          <a:xfrm>
            <a:off x="388800" y="2353734"/>
            <a:ext cx="8353873" cy="3823229"/>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354CB0E-1A92-43D2-B5ED-FE98F63B0344}" type="slidenum">
              <a:rPr lang="en-GB" smtClean="0"/>
              <a:t>‹#›</a:t>
            </a:fld>
            <a:endParaRPr lang="en-GB" dirty="0"/>
          </a:p>
        </p:txBody>
      </p:sp>
      <p:sp>
        <p:nvSpPr>
          <p:cNvPr id="11" name="Text Placeholder 10"/>
          <p:cNvSpPr>
            <a:spLocks noGrp="1"/>
          </p:cNvSpPr>
          <p:nvPr>
            <p:ph type="body" sz="quarter" idx="13" hasCustomPrompt="1"/>
          </p:nvPr>
        </p:nvSpPr>
        <p:spPr>
          <a:xfrm>
            <a:off x="388800" y="1704860"/>
            <a:ext cx="8353873" cy="457200"/>
          </a:xfrm>
        </p:spPr>
        <p:txBody>
          <a:bodyPr anchor="ctr">
            <a:normAutofit/>
          </a:bodyPr>
          <a:lstStyle>
            <a:lvl1pPr marL="0" indent="0">
              <a:buNone/>
              <a:defRPr sz="2000">
                <a:solidFill>
                  <a:schemeClr val="tx1"/>
                </a:solidFill>
              </a:defRPr>
            </a:lvl1pPr>
          </a:lstStyle>
          <a:p>
            <a:pPr lvl="0"/>
            <a:r>
              <a:rPr lang="en-US"/>
              <a:t>Click to type Subtitle</a:t>
            </a:r>
          </a:p>
        </p:txBody>
      </p:sp>
    </p:spTree>
    <p:extLst>
      <p:ext uri="{BB962C8B-B14F-4D97-AF65-F5344CB8AC3E}">
        <p14:creationId xmlns:p14="http://schemas.microsoft.com/office/powerpoint/2010/main" val="3383438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8800" y="972000"/>
            <a:ext cx="8353718" cy="70961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88800" y="1825625"/>
            <a:ext cx="4114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49" y="1825625"/>
            <a:ext cx="411336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354CB0E-1A92-43D2-B5ED-FE98F63B0344}" type="slidenum">
              <a:rPr lang="en-GB" smtClean="0"/>
              <a:t>‹#›</a:t>
            </a:fld>
            <a:endParaRPr lang="en-GB" dirty="0"/>
          </a:p>
        </p:txBody>
      </p:sp>
    </p:spTree>
    <p:extLst>
      <p:ext uri="{BB962C8B-B14F-4D97-AF65-F5344CB8AC3E}">
        <p14:creationId xmlns:p14="http://schemas.microsoft.com/office/powerpoint/2010/main" val="2778643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800" y="981286"/>
            <a:ext cx="8353873" cy="69162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88800" y="1687858"/>
            <a:ext cx="4114800" cy="486169"/>
          </a:xfrm>
        </p:spPr>
        <p:txBody>
          <a:bodyPr anchor="b">
            <a:normAutofit/>
          </a:bodyPr>
          <a:lstStyle>
            <a:lvl1pPr marL="0" indent="0">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800" y="2505075"/>
            <a:ext cx="41148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600" y="1687858"/>
            <a:ext cx="4113073" cy="486169"/>
          </a:xfrm>
        </p:spPr>
        <p:txBody>
          <a:bodyPr anchor="b">
            <a:normAutofit/>
          </a:bodyPr>
          <a:lstStyle>
            <a:lvl1pPr marL="0" indent="0">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411352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354CB0E-1A92-43D2-B5ED-FE98F63B0344}" type="slidenum">
              <a:rPr lang="en-GB" smtClean="0"/>
              <a:pPr/>
              <a:t>‹#›</a:t>
            </a:fld>
            <a:endParaRPr lang="en-GB" dirty="0"/>
          </a:p>
        </p:txBody>
      </p:sp>
    </p:spTree>
    <p:extLst>
      <p:ext uri="{BB962C8B-B14F-4D97-AF65-F5344CB8AC3E}">
        <p14:creationId xmlns:p14="http://schemas.microsoft.com/office/powerpoint/2010/main" val="3465144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ide Bar with Headings">
    <p:spTree>
      <p:nvGrpSpPr>
        <p:cNvPr id="1" name=""/>
        <p:cNvGrpSpPr/>
        <p:nvPr/>
      </p:nvGrpSpPr>
      <p:grpSpPr>
        <a:xfrm>
          <a:off x="0" y="0"/>
          <a:ext cx="0" cy="0"/>
          <a:chOff x="0" y="0"/>
          <a:chExt cx="0" cy="0"/>
        </a:xfrm>
      </p:grpSpPr>
      <p:sp>
        <p:nvSpPr>
          <p:cNvPr id="2" name="Title 1"/>
          <p:cNvSpPr>
            <a:spLocks noGrp="1"/>
          </p:cNvSpPr>
          <p:nvPr>
            <p:ph type="title"/>
          </p:nvPr>
        </p:nvSpPr>
        <p:spPr>
          <a:xfrm>
            <a:off x="2648849" y="1017720"/>
            <a:ext cx="6109060" cy="630000"/>
          </a:xfrm>
        </p:spPr>
        <p:txBody>
          <a:bodyPr/>
          <a:lstStyle/>
          <a:p>
            <a:r>
              <a:rPr lang="en-US"/>
              <a:t>Click to edit Master title style</a:t>
            </a:r>
            <a:endParaRPr lang="en-GB"/>
          </a:p>
        </p:txBody>
      </p:sp>
      <p:sp>
        <p:nvSpPr>
          <p:cNvPr id="4" name="Content Placeholder 3"/>
          <p:cNvSpPr>
            <a:spLocks noGrp="1"/>
          </p:cNvSpPr>
          <p:nvPr>
            <p:ph sz="half" idx="2" hasCustomPrompt="1"/>
          </p:nvPr>
        </p:nvSpPr>
        <p:spPr>
          <a:xfrm>
            <a:off x="509848" y="1160463"/>
            <a:ext cx="1961889" cy="5029201"/>
          </a:xfrm>
          <a:ln w="19050">
            <a:solidFill>
              <a:schemeClr val="tx1"/>
            </a:solidFill>
          </a:ln>
        </p:spPr>
        <p:txBody>
          <a:bodyPr>
            <a:normAutofit/>
          </a:bodyPr>
          <a:lstStyle>
            <a:lvl1pPr marL="0" indent="0">
              <a:buNone/>
              <a:defRPr sz="1800" baseline="0">
                <a:solidFill>
                  <a:schemeClr val="tx2"/>
                </a:solidFill>
              </a:defRPr>
            </a:lvl1pPr>
            <a:lvl2pPr>
              <a:defRPr sz="1350">
                <a:solidFill>
                  <a:srgbClr val="133370"/>
                </a:solidFill>
              </a:defRPr>
            </a:lvl2pPr>
            <a:lvl3pPr>
              <a:defRPr sz="1350">
                <a:solidFill>
                  <a:srgbClr val="133370"/>
                </a:solidFill>
              </a:defRPr>
            </a:lvl3pPr>
            <a:lvl4pPr>
              <a:defRPr sz="1350">
                <a:solidFill>
                  <a:srgbClr val="133370"/>
                </a:solidFill>
              </a:defRPr>
            </a:lvl4pPr>
            <a:lvl5pPr>
              <a:defRPr sz="1350">
                <a:solidFill>
                  <a:srgbClr val="133370"/>
                </a:solidFill>
              </a:defRPr>
            </a:lvl5pPr>
          </a:lstStyle>
          <a:p>
            <a:pPr lvl="0"/>
            <a:r>
              <a:rPr lang="en-GB"/>
              <a:t>Optional sidebar. Use for key messages for each slide. NOTE: Please use for all DECC Board / Committee slidepacks. Sidebar should be in same position on all slides and same width. Length can vary.</a:t>
            </a:r>
            <a:endParaRPr lang="en-US"/>
          </a:p>
        </p:txBody>
      </p:sp>
      <p:sp>
        <p:nvSpPr>
          <p:cNvPr id="6" name="Content Placeholder 5"/>
          <p:cNvSpPr>
            <a:spLocks noGrp="1"/>
          </p:cNvSpPr>
          <p:nvPr>
            <p:ph sz="quarter" idx="4"/>
          </p:nvPr>
        </p:nvSpPr>
        <p:spPr>
          <a:xfrm>
            <a:off x="2650730" y="2316481"/>
            <a:ext cx="6107184" cy="3873182"/>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354CB0E-1A92-43D2-B5ED-FE98F63B0344}" type="slidenum">
              <a:rPr lang="en-GB" smtClean="0"/>
              <a:t>‹#›</a:t>
            </a:fld>
            <a:endParaRPr lang="en-GB" dirty="0"/>
          </a:p>
        </p:txBody>
      </p:sp>
      <p:sp>
        <p:nvSpPr>
          <p:cNvPr id="5" name="Text Placeholder 4"/>
          <p:cNvSpPr>
            <a:spLocks noGrp="1"/>
          </p:cNvSpPr>
          <p:nvPr>
            <p:ph type="body" sz="quarter" idx="13"/>
          </p:nvPr>
        </p:nvSpPr>
        <p:spPr>
          <a:xfrm>
            <a:off x="2648320" y="1685608"/>
            <a:ext cx="6109028" cy="442912"/>
          </a:xfrm>
        </p:spPr>
        <p:txBody>
          <a:bodyPr anchor="b">
            <a:normAutofit/>
          </a:bodyPr>
          <a:lstStyle>
            <a:lvl1pPr marL="0" indent="0">
              <a:buNone/>
              <a:defRPr sz="20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1714189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Side Bar without Headings">
    <p:spTree>
      <p:nvGrpSpPr>
        <p:cNvPr id="1" name=""/>
        <p:cNvGrpSpPr/>
        <p:nvPr/>
      </p:nvGrpSpPr>
      <p:grpSpPr>
        <a:xfrm>
          <a:off x="0" y="0"/>
          <a:ext cx="0" cy="0"/>
          <a:chOff x="0" y="0"/>
          <a:chExt cx="0" cy="0"/>
        </a:xfrm>
      </p:grpSpPr>
      <p:sp>
        <p:nvSpPr>
          <p:cNvPr id="2" name="Title 1"/>
          <p:cNvSpPr>
            <a:spLocks noGrp="1"/>
          </p:cNvSpPr>
          <p:nvPr>
            <p:ph type="title"/>
          </p:nvPr>
        </p:nvSpPr>
        <p:spPr>
          <a:xfrm>
            <a:off x="2649600" y="1017720"/>
            <a:ext cx="6105600" cy="630000"/>
          </a:xfrm>
        </p:spPr>
        <p:txBody>
          <a:bodyPr/>
          <a:lstStyle/>
          <a:p>
            <a:r>
              <a:rPr lang="en-US"/>
              <a:t>Click to edit Master title style</a:t>
            </a:r>
            <a:endParaRPr lang="en-GB"/>
          </a:p>
        </p:txBody>
      </p:sp>
      <p:sp>
        <p:nvSpPr>
          <p:cNvPr id="4" name="Content Placeholder 3"/>
          <p:cNvSpPr>
            <a:spLocks noGrp="1"/>
          </p:cNvSpPr>
          <p:nvPr>
            <p:ph sz="half" idx="2" hasCustomPrompt="1"/>
          </p:nvPr>
        </p:nvSpPr>
        <p:spPr>
          <a:xfrm>
            <a:off x="511200" y="1160462"/>
            <a:ext cx="1962000" cy="5029202"/>
          </a:xfrm>
          <a:ln w="19050">
            <a:solidFill>
              <a:schemeClr val="tx1"/>
            </a:solidFill>
          </a:ln>
        </p:spPr>
        <p:txBody>
          <a:bodyPr>
            <a:normAutofit/>
          </a:bodyPr>
          <a:lstStyle>
            <a:lvl1pPr marL="0" indent="0">
              <a:buNone/>
              <a:defRPr sz="1800" baseline="0">
                <a:solidFill>
                  <a:schemeClr val="tx2"/>
                </a:solidFill>
              </a:defRPr>
            </a:lvl1pPr>
            <a:lvl2pPr>
              <a:defRPr sz="1350">
                <a:solidFill>
                  <a:srgbClr val="133370"/>
                </a:solidFill>
              </a:defRPr>
            </a:lvl2pPr>
            <a:lvl3pPr>
              <a:defRPr sz="1350">
                <a:solidFill>
                  <a:srgbClr val="133370"/>
                </a:solidFill>
              </a:defRPr>
            </a:lvl3pPr>
            <a:lvl4pPr>
              <a:defRPr sz="1350">
                <a:solidFill>
                  <a:srgbClr val="133370"/>
                </a:solidFill>
              </a:defRPr>
            </a:lvl4pPr>
            <a:lvl5pPr>
              <a:defRPr sz="1350">
                <a:solidFill>
                  <a:srgbClr val="133370"/>
                </a:solidFill>
              </a:defRPr>
            </a:lvl5pPr>
          </a:lstStyle>
          <a:p>
            <a:pPr lvl="0"/>
            <a:r>
              <a:rPr lang="en-GB"/>
              <a:t>Optional sidebar. Use for key messages for each slide. NOTE: Please use for all DECC Board / Committee slidepacks. Sidebar should be in same position on all slides and same width. Length can vary.</a:t>
            </a:r>
            <a:endParaRPr lang="en-US"/>
          </a:p>
        </p:txBody>
      </p:sp>
      <p:sp>
        <p:nvSpPr>
          <p:cNvPr id="6" name="Content Placeholder 5"/>
          <p:cNvSpPr>
            <a:spLocks noGrp="1"/>
          </p:cNvSpPr>
          <p:nvPr>
            <p:ph sz="quarter" idx="4"/>
          </p:nvPr>
        </p:nvSpPr>
        <p:spPr>
          <a:xfrm>
            <a:off x="2649600" y="1701800"/>
            <a:ext cx="6105600" cy="448786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354CB0E-1A92-43D2-B5ED-FE98F63B0344}" type="slidenum">
              <a:rPr lang="en-GB" smtClean="0"/>
              <a:t>‹#›</a:t>
            </a:fld>
            <a:endParaRPr lang="en-GB" dirty="0"/>
          </a:p>
        </p:txBody>
      </p:sp>
    </p:spTree>
    <p:extLst>
      <p:ext uri="{BB962C8B-B14F-4D97-AF65-F5344CB8AC3E}">
        <p14:creationId xmlns:p14="http://schemas.microsoft.com/office/powerpoint/2010/main" val="1315141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Object Only (Use for Images) without border">
    <p:spTree>
      <p:nvGrpSpPr>
        <p:cNvPr id="1" name=""/>
        <p:cNvGrpSpPr/>
        <p:nvPr/>
      </p:nvGrpSpPr>
      <p:grpSpPr>
        <a:xfrm>
          <a:off x="0" y="0"/>
          <a:ext cx="0" cy="0"/>
          <a:chOff x="0" y="0"/>
          <a:chExt cx="0" cy="0"/>
        </a:xfrm>
      </p:grpSpPr>
      <p:sp>
        <p:nvSpPr>
          <p:cNvPr id="2" name="Title 1"/>
          <p:cNvSpPr>
            <a:spLocks noGrp="1"/>
          </p:cNvSpPr>
          <p:nvPr>
            <p:ph type="title"/>
          </p:nvPr>
        </p:nvSpPr>
        <p:spPr>
          <a:xfrm>
            <a:off x="388955" y="972000"/>
            <a:ext cx="8365278" cy="709614"/>
          </a:xfrm>
        </p:spPr>
        <p:txBody>
          <a:bodyPr/>
          <a:lstStyle/>
          <a:p>
            <a:r>
              <a:rPr lang="en-US"/>
              <a:t>Click to edit Master title style</a:t>
            </a:r>
            <a:endParaRPr lang="en-GB"/>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354CB0E-1A92-43D2-B5ED-FE98F63B0344}" type="slidenum">
              <a:rPr lang="en-GB" smtClean="0"/>
              <a:t>‹#›</a:t>
            </a:fld>
            <a:endParaRPr lang="en-GB" dirty="0"/>
          </a:p>
        </p:txBody>
      </p:sp>
      <p:sp>
        <p:nvSpPr>
          <p:cNvPr id="11" name="Content Placeholder 10"/>
          <p:cNvSpPr>
            <a:spLocks noGrp="1"/>
          </p:cNvSpPr>
          <p:nvPr>
            <p:ph sz="quarter" idx="13"/>
          </p:nvPr>
        </p:nvSpPr>
        <p:spPr>
          <a:xfrm>
            <a:off x="472440" y="1765300"/>
            <a:ext cx="8282093" cy="4368800"/>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509722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Expanding Box">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354CB0E-1A92-43D2-B5ED-FE98F63B0344}" type="slidenum">
              <a:rPr lang="en-GB" smtClean="0"/>
              <a:t>‹#›</a:t>
            </a:fld>
            <a:endParaRPr lang="en-GB" dirty="0"/>
          </a:p>
        </p:txBody>
      </p:sp>
      <p:sp>
        <p:nvSpPr>
          <p:cNvPr id="3" name="Text Placeholder 2"/>
          <p:cNvSpPr>
            <a:spLocks noGrp="1"/>
          </p:cNvSpPr>
          <p:nvPr>
            <p:ph type="body" sz="quarter" idx="13" hasCustomPrompt="1"/>
          </p:nvPr>
        </p:nvSpPr>
        <p:spPr>
          <a:xfrm>
            <a:off x="488949" y="1160463"/>
            <a:ext cx="8265584" cy="4973637"/>
          </a:xfrm>
          <a:ln w="19050">
            <a:solidFill>
              <a:schemeClr val="tx1"/>
            </a:solidFill>
          </a:ln>
        </p:spPr>
        <p:txBody>
          <a:bodyPr lIns="324000" tIns="324000" rIns="324000" bIns="216000">
            <a:normAutofit/>
          </a:bodyPr>
          <a:lstStyle>
            <a:lvl1pPr marL="0" indent="0">
              <a:buNone/>
              <a:defRPr sz="3600">
                <a:solidFill>
                  <a:schemeClr val="tx1"/>
                </a:solidFill>
              </a:defRPr>
            </a:lvl1pPr>
          </a:lstStyle>
          <a:p>
            <a:pPr lvl="0"/>
            <a:r>
              <a:rPr lang="en-US"/>
              <a:t>Expanding Box. Click to add text. Box should be resized to fit text.</a:t>
            </a:r>
            <a:endParaRPr lang="en-GB"/>
          </a:p>
        </p:txBody>
      </p:sp>
    </p:spTree>
    <p:extLst>
      <p:ext uri="{BB962C8B-B14F-4D97-AF65-F5344CB8AC3E}">
        <p14:creationId xmlns:p14="http://schemas.microsoft.com/office/powerpoint/2010/main" val="2517570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955" y="972000"/>
            <a:ext cx="8353718" cy="70961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88955" y="1825625"/>
            <a:ext cx="835371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97669" y="6517880"/>
            <a:ext cx="5705475" cy="203596"/>
          </a:xfrm>
          <a:prstGeom prst="rect">
            <a:avLst/>
          </a:prstGeom>
        </p:spPr>
        <p:txBody>
          <a:bodyPr vert="horz" lIns="91440" tIns="45720" rIns="91440" bIns="45720" rtlCol="0" anchor="ctr"/>
          <a:lstStyle>
            <a:lvl1pPr algn="l">
              <a:defRPr sz="1000">
                <a:solidFill>
                  <a:schemeClr val="tx1"/>
                </a:solidFill>
                <a:latin typeface="Arial" panose="020B0604020202020204" pitchFamily="34" charset="0"/>
                <a:cs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8318751" y="6416082"/>
            <a:ext cx="340519" cy="203596"/>
          </a:xfrm>
          <a:prstGeom prst="rect">
            <a:avLst/>
          </a:prstGeom>
        </p:spPr>
        <p:txBody>
          <a:bodyPr vert="horz" lIns="36000" tIns="45720" rIns="36000" bIns="45720" rtlCol="0" anchor="ctr"/>
          <a:lstStyle>
            <a:lvl1pPr algn="ctr">
              <a:defRPr sz="1000" b="1">
                <a:solidFill>
                  <a:schemeClr val="tx1"/>
                </a:solidFill>
                <a:latin typeface="Arial" panose="020B0604020202020204" pitchFamily="34" charset="0"/>
                <a:cs typeface="Arial" panose="020B0604020202020204" pitchFamily="34" charset="0"/>
              </a:defRPr>
            </a:lvl1pPr>
          </a:lstStyle>
          <a:p>
            <a:fld id="{7354CB0E-1A92-43D2-B5ED-FE98F63B0344}" type="slidenum">
              <a:rPr lang="en-GB" smtClean="0"/>
              <a:pPr/>
              <a:t>‹#›</a:t>
            </a:fld>
            <a:endParaRPr lang="en-GB" dirty="0"/>
          </a:p>
        </p:txBody>
      </p:sp>
      <p:sp>
        <p:nvSpPr>
          <p:cNvPr id="7" name="Oval 6"/>
          <p:cNvSpPr/>
          <p:nvPr/>
        </p:nvSpPr>
        <p:spPr>
          <a:xfrm>
            <a:off x="8343888" y="6376199"/>
            <a:ext cx="303438" cy="288725"/>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solidFill>
                <a:srgbClr val="002F6D"/>
              </a:solidFill>
            </a:endParaRPr>
          </a:p>
        </p:txBody>
      </p:sp>
      <p:cxnSp>
        <p:nvCxnSpPr>
          <p:cNvPr id="9" name="Straight Connector 8"/>
          <p:cNvCxnSpPr>
            <a:stCxn id="7" idx="2"/>
          </p:cNvCxnSpPr>
          <p:nvPr/>
        </p:nvCxnSpPr>
        <p:spPr>
          <a:xfrm flipH="1">
            <a:off x="498474" y="6520562"/>
            <a:ext cx="784541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8084017" y="184150"/>
            <a:ext cx="776175" cy="246221"/>
          </a:xfrm>
          <a:prstGeom prst="rect">
            <a:avLst/>
          </a:prstGeom>
          <a:noFill/>
        </p:spPr>
        <p:txBody>
          <a:bodyPr wrap="none" rtlCol="0">
            <a:spAutoFit/>
          </a:bodyPr>
          <a:lstStyle/>
          <a:p>
            <a:r>
              <a:rPr lang="en-GB" sz="1000" b="1" dirty="0">
                <a:solidFill>
                  <a:schemeClr val="bg1">
                    <a:lumMod val="65000"/>
                  </a:schemeClr>
                </a:solidFill>
                <a:latin typeface="Arial" panose="020B0604020202020204" pitchFamily="34" charset="0"/>
                <a:cs typeface="Arial" panose="020B0604020202020204" pitchFamily="34" charset="0"/>
              </a:rPr>
              <a:t>OFFICIAL</a:t>
            </a:r>
          </a:p>
        </p:txBody>
      </p:sp>
      <p:pic>
        <p:nvPicPr>
          <p:cNvPr id="11" name="Picture 10" descr="BEIS logo" title="BEIS logo"/>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22545" y="232320"/>
            <a:ext cx="3484992" cy="195445"/>
          </a:xfrm>
          <a:prstGeom prst="rect">
            <a:avLst/>
          </a:prstGeom>
        </p:spPr>
      </p:pic>
    </p:spTree>
    <p:extLst>
      <p:ext uri="{BB962C8B-B14F-4D97-AF65-F5344CB8AC3E}">
        <p14:creationId xmlns:p14="http://schemas.microsoft.com/office/powerpoint/2010/main" val="351188102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ftr="0"/>
  <p:txStyles>
    <p:titleStyle>
      <a:lvl1pPr algn="l" defTabSz="914400" rtl="0" eaLnBrk="1" latinLnBrk="0" hangingPunct="1">
        <a:lnSpc>
          <a:spcPct val="90000"/>
        </a:lnSpc>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mailto:smartmeterspmo@beis.gov.uk"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E0F05-26A0-4885-8180-531496C34652}"/>
              </a:ext>
            </a:extLst>
          </p:cNvPr>
          <p:cNvSpPr>
            <a:spLocks noGrp="1"/>
          </p:cNvSpPr>
          <p:nvPr>
            <p:ph type="ctrTitle"/>
          </p:nvPr>
        </p:nvSpPr>
        <p:spPr>
          <a:xfrm>
            <a:off x="388800" y="1196752"/>
            <a:ext cx="8424862" cy="1225620"/>
          </a:xfrm>
        </p:spPr>
        <p:txBody>
          <a:bodyPr>
            <a:normAutofit fontScale="90000"/>
          </a:bodyPr>
          <a:lstStyle/>
          <a:p>
            <a:r>
              <a:rPr lang="en-GB" dirty="0">
                <a:solidFill>
                  <a:schemeClr val="tx1">
                    <a:lumMod val="65000"/>
                    <a:lumOff val="35000"/>
                  </a:schemeClr>
                </a:solidFill>
              </a:rPr>
              <a:t>BEIS innovation project - </a:t>
            </a:r>
            <a:br>
              <a:rPr lang="en-GB" dirty="0">
                <a:solidFill>
                  <a:schemeClr val="tx1">
                    <a:lumMod val="65000"/>
                    <a:lumOff val="35000"/>
                  </a:schemeClr>
                </a:solidFill>
              </a:rPr>
            </a:br>
            <a:r>
              <a:rPr lang="en-GB" dirty="0">
                <a:solidFill>
                  <a:schemeClr val="tx1">
                    <a:lumMod val="65000"/>
                    <a:lumOff val="35000"/>
                  </a:schemeClr>
                </a:solidFill>
              </a:rPr>
              <a:t>Demonstration of smart meter load control</a:t>
            </a:r>
          </a:p>
        </p:txBody>
      </p:sp>
      <p:sp>
        <p:nvSpPr>
          <p:cNvPr id="3" name="Subtitle 2">
            <a:extLst>
              <a:ext uri="{FF2B5EF4-FFF2-40B4-BE49-F238E27FC236}">
                <a16:creationId xmlns:a16="http://schemas.microsoft.com/office/drawing/2014/main" id="{6B0730AD-0A94-461B-9EC4-65F8A1EF1F6A}"/>
              </a:ext>
            </a:extLst>
          </p:cNvPr>
          <p:cNvSpPr>
            <a:spLocks noGrp="1"/>
          </p:cNvSpPr>
          <p:nvPr>
            <p:ph type="subTitle" idx="1"/>
          </p:nvPr>
        </p:nvSpPr>
        <p:spPr/>
        <p:txBody>
          <a:bodyPr/>
          <a:lstStyle/>
          <a:p>
            <a:r>
              <a:rPr lang="en-GB" dirty="0">
                <a:solidFill>
                  <a:schemeClr val="tx1">
                    <a:lumMod val="65000"/>
                    <a:lumOff val="35000"/>
                  </a:schemeClr>
                </a:solidFill>
              </a:rPr>
              <a:t>Up-to ~£3M funding available to design, build, test and trial a load control device which uses smart meter communications infrastructure – expected to be in the EV context. </a:t>
            </a:r>
          </a:p>
        </p:txBody>
      </p:sp>
      <p:sp>
        <p:nvSpPr>
          <p:cNvPr id="4" name="Subtitle 2">
            <a:extLst>
              <a:ext uri="{FF2B5EF4-FFF2-40B4-BE49-F238E27FC236}">
                <a16:creationId xmlns:a16="http://schemas.microsoft.com/office/drawing/2014/main" id="{DAE456D6-CF46-4D80-B928-4211539A4A1A}"/>
              </a:ext>
            </a:extLst>
          </p:cNvPr>
          <p:cNvSpPr txBox="1">
            <a:spLocks/>
          </p:cNvSpPr>
          <p:nvPr/>
        </p:nvSpPr>
        <p:spPr>
          <a:xfrm>
            <a:off x="395536" y="5748230"/>
            <a:ext cx="8424862" cy="92113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chemeClr val="tx1"/>
              </a:buClr>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Clr>
                <a:schemeClr val="tx1"/>
              </a:buClr>
              <a:buFont typeface="Arial" panose="020B0604020202020204" pitchFamily="34" charset="0"/>
              <a:buNone/>
              <a:defRPr sz="2000" kern="1200">
                <a:solidFill>
                  <a:schemeClr val="tx2"/>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90000"/>
              </a:lnSpc>
              <a:spcBef>
                <a:spcPts val="500"/>
              </a:spcBef>
              <a:buClr>
                <a:schemeClr val="tx1"/>
              </a:buClr>
              <a:buFont typeface="Arial" panose="020B0604020202020204" pitchFamily="34" charset="0"/>
              <a:buNone/>
              <a:defRPr sz="1800" kern="1200">
                <a:solidFill>
                  <a:schemeClr val="tx2"/>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90000"/>
              </a:lnSpc>
              <a:spcBef>
                <a:spcPts val="500"/>
              </a:spcBef>
              <a:buClr>
                <a:schemeClr val="tx1"/>
              </a:buClr>
              <a:buFont typeface="Arial" panose="020B0604020202020204" pitchFamily="34" charset="0"/>
              <a:buNone/>
              <a:defRPr sz="1600" kern="1200">
                <a:solidFill>
                  <a:schemeClr val="tx2"/>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90000"/>
              </a:lnSpc>
              <a:spcBef>
                <a:spcPts val="500"/>
              </a:spcBef>
              <a:buClr>
                <a:schemeClr val="tx1"/>
              </a:buClr>
              <a:buFont typeface="Arial" panose="020B0604020202020204" pitchFamily="34" charset="0"/>
              <a:buNone/>
              <a:defRPr sz="1600" kern="1200">
                <a:solidFill>
                  <a:schemeClr val="tx2"/>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solidFill>
                  <a:schemeClr val="tx1">
                    <a:lumMod val="65000"/>
                    <a:lumOff val="35000"/>
                  </a:schemeClr>
                </a:solidFill>
              </a:rPr>
              <a:t>Ben Cattermole, Deputy Head, Smart Meter Delivery, BEIS </a:t>
            </a:r>
          </a:p>
          <a:p>
            <a:r>
              <a:rPr lang="en-GB" dirty="0">
                <a:solidFill>
                  <a:schemeClr val="tx1">
                    <a:lumMod val="65000"/>
                    <a:lumOff val="35000"/>
                  </a:schemeClr>
                </a:solidFill>
              </a:rPr>
              <a:t>November 2018 </a:t>
            </a:r>
          </a:p>
        </p:txBody>
      </p:sp>
    </p:spTree>
    <p:extLst>
      <p:ext uri="{BB962C8B-B14F-4D97-AF65-F5344CB8AC3E}">
        <p14:creationId xmlns:p14="http://schemas.microsoft.com/office/powerpoint/2010/main" val="2840947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251520" y="921665"/>
            <a:ext cx="8676000" cy="38392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latin typeface="Calibri" panose="020F0502020204030204" pitchFamily="34" charset="0"/>
                <a:cs typeface="Calibri" panose="020F0502020204030204" pitchFamily="34" charset="0"/>
              </a:rPr>
              <a:t>BEIS – contract holding party </a:t>
            </a:r>
            <a:endParaRPr lang="en-GB" dirty="0">
              <a:solidFill>
                <a:schemeClr val="bg1"/>
              </a:solidFill>
              <a:latin typeface="Calibri" panose="020F0502020204030204" pitchFamily="34" charset="0"/>
              <a:cs typeface="Calibri" panose="020F0502020204030204" pitchFamily="34" charset="0"/>
            </a:endParaRPr>
          </a:p>
        </p:txBody>
      </p:sp>
      <p:sp>
        <p:nvSpPr>
          <p:cNvPr id="2" name="Title 1"/>
          <p:cNvSpPr>
            <a:spLocks noGrp="1"/>
          </p:cNvSpPr>
          <p:nvPr>
            <p:ph type="ctrTitle"/>
          </p:nvPr>
        </p:nvSpPr>
        <p:spPr>
          <a:xfrm>
            <a:off x="247252" y="404664"/>
            <a:ext cx="8877300" cy="383920"/>
          </a:xfrm>
        </p:spPr>
        <p:txBody>
          <a:bodyPr>
            <a:noAutofit/>
          </a:bodyPr>
          <a:lstStyle/>
          <a:p>
            <a:pPr algn="ctr"/>
            <a:r>
              <a:rPr lang="en-GB" sz="2400" b="1" cap="none" dirty="0">
                <a:solidFill>
                  <a:schemeClr val="tx2"/>
                </a:solidFill>
                <a:latin typeface="Calibri" panose="020F0502020204030204" pitchFamily="34" charset="0"/>
                <a:cs typeface="Calibri" panose="020F0502020204030204" pitchFamily="34" charset="0"/>
              </a:rPr>
              <a:t>PROCUREMENT STRUCTURE </a:t>
            </a:r>
          </a:p>
        </p:txBody>
      </p:sp>
      <p:sp>
        <p:nvSpPr>
          <p:cNvPr id="18" name="Rectangle 17">
            <a:extLst>
              <a:ext uri="{FF2B5EF4-FFF2-40B4-BE49-F238E27FC236}">
                <a16:creationId xmlns:a16="http://schemas.microsoft.com/office/drawing/2014/main" id="{D0A9F1D3-B04A-4BB2-B37D-44D340B04156}"/>
              </a:ext>
            </a:extLst>
          </p:cNvPr>
          <p:cNvSpPr/>
          <p:nvPr/>
        </p:nvSpPr>
        <p:spPr>
          <a:xfrm>
            <a:off x="466883" y="3989118"/>
            <a:ext cx="3852647" cy="14538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2"/>
                </a:solidFill>
                <a:latin typeface="Calibri" panose="020F0502020204030204" pitchFamily="34" charset="0"/>
                <a:cs typeface="Calibri" panose="020F0502020204030204" pitchFamily="34" charset="0"/>
              </a:rPr>
              <a:t>Essential </a:t>
            </a:r>
          </a:p>
          <a:p>
            <a:pPr marL="342900" indent="-342900">
              <a:buFont typeface="Arial" panose="020B0604020202020204" pitchFamily="34" charset="0"/>
              <a:buChar char="•"/>
            </a:pPr>
            <a:r>
              <a:rPr lang="en-GB" dirty="0">
                <a:solidFill>
                  <a:schemeClr val="tx2"/>
                </a:solidFill>
                <a:latin typeface="Calibri" panose="020F0502020204030204" pitchFamily="34" charset="0"/>
                <a:cs typeface="Calibri" panose="020F0502020204030204" pitchFamily="34" charset="0"/>
              </a:rPr>
              <a:t>Electricity Supplier </a:t>
            </a:r>
          </a:p>
          <a:p>
            <a:pPr marL="342900" indent="-342900">
              <a:buFont typeface="Arial" panose="020B0604020202020204" pitchFamily="34" charset="0"/>
              <a:buChar char="•"/>
            </a:pPr>
            <a:r>
              <a:rPr lang="en-GB" dirty="0">
                <a:solidFill>
                  <a:schemeClr val="tx2"/>
                </a:solidFill>
                <a:latin typeface="Calibri" panose="020F0502020204030204" pitchFamily="34" charset="0"/>
                <a:cs typeface="Calibri" panose="020F0502020204030204" pitchFamily="34" charset="0"/>
              </a:rPr>
              <a:t>Meter or Charge Point Manufacturer</a:t>
            </a:r>
          </a:p>
        </p:txBody>
      </p:sp>
      <p:sp>
        <p:nvSpPr>
          <p:cNvPr id="27" name="Rectangle 26">
            <a:extLst>
              <a:ext uri="{FF2B5EF4-FFF2-40B4-BE49-F238E27FC236}">
                <a16:creationId xmlns:a16="http://schemas.microsoft.com/office/drawing/2014/main" id="{03BFB191-E987-460C-A010-1CFE1E30F09E}"/>
              </a:ext>
            </a:extLst>
          </p:cNvPr>
          <p:cNvSpPr/>
          <p:nvPr/>
        </p:nvSpPr>
        <p:spPr>
          <a:xfrm>
            <a:off x="466884" y="3989118"/>
            <a:ext cx="3852647" cy="14538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2"/>
                </a:solidFill>
                <a:latin typeface="Calibri" panose="020F0502020204030204" pitchFamily="34" charset="0"/>
                <a:cs typeface="Calibri" panose="020F0502020204030204" pitchFamily="34" charset="0"/>
              </a:rPr>
              <a:t>Essential </a:t>
            </a:r>
          </a:p>
          <a:p>
            <a:pPr marL="342900" indent="-342900">
              <a:buFont typeface="Arial" panose="020B0604020202020204" pitchFamily="34" charset="0"/>
              <a:buChar char="•"/>
            </a:pPr>
            <a:r>
              <a:rPr lang="en-GB" dirty="0">
                <a:solidFill>
                  <a:schemeClr val="tx2"/>
                </a:solidFill>
                <a:latin typeface="Calibri" panose="020F0502020204030204" pitchFamily="34" charset="0"/>
                <a:cs typeface="Calibri" panose="020F0502020204030204" pitchFamily="34" charset="0"/>
              </a:rPr>
              <a:t>Electricity Supplier </a:t>
            </a:r>
          </a:p>
          <a:p>
            <a:pPr marL="342900" indent="-342900">
              <a:buFont typeface="Arial" panose="020B0604020202020204" pitchFamily="34" charset="0"/>
              <a:buChar char="•"/>
            </a:pPr>
            <a:r>
              <a:rPr lang="en-GB" dirty="0">
                <a:solidFill>
                  <a:schemeClr val="tx2"/>
                </a:solidFill>
                <a:latin typeface="Calibri" panose="020F0502020204030204" pitchFamily="34" charset="0"/>
                <a:cs typeface="Calibri" panose="020F0502020204030204" pitchFamily="34" charset="0"/>
              </a:rPr>
              <a:t>Meter or Charge Point Manufacturer</a:t>
            </a:r>
          </a:p>
        </p:txBody>
      </p:sp>
      <p:sp>
        <p:nvSpPr>
          <p:cNvPr id="35" name="Rectangle 34">
            <a:extLst>
              <a:ext uri="{FF2B5EF4-FFF2-40B4-BE49-F238E27FC236}">
                <a16:creationId xmlns:a16="http://schemas.microsoft.com/office/drawing/2014/main" id="{1E2D99CC-A115-4EC4-A8AA-0BE5DC05061C}"/>
              </a:ext>
            </a:extLst>
          </p:cNvPr>
          <p:cNvSpPr/>
          <p:nvPr/>
        </p:nvSpPr>
        <p:spPr>
          <a:xfrm>
            <a:off x="251520" y="2996952"/>
            <a:ext cx="4284000" cy="381642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b="1" dirty="0">
                <a:solidFill>
                  <a:schemeClr val="tx2"/>
                </a:solidFill>
                <a:latin typeface="Calibri" panose="020F0502020204030204" pitchFamily="34" charset="0"/>
                <a:cs typeface="Calibri" panose="020F0502020204030204" pitchFamily="34" charset="0"/>
              </a:rPr>
              <a:t>Consortium A: </a:t>
            </a:r>
            <a:endParaRPr lang="en-GB" sz="2400" b="1" dirty="0">
              <a:solidFill>
                <a:schemeClr val="tx2"/>
              </a:solidFill>
              <a:latin typeface="Calibri" panose="020F0502020204030204" pitchFamily="34" charset="0"/>
              <a:cs typeface="Calibri" panose="020F0502020204030204" pitchFamily="34" charset="0"/>
            </a:endParaRPr>
          </a:p>
          <a:p>
            <a:pPr marL="449263" indent="-2667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Design, Build and Trial a Device</a:t>
            </a:r>
          </a:p>
          <a:p>
            <a:pPr marL="449263" indent="-2667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Single contract with BEIS with one of the essential consortium members</a:t>
            </a:r>
            <a:endParaRPr lang="en-GB" sz="1600" b="1" dirty="0">
              <a:solidFill>
                <a:schemeClr val="tx2"/>
              </a:solidFill>
              <a:latin typeface="Calibri" panose="020F0502020204030204" pitchFamily="34" charset="0"/>
              <a:cs typeface="Calibri" panose="020F0502020204030204" pitchFamily="34" charset="0"/>
            </a:endParaRPr>
          </a:p>
        </p:txBody>
      </p:sp>
      <p:sp>
        <p:nvSpPr>
          <p:cNvPr id="36" name="Rectangle 35">
            <a:extLst>
              <a:ext uri="{FF2B5EF4-FFF2-40B4-BE49-F238E27FC236}">
                <a16:creationId xmlns:a16="http://schemas.microsoft.com/office/drawing/2014/main" id="{040F8C40-53C5-4255-8061-AABEA9289BED}"/>
              </a:ext>
            </a:extLst>
          </p:cNvPr>
          <p:cNvSpPr/>
          <p:nvPr/>
        </p:nvSpPr>
        <p:spPr>
          <a:xfrm>
            <a:off x="395520" y="4225491"/>
            <a:ext cx="3996000" cy="12007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2"/>
                </a:solidFill>
                <a:latin typeface="Calibri" panose="020F0502020204030204" pitchFamily="34" charset="0"/>
                <a:cs typeface="Calibri" panose="020F0502020204030204" pitchFamily="34" charset="0"/>
              </a:rPr>
              <a:t>Essential </a:t>
            </a:r>
          </a:p>
          <a:p>
            <a:pPr marL="342900" indent="-3429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Electricity Supplier </a:t>
            </a:r>
          </a:p>
          <a:p>
            <a:pPr marL="342900" indent="-3429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Meter and/or Charge Point Manufacturer</a:t>
            </a:r>
          </a:p>
        </p:txBody>
      </p:sp>
      <p:sp>
        <p:nvSpPr>
          <p:cNvPr id="37" name="Rectangle 36">
            <a:extLst>
              <a:ext uri="{FF2B5EF4-FFF2-40B4-BE49-F238E27FC236}">
                <a16:creationId xmlns:a16="http://schemas.microsoft.com/office/drawing/2014/main" id="{8A48B055-B0BB-4A9C-B61F-4857E9DFD6EE}"/>
              </a:ext>
            </a:extLst>
          </p:cNvPr>
          <p:cNvSpPr/>
          <p:nvPr/>
        </p:nvSpPr>
        <p:spPr>
          <a:xfrm>
            <a:off x="4663537" y="2996952"/>
            <a:ext cx="4263983" cy="381642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b="1" dirty="0">
                <a:solidFill>
                  <a:schemeClr val="tx2"/>
                </a:solidFill>
                <a:latin typeface="Calibri" panose="020F0502020204030204" pitchFamily="34" charset="0"/>
                <a:cs typeface="Calibri" panose="020F0502020204030204" pitchFamily="34" charset="0"/>
              </a:rPr>
              <a:t>Consortium B: </a:t>
            </a:r>
          </a:p>
          <a:p>
            <a:pPr marL="449263" indent="-2667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Design, Build and Trial a Device</a:t>
            </a:r>
          </a:p>
          <a:p>
            <a:pPr marL="449263" indent="-2667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Single contract with BEIS with one of the essential consortium members</a:t>
            </a:r>
          </a:p>
        </p:txBody>
      </p:sp>
      <p:sp>
        <p:nvSpPr>
          <p:cNvPr id="38" name="Rectangle 37">
            <a:extLst>
              <a:ext uri="{FF2B5EF4-FFF2-40B4-BE49-F238E27FC236}">
                <a16:creationId xmlns:a16="http://schemas.microsoft.com/office/drawing/2014/main" id="{CD5E8C1A-A5C8-4E77-BF45-ADDAEB81C8DB}"/>
              </a:ext>
            </a:extLst>
          </p:cNvPr>
          <p:cNvSpPr/>
          <p:nvPr/>
        </p:nvSpPr>
        <p:spPr>
          <a:xfrm>
            <a:off x="395520" y="5523445"/>
            <a:ext cx="3996000" cy="122485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2"/>
                </a:solidFill>
                <a:latin typeface="Calibri" panose="020F0502020204030204" pitchFamily="34" charset="0"/>
                <a:cs typeface="Calibri" panose="020F0502020204030204" pitchFamily="34" charset="0"/>
              </a:rPr>
              <a:t>Optional</a:t>
            </a:r>
          </a:p>
          <a:p>
            <a:pPr marL="342900" indent="-3429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DNO</a:t>
            </a:r>
          </a:p>
          <a:p>
            <a:pPr marL="342900" indent="-3429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Other parties e.g. EV manufacturers, aggregators</a:t>
            </a:r>
          </a:p>
        </p:txBody>
      </p:sp>
      <p:sp>
        <p:nvSpPr>
          <p:cNvPr id="39" name="Rectangle 38">
            <a:extLst>
              <a:ext uri="{FF2B5EF4-FFF2-40B4-BE49-F238E27FC236}">
                <a16:creationId xmlns:a16="http://schemas.microsoft.com/office/drawing/2014/main" id="{B57994DB-C33B-4453-8D4D-6A2E2E2FDC88}"/>
              </a:ext>
            </a:extLst>
          </p:cNvPr>
          <p:cNvSpPr/>
          <p:nvPr/>
        </p:nvSpPr>
        <p:spPr>
          <a:xfrm>
            <a:off x="4807537" y="4225491"/>
            <a:ext cx="3996000" cy="12007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2"/>
                </a:solidFill>
                <a:latin typeface="Calibri" panose="020F0502020204030204" pitchFamily="34" charset="0"/>
                <a:cs typeface="Calibri" panose="020F0502020204030204" pitchFamily="34" charset="0"/>
              </a:rPr>
              <a:t>Essential </a:t>
            </a:r>
          </a:p>
          <a:p>
            <a:pPr marL="342900" indent="-3429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Electricity Supplier </a:t>
            </a:r>
          </a:p>
          <a:p>
            <a:pPr marL="342900" indent="-3429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Meter and/or Charge Point Manufacturer</a:t>
            </a:r>
          </a:p>
        </p:txBody>
      </p:sp>
      <p:sp>
        <p:nvSpPr>
          <p:cNvPr id="40" name="Rectangle 39">
            <a:extLst>
              <a:ext uri="{FF2B5EF4-FFF2-40B4-BE49-F238E27FC236}">
                <a16:creationId xmlns:a16="http://schemas.microsoft.com/office/drawing/2014/main" id="{A5701C45-4E8A-44F3-A1F0-128DAA402AB4}"/>
              </a:ext>
            </a:extLst>
          </p:cNvPr>
          <p:cNvSpPr/>
          <p:nvPr/>
        </p:nvSpPr>
        <p:spPr>
          <a:xfrm>
            <a:off x="4807537" y="5523445"/>
            <a:ext cx="3996000" cy="122485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2"/>
                </a:solidFill>
                <a:latin typeface="Calibri" panose="020F0502020204030204" pitchFamily="34" charset="0"/>
                <a:cs typeface="Calibri" panose="020F0502020204030204" pitchFamily="34" charset="0"/>
              </a:rPr>
              <a:t>Optional</a:t>
            </a:r>
          </a:p>
          <a:p>
            <a:pPr marL="342900" indent="-3429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DNO</a:t>
            </a:r>
          </a:p>
          <a:p>
            <a:pPr marL="342900" indent="-342900">
              <a:buFont typeface="Arial" panose="020B0604020202020204" pitchFamily="34" charset="0"/>
              <a:buChar char="•"/>
            </a:pPr>
            <a:r>
              <a:rPr lang="en-GB" sz="1600" dirty="0">
                <a:solidFill>
                  <a:schemeClr val="tx2"/>
                </a:solidFill>
                <a:latin typeface="Calibri" panose="020F0502020204030204" pitchFamily="34" charset="0"/>
                <a:cs typeface="Calibri" panose="020F0502020204030204" pitchFamily="34" charset="0"/>
              </a:rPr>
              <a:t>Other parties e.g. EV manufacturers, aggregators</a:t>
            </a:r>
          </a:p>
        </p:txBody>
      </p:sp>
      <p:sp>
        <p:nvSpPr>
          <p:cNvPr id="43" name="Rectangle 42">
            <a:extLst>
              <a:ext uri="{FF2B5EF4-FFF2-40B4-BE49-F238E27FC236}">
                <a16:creationId xmlns:a16="http://schemas.microsoft.com/office/drawing/2014/main" id="{5730D000-2FED-425E-8505-90DA08691F3B}"/>
              </a:ext>
            </a:extLst>
          </p:cNvPr>
          <p:cNvSpPr/>
          <p:nvPr/>
        </p:nvSpPr>
        <p:spPr>
          <a:xfrm>
            <a:off x="251520" y="1390537"/>
            <a:ext cx="8676000" cy="382279"/>
          </a:xfrm>
          <a:prstGeom prst="rect">
            <a:avLst/>
          </a:prstGeom>
          <a:solidFill>
            <a:srgbClr val="6785AD">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2"/>
                </a:solidFill>
                <a:latin typeface="Calibri" panose="020F0502020204030204" pitchFamily="34" charset="0"/>
                <a:cs typeface="Calibri" panose="020F0502020204030204" pitchFamily="34" charset="0"/>
              </a:rPr>
              <a:t>Contract Manager – </a:t>
            </a:r>
            <a:r>
              <a:rPr lang="en-GB" b="1" dirty="0" err="1">
                <a:solidFill>
                  <a:schemeClr val="tx2"/>
                </a:solidFill>
                <a:latin typeface="Calibri" panose="020F0502020204030204" pitchFamily="34" charset="0"/>
                <a:cs typeface="Calibri" panose="020F0502020204030204" pitchFamily="34" charset="0"/>
              </a:rPr>
              <a:t>ThirdS</a:t>
            </a:r>
            <a:endParaRPr lang="en-GB" b="1" dirty="0">
              <a:solidFill>
                <a:schemeClr val="tx2"/>
              </a:solidFill>
              <a:latin typeface="Calibri" panose="020F0502020204030204" pitchFamily="34" charset="0"/>
              <a:cs typeface="Calibri" panose="020F0502020204030204" pitchFamily="34" charset="0"/>
            </a:endParaRPr>
          </a:p>
        </p:txBody>
      </p:sp>
      <p:grpSp>
        <p:nvGrpSpPr>
          <p:cNvPr id="6" name="Group 5">
            <a:extLst>
              <a:ext uri="{FF2B5EF4-FFF2-40B4-BE49-F238E27FC236}">
                <a16:creationId xmlns:a16="http://schemas.microsoft.com/office/drawing/2014/main" id="{0D3CDA9C-AA1F-4944-9143-14C8201864A3}"/>
              </a:ext>
            </a:extLst>
          </p:cNvPr>
          <p:cNvGrpSpPr/>
          <p:nvPr/>
        </p:nvGrpSpPr>
        <p:grpSpPr>
          <a:xfrm>
            <a:off x="251520" y="1893600"/>
            <a:ext cx="8676000" cy="402704"/>
            <a:chOff x="251520" y="1772816"/>
            <a:chExt cx="8676000" cy="523488"/>
          </a:xfrm>
        </p:grpSpPr>
        <p:sp>
          <p:nvSpPr>
            <p:cNvPr id="3" name="Rectangle 2">
              <a:extLst>
                <a:ext uri="{FF2B5EF4-FFF2-40B4-BE49-F238E27FC236}">
                  <a16:creationId xmlns:a16="http://schemas.microsoft.com/office/drawing/2014/main" id="{178BC083-D980-4F1B-9D7C-9D4116912647}"/>
                </a:ext>
              </a:extLst>
            </p:cNvPr>
            <p:cNvSpPr/>
            <p:nvPr/>
          </p:nvSpPr>
          <p:spPr>
            <a:xfrm>
              <a:off x="251520" y="1772816"/>
              <a:ext cx="1440176" cy="5234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Calibri" panose="020F0502020204030204" pitchFamily="34" charset="0"/>
                  <a:cs typeface="Calibri" panose="020F0502020204030204" pitchFamily="34" charset="0"/>
                </a:rPr>
                <a:t>Feasibility 1 </a:t>
              </a:r>
            </a:p>
          </p:txBody>
        </p:sp>
        <p:sp>
          <p:nvSpPr>
            <p:cNvPr id="14" name="Rectangle 13">
              <a:extLst>
                <a:ext uri="{FF2B5EF4-FFF2-40B4-BE49-F238E27FC236}">
                  <a16:creationId xmlns:a16="http://schemas.microsoft.com/office/drawing/2014/main" id="{1A0A8A3C-F66E-400F-931E-CF0308CAC456}"/>
                </a:ext>
              </a:extLst>
            </p:cNvPr>
            <p:cNvSpPr/>
            <p:nvPr/>
          </p:nvSpPr>
          <p:spPr>
            <a:xfrm>
              <a:off x="2060476" y="1772816"/>
              <a:ext cx="1440176" cy="502295"/>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Calibri" panose="020F0502020204030204" pitchFamily="34" charset="0"/>
                  <a:cs typeface="Calibri" panose="020F0502020204030204" pitchFamily="34" charset="0"/>
                </a:rPr>
                <a:t>Feasibility 2 </a:t>
              </a:r>
            </a:p>
          </p:txBody>
        </p:sp>
        <p:sp>
          <p:nvSpPr>
            <p:cNvPr id="16" name="Rectangle 15">
              <a:extLst>
                <a:ext uri="{FF2B5EF4-FFF2-40B4-BE49-F238E27FC236}">
                  <a16:creationId xmlns:a16="http://schemas.microsoft.com/office/drawing/2014/main" id="{DEC7EAA3-16F0-4BF7-938F-20E0FFE8FC08}"/>
                </a:ext>
              </a:extLst>
            </p:cNvPr>
            <p:cNvSpPr/>
            <p:nvPr/>
          </p:nvSpPr>
          <p:spPr>
            <a:xfrm>
              <a:off x="3869432" y="1772816"/>
              <a:ext cx="1440176" cy="502295"/>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Calibri" panose="020F0502020204030204" pitchFamily="34" charset="0"/>
                  <a:cs typeface="Calibri" panose="020F0502020204030204" pitchFamily="34" charset="0"/>
                </a:rPr>
                <a:t>Feasibility 3 </a:t>
              </a:r>
            </a:p>
          </p:txBody>
        </p:sp>
        <p:sp>
          <p:nvSpPr>
            <p:cNvPr id="17" name="Rectangle 16">
              <a:extLst>
                <a:ext uri="{FF2B5EF4-FFF2-40B4-BE49-F238E27FC236}">
                  <a16:creationId xmlns:a16="http://schemas.microsoft.com/office/drawing/2014/main" id="{C9D8E373-19DC-49E3-93E2-38BF2ADE70AE}"/>
                </a:ext>
              </a:extLst>
            </p:cNvPr>
            <p:cNvSpPr/>
            <p:nvPr/>
          </p:nvSpPr>
          <p:spPr>
            <a:xfrm>
              <a:off x="5678388" y="1772816"/>
              <a:ext cx="1440176" cy="502295"/>
            </a:xfrm>
            <a:prstGeom prst="rect">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Calibri" panose="020F0502020204030204" pitchFamily="34" charset="0"/>
                  <a:cs typeface="Calibri" panose="020F0502020204030204" pitchFamily="34" charset="0"/>
                </a:rPr>
                <a:t>Feasibility 4 </a:t>
              </a:r>
            </a:p>
          </p:txBody>
        </p:sp>
        <p:sp>
          <p:nvSpPr>
            <p:cNvPr id="19" name="Rectangle 18">
              <a:extLst>
                <a:ext uri="{FF2B5EF4-FFF2-40B4-BE49-F238E27FC236}">
                  <a16:creationId xmlns:a16="http://schemas.microsoft.com/office/drawing/2014/main" id="{BC5EC4C0-E6B2-4AAB-B660-D6E023462DDD}"/>
                </a:ext>
              </a:extLst>
            </p:cNvPr>
            <p:cNvSpPr/>
            <p:nvPr/>
          </p:nvSpPr>
          <p:spPr>
            <a:xfrm>
              <a:off x="7487344" y="1772816"/>
              <a:ext cx="1440176" cy="502295"/>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Calibri" panose="020F0502020204030204" pitchFamily="34" charset="0"/>
                  <a:cs typeface="Calibri" panose="020F0502020204030204" pitchFamily="34" charset="0"/>
                </a:rPr>
                <a:t>Feasibility 5 </a:t>
              </a:r>
            </a:p>
          </p:txBody>
        </p:sp>
      </p:grpSp>
      <p:sp>
        <p:nvSpPr>
          <p:cNvPr id="4" name="Rectangle 3">
            <a:extLst>
              <a:ext uri="{FF2B5EF4-FFF2-40B4-BE49-F238E27FC236}">
                <a16:creationId xmlns:a16="http://schemas.microsoft.com/office/drawing/2014/main" id="{746E58AE-599F-4A8F-8B1A-61879646628D}"/>
              </a:ext>
            </a:extLst>
          </p:cNvPr>
          <p:cNvSpPr/>
          <p:nvPr/>
        </p:nvSpPr>
        <p:spPr>
          <a:xfrm>
            <a:off x="251520" y="2502040"/>
            <a:ext cx="8676000" cy="3417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Calibri" panose="020F0502020204030204" pitchFamily="34" charset="0"/>
                <a:cs typeface="Calibri" panose="020F0502020204030204" pitchFamily="34" charset="0"/>
              </a:rPr>
              <a:t>GATEWAY - to full design, build and trial </a:t>
            </a:r>
          </a:p>
        </p:txBody>
      </p:sp>
      <p:sp>
        <p:nvSpPr>
          <p:cNvPr id="5" name="Arrow: Down 4">
            <a:extLst>
              <a:ext uri="{FF2B5EF4-FFF2-40B4-BE49-F238E27FC236}">
                <a16:creationId xmlns:a16="http://schemas.microsoft.com/office/drawing/2014/main" id="{796F91C0-75E4-41C8-B5C8-BC3C59126C1B}"/>
              </a:ext>
            </a:extLst>
          </p:cNvPr>
          <p:cNvSpPr/>
          <p:nvPr/>
        </p:nvSpPr>
        <p:spPr>
          <a:xfrm>
            <a:off x="827584" y="2296304"/>
            <a:ext cx="288032" cy="221853"/>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Down 20">
            <a:extLst>
              <a:ext uri="{FF2B5EF4-FFF2-40B4-BE49-F238E27FC236}">
                <a16:creationId xmlns:a16="http://schemas.microsoft.com/office/drawing/2014/main" id="{EF1E9432-E774-4828-BB46-69D9DFC1F524}"/>
              </a:ext>
            </a:extLst>
          </p:cNvPr>
          <p:cNvSpPr/>
          <p:nvPr/>
        </p:nvSpPr>
        <p:spPr>
          <a:xfrm>
            <a:off x="8065756" y="2271422"/>
            <a:ext cx="288032" cy="246735"/>
          </a:xfrm>
          <a:prstGeom prst="downArrow">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Down 21">
            <a:extLst>
              <a:ext uri="{FF2B5EF4-FFF2-40B4-BE49-F238E27FC236}">
                <a16:creationId xmlns:a16="http://schemas.microsoft.com/office/drawing/2014/main" id="{62706CD8-E118-47DB-BA22-24E26AB67103}"/>
              </a:ext>
            </a:extLst>
          </p:cNvPr>
          <p:cNvSpPr/>
          <p:nvPr/>
        </p:nvSpPr>
        <p:spPr>
          <a:xfrm>
            <a:off x="6256800" y="2268530"/>
            <a:ext cx="288032" cy="249628"/>
          </a:xfrm>
          <a:prstGeom prst="downArrow">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Down 22">
            <a:extLst>
              <a:ext uri="{FF2B5EF4-FFF2-40B4-BE49-F238E27FC236}">
                <a16:creationId xmlns:a16="http://schemas.microsoft.com/office/drawing/2014/main" id="{E67CD777-772C-4F93-BED1-5C08101644A5}"/>
              </a:ext>
            </a:extLst>
          </p:cNvPr>
          <p:cNvSpPr/>
          <p:nvPr/>
        </p:nvSpPr>
        <p:spPr>
          <a:xfrm>
            <a:off x="4447844" y="2268530"/>
            <a:ext cx="288032" cy="249628"/>
          </a:xfrm>
          <a:prstGeom prst="downArrow">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Down 23">
            <a:extLst>
              <a:ext uri="{FF2B5EF4-FFF2-40B4-BE49-F238E27FC236}">
                <a16:creationId xmlns:a16="http://schemas.microsoft.com/office/drawing/2014/main" id="{3AD0395D-FE72-4AF6-9A66-0B5200C8EFCC}"/>
              </a:ext>
            </a:extLst>
          </p:cNvPr>
          <p:cNvSpPr/>
          <p:nvPr/>
        </p:nvSpPr>
        <p:spPr>
          <a:xfrm>
            <a:off x="2636548" y="2268530"/>
            <a:ext cx="288032" cy="249628"/>
          </a:xfrm>
          <a:prstGeom prst="downArrow">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Arrow: Down 24">
            <a:extLst>
              <a:ext uri="{FF2B5EF4-FFF2-40B4-BE49-F238E27FC236}">
                <a16:creationId xmlns:a16="http://schemas.microsoft.com/office/drawing/2014/main" id="{51338867-D212-4372-B3F3-67C497EBD011}"/>
              </a:ext>
            </a:extLst>
          </p:cNvPr>
          <p:cNvSpPr/>
          <p:nvPr/>
        </p:nvSpPr>
        <p:spPr>
          <a:xfrm>
            <a:off x="2249190" y="2837917"/>
            <a:ext cx="288032" cy="169277"/>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Arrow: Down 25">
            <a:extLst>
              <a:ext uri="{FF2B5EF4-FFF2-40B4-BE49-F238E27FC236}">
                <a16:creationId xmlns:a16="http://schemas.microsoft.com/office/drawing/2014/main" id="{CA27466F-83A0-4FC7-A1B1-8667D14FBF5C}"/>
              </a:ext>
            </a:extLst>
          </p:cNvPr>
          <p:cNvSpPr/>
          <p:nvPr/>
        </p:nvSpPr>
        <p:spPr>
          <a:xfrm>
            <a:off x="6606780" y="2832546"/>
            <a:ext cx="288032" cy="169277"/>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33231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DEE2E-7318-4CF6-B7BE-33BD6955D365}"/>
              </a:ext>
            </a:extLst>
          </p:cNvPr>
          <p:cNvSpPr>
            <a:spLocks noGrp="1"/>
          </p:cNvSpPr>
          <p:nvPr>
            <p:ph type="title"/>
          </p:nvPr>
        </p:nvSpPr>
        <p:spPr>
          <a:xfrm>
            <a:off x="395304" y="476672"/>
            <a:ext cx="8353718" cy="709614"/>
          </a:xfrm>
        </p:spPr>
        <p:txBody>
          <a:bodyPr>
            <a:normAutofit/>
          </a:bodyPr>
          <a:lstStyle/>
          <a:p>
            <a:r>
              <a:rPr lang="en-GB" sz="2400" dirty="0">
                <a:solidFill>
                  <a:schemeClr val="tx1">
                    <a:lumMod val="75000"/>
                    <a:lumOff val="25000"/>
                  </a:schemeClr>
                </a:solidFill>
              </a:rPr>
              <a:t>Timetable </a:t>
            </a:r>
          </a:p>
        </p:txBody>
      </p:sp>
      <p:graphicFrame>
        <p:nvGraphicFramePr>
          <p:cNvPr id="5" name="Content Placeholder 4">
            <a:extLst>
              <a:ext uri="{FF2B5EF4-FFF2-40B4-BE49-F238E27FC236}">
                <a16:creationId xmlns:a16="http://schemas.microsoft.com/office/drawing/2014/main" id="{D3ACE9DA-9859-4109-A6E8-5A0FB8F51A1D}"/>
              </a:ext>
            </a:extLst>
          </p:cNvPr>
          <p:cNvGraphicFramePr>
            <a:graphicFrameLocks noGrp="1"/>
          </p:cNvGraphicFramePr>
          <p:nvPr>
            <p:ph idx="1"/>
            <p:extLst>
              <p:ext uri="{D42A27DB-BD31-4B8C-83A1-F6EECF244321}">
                <p14:modId xmlns:p14="http://schemas.microsoft.com/office/powerpoint/2010/main" val="4152515021"/>
              </p:ext>
            </p:extLst>
          </p:nvPr>
        </p:nvGraphicFramePr>
        <p:xfrm>
          <a:off x="395287" y="980728"/>
          <a:ext cx="8353426" cy="3868621"/>
        </p:xfrm>
        <a:graphic>
          <a:graphicData uri="http://schemas.openxmlformats.org/drawingml/2006/table">
            <a:tbl>
              <a:tblPr firstRow="1" bandRow="1">
                <a:tableStyleId>{5C22544A-7EE6-4342-B048-85BDC9FD1C3A}</a:tableStyleId>
              </a:tblPr>
              <a:tblGrid>
                <a:gridCol w="4176713">
                  <a:extLst>
                    <a:ext uri="{9D8B030D-6E8A-4147-A177-3AD203B41FA5}">
                      <a16:colId xmlns:a16="http://schemas.microsoft.com/office/drawing/2014/main" val="1882499421"/>
                    </a:ext>
                  </a:extLst>
                </a:gridCol>
                <a:gridCol w="4176713">
                  <a:extLst>
                    <a:ext uri="{9D8B030D-6E8A-4147-A177-3AD203B41FA5}">
                      <a16:colId xmlns:a16="http://schemas.microsoft.com/office/drawing/2014/main" val="100351572"/>
                    </a:ext>
                  </a:extLst>
                </a:gridCol>
              </a:tblGrid>
              <a:tr h="451855">
                <a:tc>
                  <a:txBody>
                    <a:bodyPr/>
                    <a:lstStyle/>
                    <a:p>
                      <a:r>
                        <a:rPr lang="en-GB" dirty="0">
                          <a:latin typeface="Calibri" panose="020F0502020204030204" pitchFamily="34" charset="0"/>
                          <a:cs typeface="Calibri" panose="020F0502020204030204" pitchFamily="34" charset="0"/>
                        </a:rPr>
                        <a:t>Stage</a:t>
                      </a:r>
                    </a:p>
                  </a:txBody>
                  <a:tcPr/>
                </a:tc>
                <a:tc>
                  <a:txBody>
                    <a:bodyPr/>
                    <a:lstStyle/>
                    <a:p>
                      <a:r>
                        <a:rPr lang="en-GB" dirty="0">
                          <a:latin typeface="Calibri" panose="020F0502020204030204" pitchFamily="34" charset="0"/>
                          <a:cs typeface="Calibri" panose="020F0502020204030204" pitchFamily="34" charset="0"/>
                        </a:rPr>
                        <a:t>Date </a:t>
                      </a:r>
                    </a:p>
                  </a:txBody>
                  <a:tcPr/>
                </a:tc>
                <a:extLst>
                  <a:ext uri="{0D108BD9-81ED-4DB2-BD59-A6C34878D82A}">
                    <a16:rowId xmlns:a16="http://schemas.microsoft.com/office/drawing/2014/main" val="3799051758"/>
                  </a:ext>
                </a:extLst>
              </a:tr>
              <a:tr h="451855">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Contract Notice Published on contracts finder </a:t>
                      </a:r>
                    </a:p>
                  </a:txBody>
                  <a:tcPr/>
                </a:tc>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Wednesday 10 October</a:t>
                      </a:r>
                    </a:p>
                  </a:txBody>
                  <a:tcPr/>
                </a:tc>
                <a:extLst>
                  <a:ext uri="{0D108BD9-81ED-4DB2-BD59-A6C34878D82A}">
                    <a16:rowId xmlns:a16="http://schemas.microsoft.com/office/drawing/2014/main" val="2178841010"/>
                  </a:ext>
                </a:extLst>
              </a:tr>
              <a:tr h="705636">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Workshop on approach and content of innovation project</a:t>
                      </a:r>
                    </a:p>
                  </a:txBody>
                  <a:tcPr/>
                </a:tc>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Morning Of Friday 2 November, BEIS</a:t>
                      </a:r>
                    </a:p>
                  </a:txBody>
                  <a:tcPr/>
                </a:tc>
                <a:extLst>
                  <a:ext uri="{0D108BD9-81ED-4DB2-BD59-A6C34878D82A}">
                    <a16:rowId xmlns:a16="http://schemas.microsoft.com/office/drawing/2014/main" val="904583958"/>
                  </a:ext>
                </a:extLst>
              </a:tr>
              <a:tr h="451855">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Invitation to Tender Published </a:t>
                      </a:r>
                    </a:p>
                  </a:txBody>
                  <a:tcPr/>
                </a:tc>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Early November</a:t>
                      </a:r>
                    </a:p>
                  </a:txBody>
                  <a:tcPr/>
                </a:tc>
                <a:extLst>
                  <a:ext uri="{0D108BD9-81ED-4DB2-BD59-A6C34878D82A}">
                    <a16:rowId xmlns:a16="http://schemas.microsoft.com/office/drawing/2014/main" val="3297234786"/>
                  </a:ext>
                </a:extLst>
              </a:tr>
              <a:tr h="451855">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Contracts for feasibility studies awarded </a:t>
                      </a:r>
                    </a:p>
                  </a:txBody>
                  <a:tcPr/>
                </a:tc>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Early January 2019</a:t>
                      </a:r>
                    </a:p>
                  </a:txBody>
                  <a:tcPr/>
                </a:tc>
                <a:extLst>
                  <a:ext uri="{0D108BD9-81ED-4DB2-BD59-A6C34878D82A}">
                    <a16:rowId xmlns:a16="http://schemas.microsoft.com/office/drawing/2014/main" val="2038426079"/>
                  </a:ext>
                </a:extLst>
              </a:tr>
              <a:tr h="451855">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Feasibility Projects Completed and assessed</a:t>
                      </a:r>
                    </a:p>
                  </a:txBody>
                  <a:tcPr/>
                </a:tc>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March 2019</a:t>
                      </a:r>
                    </a:p>
                  </a:txBody>
                  <a:tcPr/>
                </a:tc>
                <a:extLst>
                  <a:ext uri="{0D108BD9-81ED-4DB2-BD59-A6C34878D82A}">
                    <a16:rowId xmlns:a16="http://schemas.microsoft.com/office/drawing/2014/main" val="4004961091"/>
                  </a:ext>
                </a:extLst>
              </a:tr>
              <a:tr h="451855">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Two contracts for full project delivery awarded</a:t>
                      </a:r>
                    </a:p>
                  </a:txBody>
                  <a:tcPr/>
                </a:tc>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April 2019 </a:t>
                      </a:r>
                    </a:p>
                  </a:txBody>
                  <a:tcPr/>
                </a:tc>
                <a:extLst>
                  <a:ext uri="{0D108BD9-81ED-4DB2-BD59-A6C34878D82A}">
                    <a16:rowId xmlns:a16="http://schemas.microsoft.com/office/drawing/2014/main" val="2923357952"/>
                  </a:ext>
                </a:extLst>
              </a:tr>
              <a:tr h="451855">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Project Completion </a:t>
                      </a:r>
                    </a:p>
                  </a:txBody>
                  <a:tcPr/>
                </a:tc>
                <a:tc>
                  <a:txBody>
                    <a:bodyPr/>
                    <a:lstStyle/>
                    <a:p>
                      <a:r>
                        <a:rPr lang="en-GB" sz="1600" dirty="0">
                          <a:solidFill>
                            <a:schemeClr val="tx1">
                              <a:lumMod val="85000"/>
                              <a:lumOff val="15000"/>
                            </a:schemeClr>
                          </a:solidFill>
                          <a:latin typeface="Calibri" panose="020F0502020204030204" pitchFamily="34" charset="0"/>
                          <a:cs typeface="Calibri" panose="020F0502020204030204" pitchFamily="34" charset="0"/>
                        </a:rPr>
                        <a:t>March 2021</a:t>
                      </a:r>
                    </a:p>
                  </a:txBody>
                  <a:tcPr/>
                </a:tc>
                <a:extLst>
                  <a:ext uri="{0D108BD9-81ED-4DB2-BD59-A6C34878D82A}">
                    <a16:rowId xmlns:a16="http://schemas.microsoft.com/office/drawing/2014/main" val="3230035072"/>
                  </a:ext>
                </a:extLst>
              </a:tr>
            </a:tbl>
          </a:graphicData>
        </a:graphic>
      </p:graphicFrame>
      <p:sp>
        <p:nvSpPr>
          <p:cNvPr id="4" name="Slide Number Placeholder 3">
            <a:extLst>
              <a:ext uri="{FF2B5EF4-FFF2-40B4-BE49-F238E27FC236}">
                <a16:creationId xmlns:a16="http://schemas.microsoft.com/office/drawing/2014/main" id="{D3A193E0-F361-4E48-B4F8-C47D21B68CDC}"/>
              </a:ext>
            </a:extLst>
          </p:cNvPr>
          <p:cNvSpPr>
            <a:spLocks noGrp="1"/>
          </p:cNvSpPr>
          <p:nvPr>
            <p:ph type="sldNum" sz="quarter" idx="12"/>
          </p:nvPr>
        </p:nvSpPr>
        <p:spPr/>
        <p:txBody>
          <a:bodyPr/>
          <a:lstStyle/>
          <a:p>
            <a:fld id="{7354CB0E-1A92-43D2-B5ED-FE98F63B0344}" type="slidenum">
              <a:rPr lang="en-GB" smtClean="0"/>
              <a:t>11</a:t>
            </a:fld>
            <a:endParaRPr lang="en-GB" dirty="0"/>
          </a:p>
        </p:txBody>
      </p:sp>
      <p:sp>
        <p:nvSpPr>
          <p:cNvPr id="3" name="Rectangle 2">
            <a:extLst>
              <a:ext uri="{FF2B5EF4-FFF2-40B4-BE49-F238E27FC236}">
                <a16:creationId xmlns:a16="http://schemas.microsoft.com/office/drawing/2014/main" id="{B43A0491-03FC-423C-9226-944EF1AEEBE3}"/>
              </a:ext>
            </a:extLst>
          </p:cNvPr>
          <p:cNvSpPr/>
          <p:nvPr/>
        </p:nvSpPr>
        <p:spPr>
          <a:xfrm>
            <a:off x="359863" y="5984207"/>
            <a:ext cx="5413918" cy="369332"/>
          </a:xfrm>
          <a:prstGeom prst="rect">
            <a:avLst/>
          </a:prstGeom>
        </p:spPr>
        <p:txBody>
          <a:bodyPr wrap="none">
            <a:spAutoFit/>
          </a:bodyPr>
          <a:lstStyle/>
          <a:p>
            <a:r>
              <a:rPr lang="en-GB" u="sng" dirty="0">
                <a:solidFill>
                  <a:schemeClr val="accent2"/>
                </a:solidFill>
                <a:latin typeface="nta"/>
                <a:hlinkClick r:id="rId2">
                  <a:extLst>
                    <a:ext uri="{A12FA001-AC4F-418D-AE19-62706E023703}">
                      <ahyp:hlinkClr xmlns:ahyp="http://schemas.microsoft.com/office/drawing/2018/hyperlinkcolor" val="tx"/>
                    </a:ext>
                  </a:extLst>
                </a:hlinkClick>
              </a:rPr>
              <a:t>For further information - smartmeterspmo@beis.gov.uk</a:t>
            </a:r>
            <a:endParaRPr lang="en-GB" dirty="0">
              <a:solidFill>
                <a:schemeClr val="accent2"/>
              </a:solidFill>
            </a:endParaRPr>
          </a:p>
        </p:txBody>
      </p:sp>
    </p:spTree>
    <p:extLst>
      <p:ext uri="{BB962C8B-B14F-4D97-AF65-F5344CB8AC3E}">
        <p14:creationId xmlns:p14="http://schemas.microsoft.com/office/powerpoint/2010/main" val="4097806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D2323C-1D75-483B-B395-D429C5A8BD1F}"/>
              </a:ext>
            </a:extLst>
          </p:cNvPr>
          <p:cNvSpPr>
            <a:spLocks noGrp="1"/>
          </p:cNvSpPr>
          <p:nvPr>
            <p:ph idx="1"/>
          </p:nvPr>
        </p:nvSpPr>
        <p:spPr>
          <a:xfrm>
            <a:off x="388955" y="1412776"/>
            <a:ext cx="8353718" cy="648072"/>
          </a:xfrm>
        </p:spPr>
        <p:txBody>
          <a:bodyPr>
            <a:normAutofit/>
          </a:bodyPr>
          <a:lstStyle/>
          <a:p>
            <a:pPr marL="0" indent="0" algn="ctr">
              <a:buNone/>
            </a:pPr>
            <a:r>
              <a:rPr lang="en-GB" sz="2400" dirty="0"/>
              <a:t>Questions</a:t>
            </a:r>
          </a:p>
        </p:txBody>
      </p:sp>
      <p:sp>
        <p:nvSpPr>
          <p:cNvPr id="4" name="Slide Number Placeholder 3">
            <a:extLst>
              <a:ext uri="{FF2B5EF4-FFF2-40B4-BE49-F238E27FC236}">
                <a16:creationId xmlns:a16="http://schemas.microsoft.com/office/drawing/2014/main" id="{AE96726E-745F-4AF7-8030-6128D3F0746A}"/>
              </a:ext>
            </a:extLst>
          </p:cNvPr>
          <p:cNvSpPr>
            <a:spLocks noGrp="1"/>
          </p:cNvSpPr>
          <p:nvPr>
            <p:ph type="sldNum" sz="quarter" idx="12"/>
          </p:nvPr>
        </p:nvSpPr>
        <p:spPr/>
        <p:txBody>
          <a:bodyPr/>
          <a:lstStyle/>
          <a:p>
            <a:fld id="{7354CB0E-1A92-43D2-B5ED-FE98F63B0344}" type="slidenum">
              <a:rPr lang="en-GB" smtClean="0"/>
              <a:t>12</a:t>
            </a:fld>
            <a:endParaRPr lang="en-GB" dirty="0"/>
          </a:p>
        </p:txBody>
      </p:sp>
    </p:spTree>
    <p:extLst>
      <p:ext uri="{BB962C8B-B14F-4D97-AF65-F5344CB8AC3E}">
        <p14:creationId xmlns:p14="http://schemas.microsoft.com/office/powerpoint/2010/main" val="1190047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D2323C-1D75-483B-B395-D429C5A8BD1F}"/>
              </a:ext>
            </a:extLst>
          </p:cNvPr>
          <p:cNvSpPr>
            <a:spLocks noGrp="1"/>
          </p:cNvSpPr>
          <p:nvPr>
            <p:ph idx="1"/>
          </p:nvPr>
        </p:nvSpPr>
        <p:spPr>
          <a:xfrm>
            <a:off x="388955" y="1052736"/>
            <a:ext cx="8353718" cy="648072"/>
          </a:xfrm>
        </p:spPr>
        <p:txBody>
          <a:bodyPr>
            <a:noAutofit/>
          </a:bodyPr>
          <a:lstStyle/>
          <a:p>
            <a:pPr marL="0" indent="0">
              <a:buNone/>
            </a:pPr>
            <a:r>
              <a:rPr lang="en-GB" sz="2400" dirty="0"/>
              <a:t>Detailed discussion on innovation project scope and procurement </a:t>
            </a:r>
          </a:p>
        </p:txBody>
      </p:sp>
      <p:sp>
        <p:nvSpPr>
          <p:cNvPr id="4" name="Slide Number Placeholder 3">
            <a:extLst>
              <a:ext uri="{FF2B5EF4-FFF2-40B4-BE49-F238E27FC236}">
                <a16:creationId xmlns:a16="http://schemas.microsoft.com/office/drawing/2014/main" id="{AE96726E-745F-4AF7-8030-6128D3F0746A}"/>
              </a:ext>
            </a:extLst>
          </p:cNvPr>
          <p:cNvSpPr>
            <a:spLocks noGrp="1"/>
          </p:cNvSpPr>
          <p:nvPr>
            <p:ph type="sldNum" sz="quarter" idx="12"/>
          </p:nvPr>
        </p:nvSpPr>
        <p:spPr/>
        <p:txBody>
          <a:bodyPr/>
          <a:lstStyle/>
          <a:p>
            <a:fld id="{7354CB0E-1A92-43D2-B5ED-FE98F63B0344}" type="slidenum">
              <a:rPr lang="en-GB" smtClean="0"/>
              <a:t>13</a:t>
            </a:fld>
            <a:endParaRPr lang="en-GB" dirty="0"/>
          </a:p>
        </p:txBody>
      </p:sp>
    </p:spTree>
    <p:extLst>
      <p:ext uri="{BB962C8B-B14F-4D97-AF65-F5344CB8AC3E}">
        <p14:creationId xmlns:p14="http://schemas.microsoft.com/office/powerpoint/2010/main" val="4189920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44EB1-90A0-4784-8E43-C34E5299E0B8}"/>
              </a:ext>
            </a:extLst>
          </p:cNvPr>
          <p:cNvSpPr>
            <a:spLocks noGrp="1"/>
          </p:cNvSpPr>
          <p:nvPr>
            <p:ph type="title"/>
          </p:nvPr>
        </p:nvSpPr>
        <p:spPr>
          <a:xfrm>
            <a:off x="388955" y="692696"/>
            <a:ext cx="8353718" cy="709614"/>
          </a:xfrm>
        </p:spPr>
        <p:txBody>
          <a:bodyPr>
            <a:noAutofit/>
          </a:bodyPr>
          <a:lstStyle/>
          <a:p>
            <a:r>
              <a:rPr lang="en-GB" sz="2400" b="1" dirty="0">
                <a:solidFill>
                  <a:schemeClr val="tx1">
                    <a:lumMod val="65000"/>
                    <a:lumOff val="35000"/>
                  </a:schemeClr>
                </a:solidFill>
              </a:rPr>
              <a:t>Detailed discussion issue 1:</a:t>
            </a:r>
            <a:br>
              <a:rPr lang="en-GB" sz="2400" b="1" dirty="0">
                <a:solidFill>
                  <a:schemeClr val="tx1">
                    <a:lumMod val="65000"/>
                    <a:lumOff val="35000"/>
                  </a:schemeClr>
                </a:solidFill>
              </a:rPr>
            </a:br>
            <a:r>
              <a:rPr lang="en-GB" sz="2400" dirty="0">
                <a:solidFill>
                  <a:schemeClr val="tx1">
                    <a:lumMod val="65000"/>
                    <a:lumOff val="35000"/>
                  </a:schemeClr>
                </a:solidFill>
              </a:rPr>
              <a:t>Objectives of the Project</a:t>
            </a:r>
          </a:p>
        </p:txBody>
      </p:sp>
      <p:sp>
        <p:nvSpPr>
          <p:cNvPr id="3" name="Content Placeholder 2">
            <a:extLst>
              <a:ext uri="{FF2B5EF4-FFF2-40B4-BE49-F238E27FC236}">
                <a16:creationId xmlns:a16="http://schemas.microsoft.com/office/drawing/2014/main" id="{BB9B6506-2777-4D7D-ACB8-15DD154B43CA}"/>
              </a:ext>
            </a:extLst>
          </p:cNvPr>
          <p:cNvSpPr>
            <a:spLocks noGrp="1"/>
          </p:cNvSpPr>
          <p:nvPr>
            <p:ph idx="1"/>
          </p:nvPr>
        </p:nvSpPr>
        <p:spPr>
          <a:xfrm>
            <a:off x="388955" y="1484784"/>
            <a:ext cx="8353718" cy="4692179"/>
          </a:xfrm>
        </p:spPr>
        <p:txBody>
          <a:bodyPr>
            <a:normAutofit fontScale="77500" lnSpcReduction="20000"/>
          </a:bodyPr>
          <a:lstStyle/>
          <a:p>
            <a:pPr marL="0" indent="0">
              <a:buNone/>
            </a:pPr>
            <a:endParaRPr lang="en-GB" dirty="0"/>
          </a:p>
          <a:p>
            <a:r>
              <a:rPr lang="en-GB" dirty="0"/>
              <a:t>The </a:t>
            </a:r>
            <a:r>
              <a:rPr lang="en-GB" i="1" dirty="0"/>
              <a:t>desired impact</a:t>
            </a:r>
            <a:r>
              <a:rPr lang="en-GB" dirty="0"/>
              <a:t> of the project is that industry begin designing, building and marketing the relevant devices, and that smart meter infrastructure is made use of.  </a:t>
            </a:r>
          </a:p>
          <a:p>
            <a:r>
              <a:rPr lang="en-GB" dirty="0"/>
              <a:t>The </a:t>
            </a:r>
            <a:r>
              <a:rPr lang="en-GB" b="1" i="1" dirty="0"/>
              <a:t>overall objective</a:t>
            </a:r>
            <a:r>
              <a:rPr lang="en-GB" b="1" dirty="0"/>
              <a:t> </a:t>
            </a:r>
            <a:r>
              <a:rPr lang="en-GB" dirty="0"/>
              <a:t>is to demonstrate load control using smart meter communications infrastructure to manage domestic electricity loads such as electric vehicles. Underlying objectives supporting this are as follows: </a:t>
            </a:r>
          </a:p>
          <a:p>
            <a:pPr lvl="0"/>
            <a:r>
              <a:rPr lang="en-GB" dirty="0"/>
              <a:t>To address lack of confidence within industry that the smart metering system can perform this function. </a:t>
            </a:r>
          </a:p>
          <a:p>
            <a:pPr lvl="0"/>
            <a:r>
              <a:rPr lang="en-GB" dirty="0"/>
              <a:t>Reduce barriers to market entry for production of this kind of device meaning they become available in the market. Specifically, through building a device which is used in a real world application, which can be used as a blue print for manufacture at scale. </a:t>
            </a:r>
          </a:p>
          <a:p>
            <a:pPr lvl="0"/>
            <a:r>
              <a:rPr lang="en-GB" dirty="0"/>
              <a:t>Along side OLEV legislation which is expected to contain provisions for interoperability and security, to catalyse industry into seeing smart meter infrastructure as a viable option for this function. </a:t>
            </a:r>
          </a:p>
          <a:p>
            <a:pPr marL="0" indent="0">
              <a:buNone/>
            </a:pPr>
            <a:endParaRPr lang="en-GB" dirty="0"/>
          </a:p>
          <a:p>
            <a:pPr marL="0" indent="0">
              <a:buNone/>
            </a:pPr>
            <a:r>
              <a:rPr lang="en-GB" b="1" dirty="0"/>
              <a:t>Questions to attendees:</a:t>
            </a:r>
            <a:endParaRPr lang="en-GB" dirty="0"/>
          </a:p>
          <a:p>
            <a:pPr lvl="0"/>
            <a:r>
              <a:rPr lang="en-GB" dirty="0"/>
              <a:t>Are these objectives realistic? </a:t>
            </a:r>
          </a:p>
          <a:p>
            <a:pPr lvl="0"/>
            <a:r>
              <a:rPr lang="en-GB" dirty="0"/>
              <a:t>Are there other (including complementary) ways to achieve the desired impact other than the approach proposed in the project?  </a:t>
            </a:r>
          </a:p>
          <a:p>
            <a:r>
              <a:rPr lang="en-GB" dirty="0"/>
              <a:t>i.e. allow change of operator or electricity supplier, whilst retaining the functionality of the charge point, without the need for site visit to change the device. </a:t>
            </a:r>
          </a:p>
          <a:p>
            <a:endParaRPr lang="en-GB" dirty="0"/>
          </a:p>
        </p:txBody>
      </p:sp>
      <p:sp>
        <p:nvSpPr>
          <p:cNvPr id="4" name="Slide Number Placeholder 3">
            <a:extLst>
              <a:ext uri="{FF2B5EF4-FFF2-40B4-BE49-F238E27FC236}">
                <a16:creationId xmlns:a16="http://schemas.microsoft.com/office/drawing/2014/main" id="{0F1534AB-EC1C-4935-9384-93E2B1D866FB}"/>
              </a:ext>
            </a:extLst>
          </p:cNvPr>
          <p:cNvSpPr>
            <a:spLocks noGrp="1"/>
          </p:cNvSpPr>
          <p:nvPr>
            <p:ph type="sldNum" sz="quarter" idx="12"/>
          </p:nvPr>
        </p:nvSpPr>
        <p:spPr/>
        <p:txBody>
          <a:bodyPr/>
          <a:lstStyle/>
          <a:p>
            <a:fld id="{7354CB0E-1A92-43D2-B5ED-FE98F63B0344}" type="slidenum">
              <a:rPr lang="en-GB" smtClean="0"/>
              <a:t>14</a:t>
            </a:fld>
            <a:endParaRPr lang="en-GB" dirty="0"/>
          </a:p>
        </p:txBody>
      </p:sp>
    </p:spTree>
    <p:extLst>
      <p:ext uri="{BB962C8B-B14F-4D97-AF65-F5344CB8AC3E}">
        <p14:creationId xmlns:p14="http://schemas.microsoft.com/office/powerpoint/2010/main" val="2957128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44EB1-90A0-4784-8E43-C34E5299E0B8}"/>
              </a:ext>
            </a:extLst>
          </p:cNvPr>
          <p:cNvSpPr>
            <a:spLocks noGrp="1"/>
          </p:cNvSpPr>
          <p:nvPr>
            <p:ph type="title"/>
          </p:nvPr>
        </p:nvSpPr>
        <p:spPr>
          <a:xfrm>
            <a:off x="388955" y="476672"/>
            <a:ext cx="8353718" cy="1152128"/>
          </a:xfrm>
        </p:spPr>
        <p:txBody>
          <a:bodyPr>
            <a:normAutofit/>
          </a:bodyPr>
          <a:lstStyle/>
          <a:p>
            <a:r>
              <a:rPr lang="en-GB" sz="2400" b="1" dirty="0">
                <a:solidFill>
                  <a:schemeClr val="tx1">
                    <a:lumMod val="65000"/>
                    <a:lumOff val="35000"/>
                  </a:schemeClr>
                </a:solidFill>
              </a:rPr>
              <a:t>Detailed discussion issue 2:</a:t>
            </a:r>
            <a:br>
              <a:rPr lang="en-GB" sz="2400" b="1" dirty="0">
                <a:solidFill>
                  <a:schemeClr val="tx1">
                    <a:lumMod val="65000"/>
                    <a:lumOff val="35000"/>
                  </a:schemeClr>
                </a:solidFill>
              </a:rPr>
            </a:br>
            <a:r>
              <a:rPr lang="en-GB" sz="2400" dirty="0">
                <a:solidFill>
                  <a:schemeClr val="tx1">
                    <a:lumMod val="65000"/>
                    <a:lumOff val="35000"/>
                  </a:schemeClr>
                </a:solidFill>
              </a:rPr>
              <a:t>Intellectual Property and other Terms and conditions</a:t>
            </a:r>
            <a:endParaRPr lang="en-GB" sz="2400" dirty="0"/>
          </a:p>
        </p:txBody>
      </p:sp>
      <p:sp>
        <p:nvSpPr>
          <p:cNvPr id="3" name="Content Placeholder 2">
            <a:extLst>
              <a:ext uri="{FF2B5EF4-FFF2-40B4-BE49-F238E27FC236}">
                <a16:creationId xmlns:a16="http://schemas.microsoft.com/office/drawing/2014/main" id="{BB9B6506-2777-4D7D-ACB8-15DD154B43CA}"/>
              </a:ext>
            </a:extLst>
          </p:cNvPr>
          <p:cNvSpPr>
            <a:spLocks noGrp="1"/>
          </p:cNvSpPr>
          <p:nvPr>
            <p:ph idx="1"/>
          </p:nvPr>
        </p:nvSpPr>
        <p:spPr/>
        <p:txBody>
          <a:bodyPr>
            <a:normAutofit/>
          </a:bodyPr>
          <a:lstStyle/>
          <a:p>
            <a:pPr marL="0" indent="0">
              <a:buNone/>
            </a:pPr>
            <a:endParaRPr lang="en-GB" dirty="0"/>
          </a:p>
          <a:p>
            <a:r>
              <a:rPr lang="en-GB" dirty="0"/>
              <a:t>The terms and conditions propose that any IP arising from the project can be used and published by BEIS, and that BEIS can grant others rights to use it, if it hasn’t been used by the contractor within 3 years. </a:t>
            </a:r>
          </a:p>
          <a:p>
            <a:endParaRPr lang="en-GB" dirty="0"/>
          </a:p>
          <a:p>
            <a:r>
              <a:rPr lang="en-GB" b="1" dirty="0"/>
              <a:t>Questions to attendees</a:t>
            </a:r>
            <a:endParaRPr lang="en-GB" dirty="0"/>
          </a:p>
          <a:p>
            <a:pPr lvl="0"/>
            <a:r>
              <a:rPr lang="en-GB" dirty="0"/>
              <a:t>What do stakeholders feel about sharing IP arising from the project? What limitations could this place on the project? </a:t>
            </a:r>
          </a:p>
          <a:p>
            <a:pPr lvl="0"/>
            <a:r>
              <a:rPr lang="en-GB" dirty="0"/>
              <a:t>How much new IP is there likely to be? Especially if the device is based on for example an existing charge point? </a:t>
            </a:r>
          </a:p>
          <a:p>
            <a:pPr lvl="0"/>
            <a:r>
              <a:rPr lang="en-GB" dirty="0"/>
              <a:t>Other issues with Ts and Cs which haven’t been raised elsewhere? </a:t>
            </a:r>
          </a:p>
          <a:p>
            <a:endParaRPr lang="en-GB" dirty="0"/>
          </a:p>
        </p:txBody>
      </p:sp>
      <p:sp>
        <p:nvSpPr>
          <p:cNvPr id="4" name="Slide Number Placeholder 3">
            <a:extLst>
              <a:ext uri="{FF2B5EF4-FFF2-40B4-BE49-F238E27FC236}">
                <a16:creationId xmlns:a16="http://schemas.microsoft.com/office/drawing/2014/main" id="{0F1534AB-EC1C-4935-9384-93E2B1D866FB}"/>
              </a:ext>
            </a:extLst>
          </p:cNvPr>
          <p:cNvSpPr>
            <a:spLocks noGrp="1"/>
          </p:cNvSpPr>
          <p:nvPr>
            <p:ph type="sldNum" sz="quarter" idx="12"/>
          </p:nvPr>
        </p:nvSpPr>
        <p:spPr/>
        <p:txBody>
          <a:bodyPr/>
          <a:lstStyle/>
          <a:p>
            <a:fld id="{7354CB0E-1A92-43D2-B5ED-FE98F63B0344}" type="slidenum">
              <a:rPr lang="en-GB" smtClean="0"/>
              <a:t>15</a:t>
            </a:fld>
            <a:endParaRPr lang="en-GB" dirty="0"/>
          </a:p>
        </p:txBody>
      </p:sp>
    </p:spTree>
    <p:extLst>
      <p:ext uri="{BB962C8B-B14F-4D97-AF65-F5344CB8AC3E}">
        <p14:creationId xmlns:p14="http://schemas.microsoft.com/office/powerpoint/2010/main" val="1486567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44EB1-90A0-4784-8E43-C34E5299E0B8}"/>
              </a:ext>
            </a:extLst>
          </p:cNvPr>
          <p:cNvSpPr>
            <a:spLocks noGrp="1"/>
          </p:cNvSpPr>
          <p:nvPr>
            <p:ph type="title"/>
          </p:nvPr>
        </p:nvSpPr>
        <p:spPr>
          <a:xfrm>
            <a:off x="388955" y="764704"/>
            <a:ext cx="8353718" cy="709614"/>
          </a:xfrm>
        </p:spPr>
        <p:txBody>
          <a:bodyPr>
            <a:normAutofit fontScale="90000"/>
          </a:bodyPr>
          <a:lstStyle/>
          <a:p>
            <a:br>
              <a:rPr lang="en-GB" b="1" dirty="0"/>
            </a:br>
            <a:r>
              <a:rPr lang="en-GB" sz="2700" b="1" dirty="0">
                <a:solidFill>
                  <a:schemeClr val="tx1">
                    <a:lumMod val="65000"/>
                    <a:lumOff val="35000"/>
                  </a:schemeClr>
                </a:solidFill>
              </a:rPr>
              <a:t>Detailed discussion issue 3:</a:t>
            </a:r>
            <a:br>
              <a:rPr lang="en-GB" sz="2700" b="1" dirty="0">
                <a:solidFill>
                  <a:schemeClr val="tx1">
                    <a:lumMod val="65000"/>
                    <a:lumOff val="35000"/>
                  </a:schemeClr>
                </a:solidFill>
              </a:rPr>
            </a:br>
            <a:r>
              <a:rPr lang="en-GB" sz="2700" dirty="0">
                <a:solidFill>
                  <a:schemeClr val="tx1">
                    <a:lumMod val="65000"/>
                    <a:lumOff val="35000"/>
                  </a:schemeClr>
                </a:solidFill>
              </a:rPr>
              <a:t>Proposed Timing and Budget </a:t>
            </a:r>
            <a:br>
              <a:rPr lang="en-GB" dirty="0"/>
            </a:br>
            <a:endParaRPr lang="en-GB" dirty="0"/>
          </a:p>
        </p:txBody>
      </p:sp>
      <p:sp>
        <p:nvSpPr>
          <p:cNvPr id="3" name="Content Placeholder 2">
            <a:extLst>
              <a:ext uri="{FF2B5EF4-FFF2-40B4-BE49-F238E27FC236}">
                <a16:creationId xmlns:a16="http://schemas.microsoft.com/office/drawing/2014/main" id="{BB9B6506-2777-4D7D-ACB8-15DD154B43CA}"/>
              </a:ext>
            </a:extLst>
          </p:cNvPr>
          <p:cNvSpPr>
            <a:spLocks noGrp="1"/>
          </p:cNvSpPr>
          <p:nvPr>
            <p:ph idx="1"/>
          </p:nvPr>
        </p:nvSpPr>
        <p:spPr/>
        <p:txBody>
          <a:bodyPr>
            <a:normAutofit/>
          </a:bodyPr>
          <a:lstStyle/>
          <a:p>
            <a:r>
              <a:rPr lang="en-GB" dirty="0"/>
              <a:t>The total value of the project (excluding contract management and evaluation activities to be carried out by contract manager employed by BEIS) is ~£3M. </a:t>
            </a:r>
          </a:p>
          <a:p>
            <a:pPr lvl="0"/>
            <a:r>
              <a:rPr lang="en-GB" dirty="0"/>
              <a:t>We are expecting to fund </a:t>
            </a:r>
            <a:r>
              <a:rPr lang="en-GB" dirty="0" err="1"/>
              <a:t>upto</a:t>
            </a:r>
            <a:r>
              <a:rPr lang="en-GB" dirty="0"/>
              <a:t> 5 feasibility studies worth around £50K each. </a:t>
            </a:r>
          </a:p>
          <a:p>
            <a:pPr lvl="0"/>
            <a:r>
              <a:rPr lang="en-GB" dirty="0"/>
              <a:t>This allows around £1.3M for each full project, of which we are expecting to fund 2. </a:t>
            </a:r>
          </a:p>
          <a:p>
            <a:pPr marL="0" indent="0">
              <a:buNone/>
            </a:pPr>
            <a:endParaRPr lang="en-GB" dirty="0"/>
          </a:p>
          <a:p>
            <a:r>
              <a:rPr lang="en-GB" b="1" dirty="0"/>
              <a:t>Questions to attendees:</a:t>
            </a:r>
            <a:endParaRPr lang="en-GB" dirty="0"/>
          </a:p>
          <a:p>
            <a:pPr lvl="0"/>
            <a:r>
              <a:rPr lang="en-GB" dirty="0"/>
              <a:t>Do you have views on the split between feasibility and full project delivery?</a:t>
            </a:r>
          </a:p>
          <a:p>
            <a:pPr lvl="0"/>
            <a:r>
              <a:rPr lang="en-GB" dirty="0"/>
              <a:t>Is the overall budget realistic? </a:t>
            </a:r>
          </a:p>
          <a:p>
            <a:pPr lvl="0"/>
            <a:r>
              <a:rPr lang="en-GB" dirty="0"/>
              <a:t>How would the terms on IP affect the budget?</a:t>
            </a:r>
          </a:p>
          <a:p>
            <a:pPr lvl="0"/>
            <a:r>
              <a:rPr lang="en-GB" dirty="0"/>
              <a:t>How is the addition of “potential functionality” into the device and trial likely to impact the budget?</a:t>
            </a:r>
          </a:p>
          <a:p>
            <a:endParaRPr lang="en-GB" dirty="0"/>
          </a:p>
        </p:txBody>
      </p:sp>
      <p:sp>
        <p:nvSpPr>
          <p:cNvPr id="4" name="Slide Number Placeholder 3">
            <a:extLst>
              <a:ext uri="{FF2B5EF4-FFF2-40B4-BE49-F238E27FC236}">
                <a16:creationId xmlns:a16="http://schemas.microsoft.com/office/drawing/2014/main" id="{0F1534AB-EC1C-4935-9384-93E2B1D866FB}"/>
              </a:ext>
            </a:extLst>
          </p:cNvPr>
          <p:cNvSpPr>
            <a:spLocks noGrp="1"/>
          </p:cNvSpPr>
          <p:nvPr>
            <p:ph type="sldNum" sz="quarter" idx="12"/>
          </p:nvPr>
        </p:nvSpPr>
        <p:spPr/>
        <p:txBody>
          <a:bodyPr/>
          <a:lstStyle/>
          <a:p>
            <a:fld id="{7354CB0E-1A92-43D2-B5ED-FE98F63B0344}" type="slidenum">
              <a:rPr lang="en-GB" smtClean="0"/>
              <a:t>16</a:t>
            </a:fld>
            <a:endParaRPr lang="en-GB" dirty="0"/>
          </a:p>
        </p:txBody>
      </p:sp>
    </p:spTree>
    <p:extLst>
      <p:ext uri="{BB962C8B-B14F-4D97-AF65-F5344CB8AC3E}">
        <p14:creationId xmlns:p14="http://schemas.microsoft.com/office/powerpoint/2010/main" val="1115634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44EB1-90A0-4784-8E43-C34E5299E0B8}"/>
              </a:ext>
            </a:extLst>
          </p:cNvPr>
          <p:cNvSpPr>
            <a:spLocks noGrp="1"/>
          </p:cNvSpPr>
          <p:nvPr>
            <p:ph type="title"/>
          </p:nvPr>
        </p:nvSpPr>
        <p:spPr>
          <a:xfrm>
            <a:off x="388955" y="764704"/>
            <a:ext cx="8353718" cy="709614"/>
          </a:xfrm>
        </p:spPr>
        <p:txBody>
          <a:bodyPr>
            <a:normAutofit fontScale="90000"/>
          </a:bodyPr>
          <a:lstStyle/>
          <a:p>
            <a:br>
              <a:rPr lang="en-GB" b="1" dirty="0"/>
            </a:br>
            <a:r>
              <a:rPr lang="en-GB" sz="2700" b="1" dirty="0">
                <a:solidFill>
                  <a:schemeClr val="tx1">
                    <a:lumMod val="65000"/>
                    <a:lumOff val="35000"/>
                  </a:schemeClr>
                </a:solidFill>
              </a:rPr>
              <a:t>Detailed discussion issue 3:</a:t>
            </a:r>
            <a:br>
              <a:rPr lang="en-GB" sz="2700" b="1" dirty="0">
                <a:solidFill>
                  <a:schemeClr val="tx1">
                    <a:lumMod val="65000"/>
                    <a:lumOff val="35000"/>
                  </a:schemeClr>
                </a:solidFill>
              </a:rPr>
            </a:br>
            <a:r>
              <a:rPr lang="en-GB" sz="2700" dirty="0">
                <a:solidFill>
                  <a:schemeClr val="tx1">
                    <a:lumMod val="65000"/>
                    <a:lumOff val="35000"/>
                  </a:schemeClr>
                </a:solidFill>
              </a:rPr>
              <a:t>Functionality to be tested</a:t>
            </a:r>
            <a:br>
              <a:rPr lang="en-GB" dirty="0"/>
            </a:br>
            <a:endParaRPr lang="en-GB" dirty="0"/>
          </a:p>
        </p:txBody>
      </p:sp>
      <p:sp>
        <p:nvSpPr>
          <p:cNvPr id="3" name="Content Placeholder 2">
            <a:extLst>
              <a:ext uri="{FF2B5EF4-FFF2-40B4-BE49-F238E27FC236}">
                <a16:creationId xmlns:a16="http://schemas.microsoft.com/office/drawing/2014/main" id="{BB9B6506-2777-4D7D-ACB8-15DD154B43CA}"/>
              </a:ext>
            </a:extLst>
          </p:cNvPr>
          <p:cNvSpPr>
            <a:spLocks noGrp="1"/>
          </p:cNvSpPr>
          <p:nvPr>
            <p:ph idx="1"/>
          </p:nvPr>
        </p:nvSpPr>
        <p:spPr/>
        <p:txBody>
          <a:bodyPr>
            <a:normAutofit/>
          </a:bodyPr>
          <a:lstStyle/>
          <a:p>
            <a:r>
              <a:rPr lang="en-GB" dirty="0"/>
              <a:t>Reference to must have functionality and potential functionality </a:t>
            </a:r>
          </a:p>
          <a:p>
            <a:pPr marL="0" indent="0">
              <a:buNone/>
            </a:pPr>
            <a:endParaRPr lang="en-GB" dirty="0"/>
          </a:p>
          <a:p>
            <a:pPr marL="0" indent="0">
              <a:buNone/>
            </a:pPr>
            <a:endParaRPr lang="en-GB" dirty="0"/>
          </a:p>
          <a:p>
            <a:pPr marL="0" indent="0">
              <a:buNone/>
            </a:pPr>
            <a:r>
              <a:rPr lang="en-GB" b="1" dirty="0"/>
              <a:t>Questions to attendees:</a:t>
            </a:r>
            <a:endParaRPr lang="en-GB" dirty="0"/>
          </a:p>
          <a:p>
            <a:pPr lvl="0"/>
            <a:r>
              <a:rPr lang="en-GB" dirty="0"/>
              <a:t>Is there other functionality that is available now that we could include as compulsory?</a:t>
            </a:r>
          </a:p>
          <a:p>
            <a:pPr lvl="0"/>
            <a:r>
              <a:rPr lang="en-GB" dirty="0"/>
              <a:t>How realistic and useful are the potential functionalities?</a:t>
            </a:r>
          </a:p>
          <a:p>
            <a:pPr lvl="0"/>
            <a:r>
              <a:rPr lang="en-GB" dirty="0"/>
              <a:t>Is there anything that BEIS can do to support inclusion of a broader range of functionalities being demonstrated? </a:t>
            </a:r>
          </a:p>
          <a:p>
            <a:endParaRPr lang="en-GB" dirty="0"/>
          </a:p>
        </p:txBody>
      </p:sp>
      <p:sp>
        <p:nvSpPr>
          <p:cNvPr id="4" name="Slide Number Placeholder 3">
            <a:extLst>
              <a:ext uri="{FF2B5EF4-FFF2-40B4-BE49-F238E27FC236}">
                <a16:creationId xmlns:a16="http://schemas.microsoft.com/office/drawing/2014/main" id="{0F1534AB-EC1C-4935-9384-93E2B1D866FB}"/>
              </a:ext>
            </a:extLst>
          </p:cNvPr>
          <p:cNvSpPr>
            <a:spLocks noGrp="1"/>
          </p:cNvSpPr>
          <p:nvPr>
            <p:ph type="sldNum" sz="quarter" idx="12"/>
          </p:nvPr>
        </p:nvSpPr>
        <p:spPr/>
        <p:txBody>
          <a:bodyPr/>
          <a:lstStyle/>
          <a:p>
            <a:fld id="{7354CB0E-1A92-43D2-B5ED-FE98F63B0344}" type="slidenum">
              <a:rPr lang="en-GB" smtClean="0"/>
              <a:t>17</a:t>
            </a:fld>
            <a:endParaRPr lang="en-GB" dirty="0"/>
          </a:p>
        </p:txBody>
      </p:sp>
    </p:spTree>
    <p:extLst>
      <p:ext uri="{BB962C8B-B14F-4D97-AF65-F5344CB8AC3E}">
        <p14:creationId xmlns:p14="http://schemas.microsoft.com/office/powerpoint/2010/main" val="501800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29A06-ECCE-4DF2-BFCB-E8C920C86473}"/>
              </a:ext>
            </a:extLst>
          </p:cNvPr>
          <p:cNvSpPr>
            <a:spLocks noGrp="1"/>
          </p:cNvSpPr>
          <p:nvPr>
            <p:ph type="title"/>
          </p:nvPr>
        </p:nvSpPr>
        <p:spPr>
          <a:xfrm>
            <a:off x="251520" y="548680"/>
            <a:ext cx="8353873" cy="709614"/>
          </a:xfrm>
        </p:spPr>
        <p:txBody>
          <a:bodyPr>
            <a:normAutofit fontScale="90000"/>
          </a:bodyPr>
          <a:lstStyle/>
          <a:p>
            <a:r>
              <a:rPr lang="en-GB" dirty="0">
                <a:solidFill>
                  <a:schemeClr val="tx1">
                    <a:lumMod val="65000"/>
                    <a:lumOff val="35000"/>
                  </a:schemeClr>
                </a:solidFill>
              </a:rPr>
              <a:t>Device Functionality to be demonstrated at trial </a:t>
            </a:r>
          </a:p>
        </p:txBody>
      </p:sp>
      <p:sp>
        <p:nvSpPr>
          <p:cNvPr id="3" name="Content Placeholder 2">
            <a:extLst>
              <a:ext uri="{FF2B5EF4-FFF2-40B4-BE49-F238E27FC236}">
                <a16:creationId xmlns:a16="http://schemas.microsoft.com/office/drawing/2014/main" id="{9E4E21EB-E1A6-415B-9159-88264DF22BE4}"/>
              </a:ext>
            </a:extLst>
          </p:cNvPr>
          <p:cNvSpPr>
            <a:spLocks noGrp="1"/>
          </p:cNvSpPr>
          <p:nvPr>
            <p:ph idx="1"/>
          </p:nvPr>
        </p:nvSpPr>
        <p:spPr>
          <a:xfrm>
            <a:off x="388800" y="1517385"/>
            <a:ext cx="8353873" cy="4287879"/>
          </a:xfrm>
        </p:spPr>
        <p:txBody>
          <a:bodyPr>
            <a:normAutofit/>
          </a:bodyPr>
          <a:lstStyle/>
          <a:p>
            <a:pPr marL="0" indent="0">
              <a:buNone/>
            </a:pPr>
            <a:r>
              <a:rPr lang="en-GB" sz="1300" dirty="0"/>
              <a:t> </a:t>
            </a:r>
          </a:p>
          <a:p>
            <a:endParaRPr lang="en-GB" dirty="0"/>
          </a:p>
        </p:txBody>
      </p:sp>
      <p:sp>
        <p:nvSpPr>
          <p:cNvPr id="4" name="Slide Number Placeholder 3">
            <a:extLst>
              <a:ext uri="{FF2B5EF4-FFF2-40B4-BE49-F238E27FC236}">
                <a16:creationId xmlns:a16="http://schemas.microsoft.com/office/drawing/2014/main" id="{6B1BFEEC-83E6-46FE-B5D0-E6AD04EFCC33}"/>
              </a:ext>
            </a:extLst>
          </p:cNvPr>
          <p:cNvSpPr>
            <a:spLocks noGrp="1"/>
          </p:cNvSpPr>
          <p:nvPr>
            <p:ph type="sldNum" sz="quarter" idx="12"/>
          </p:nvPr>
        </p:nvSpPr>
        <p:spPr/>
        <p:txBody>
          <a:bodyPr/>
          <a:lstStyle/>
          <a:p>
            <a:fld id="{7354CB0E-1A92-43D2-B5ED-FE98F63B0344}" type="slidenum">
              <a:rPr lang="en-GB" smtClean="0"/>
              <a:t>18</a:t>
            </a:fld>
            <a:endParaRPr lang="en-GB" dirty="0"/>
          </a:p>
        </p:txBody>
      </p:sp>
      <p:graphicFrame>
        <p:nvGraphicFramePr>
          <p:cNvPr id="5" name="Table 4">
            <a:extLst>
              <a:ext uri="{FF2B5EF4-FFF2-40B4-BE49-F238E27FC236}">
                <a16:creationId xmlns:a16="http://schemas.microsoft.com/office/drawing/2014/main" id="{E902F27B-A730-4AAD-8B1B-05D742688FE5}"/>
              </a:ext>
            </a:extLst>
          </p:cNvPr>
          <p:cNvGraphicFramePr>
            <a:graphicFrameLocks noGrp="1"/>
          </p:cNvGraphicFramePr>
          <p:nvPr/>
        </p:nvGraphicFramePr>
        <p:xfrm>
          <a:off x="196698" y="1124744"/>
          <a:ext cx="8839798" cy="5029200"/>
        </p:xfrm>
        <a:graphic>
          <a:graphicData uri="http://schemas.openxmlformats.org/drawingml/2006/table">
            <a:tbl>
              <a:tblPr firstRow="1" bandRow="1">
                <a:tableStyleId>{5C22544A-7EE6-4342-B048-85BDC9FD1C3A}</a:tableStyleId>
              </a:tblPr>
              <a:tblGrid>
                <a:gridCol w="4936399">
                  <a:extLst>
                    <a:ext uri="{9D8B030D-6E8A-4147-A177-3AD203B41FA5}">
                      <a16:colId xmlns:a16="http://schemas.microsoft.com/office/drawing/2014/main" val="4182661911"/>
                    </a:ext>
                  </a:extLst>
                </a:gridCol>
                <a:gridCol w="3903399">
                  <a:extLst>
                    <a:ext uri="{9D8B030D-6E8A-4147-A177-3AD203B41FA5}">
                      <a16:colId xmlns:a16="http://schemas.microsoft.com/office/drawing/2014/main" val="848797890"/>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Must have functionality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Potential functionality that could be included in the trial</a:t>
                      </a:r>
                    </a:p>
                  </a:txBody>
                  <a:tcPr/>
                </a:tc>
                <a:extLst>
                  <a:ext uri="{0D108BD9-81ED-4DB2-BD59-A6C34878D82A}">
                    <a16:rowId xmlns:a16="http://schemas.microsoft.com/office/drawing/2014/main" val="29120639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for an energy supplier to securely control load using a charger connected to the smart metering system</a:t>
                      </a:r>
                    </a:p>
                    <a:p>
                      <a:endParaRPr lang="en-GB" sz="1200" dirty="0"/>
                    </a:p>
                  </a:txBody>
                  <a:tcPr/>
                </a:tc>
                <a:tc>
                  <a:txBody>
                    <a:bodyPr/>
                    <a:lstStyle/>
                    <a:p>
                      <a:pPr lvl="0"/>
                      <a:r>
                        <a:rPr lang="en-GB" sz="1200" dirty="0"/>
                        <a:t>The ability to remotely enable and disable frequency response or other modes of operation </a:t>
                      </a:r>
                    </a:p>
                    <a:p>
                      <a:pPr lvl="0"/>
                      <a:endParaRPr lang="en-GB" sz="1200" dirty="0"/>
                    </a:p>
                    <a:p>
                      <a:pPr lvl="0"/>
                      <a:r>
                        <a:rPr lang="en-GB" sz="1200" dirty="0"/>
                        <a:t>For example, enabling and disabling fast frequency response mode built into the charger </a:t>
                      </a:r>
                    </a:p>
                    <a:p>
                      <a:endParaRPr lang="en-GB" sz="1200" dirty="0"/>
                    </a:p>
                  </a:txBody>
                  <a:tcPr/>
                </a:tc>
                <a:extLst>
                  <a:ext uri="{0D108BD9-81ED-4DB2-BD59-A6C34878D82A}">
                    <a16:rowId xmlns:a16="http://schemas.microsoft.com/office/drawing/2014/main" val="6977170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to remotely configure two levels of charging expressed as a percentage of the maximum charging capacity of the supply to the charger</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To demonstrate the interoperability of the devices e.g. by switching the charge point operator across the two trials. </a:t>
                      </a:r>
                    </a:p>
                  </a:txBody>
                  <a:tcPr/>
                </a:tc>
                <a:extLst>
                  <a:ext uri="{0D108BD9-81ED-4DB2-BD59-A6C34878D82A}">
                    <a16:rowId xmlns:a16="http://schemas.microsoft.com/office/drawing/2014/main" val="285214186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For example, 100% of full charging capacity and 75% of full charging capacity</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Demonstrate ‘concept’ of a third party influencing or controlling load e.g. DNO</a:t>
                      </a:r>
                    </a:p>
                  </a:txBody>
                  <a:tcPr/>
                </a:tc>
                <a:extLst>
                  <a:ext uri="{0D108BD9-81ED-4DB2-BD59-A6C34878D82A}">
                    <a16:rowId xmlns:a16="http://schemas.microsoft.com/office/drawing/2014/main" val="26496136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to work with existing vehicle charging or other load specific protocols depending on the nature of the bid</a:t>
                      </a:r>
                    </a:p>
                    <a:p>
                      <a:endParaRPr lang="en-GB" sz="1200" dirty="0"/>
                    </a:p>
                  </a:txBody>
                  <a:tcPr/>
                </a:tc>
                <a:tc>
                  <a:txBody>
                    <a:bodyPr/>
                    <a:lstStyle/>
                    <a:p>
                      <a:endParaRPr lang="en-GB" sz="1200"/>
                    </a:p>
                  </a:txBody>
                  <a:tcPr/>
                </a:tc>
                <a:extLst>
                  <a:ext uri="{0D108BD9-81ED-4DB2-BD59-A6C34878D82A}">
                    <a16:rowId xmlns:a16="http://schemas.microsoft.com/office/drawing/2014/main" val="315778552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to log and communicate the dates and times of: load control events; and enablement/ disablement of frequency response</a:t>
                      </a:r>
                    </a:p>
                    <a:p>
                      <a:endParaRPr lang="en-GB" sz="1200" dirty="0"/>
                    </a:p>
                  </a:txBody>
                  <a:tcPr/>
                </a:tc>
                <a:tc>
                  <a:txBody>
                    <a:bodyPr/>
                    <a:lstStyle/>
                    <a:p>
                      <a:endParaRPr lang="en-GB" sz="1200" dirty="0"/>
                    </a:p>
                  </a:txBody>
                  <a:tcPr/>
                </a:tc>
                <a:extLst>
                  <a:ext uri="{0D108BD9-81ED-4DB2-BD59-A6C34878D82A}">
                    <a16:rowId xmlns:a16="http://schemas.microsoft.com/office/drawing/2014/main" val="13411171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to monitor and record energy consumption (either using smart meter data or another out of band method)</a:t>
                      </a:r>
                    </a:p>
                    <a:p>
                      <a:endParaRPr lang="en-GB" sz="1200" dirty="0"/>
                    </a:p>
                  </a:txBody>
                  <a:tcPr/>
                </a:tc>
                <a:tc>
                  <a:txBody>
                    <a:bodyPr/>
                    <a:lstStyle/>
                    <a:p>
                      <a:endParaRPr lang="en-GB" sz="1200" dirty="0"/>
                    </a:p>
                  </a:txBody>
                  <a:tcPr/>
                </a:tc>
                <a:extLst>
                  <a:ext uri="{0D108BD9-81ED-4DB2-BD59-A6C34878D82A}">
                    <a16:rowId xmlns:a16="http://schemas.microsoft.com/office/drawing/2014/main" val="1874369758"/>
                  </a:ext>
                </a:extLst>
              </a:tr>
            </a:tbl>
          </a:graphicData>
        </a:graphic>
      </p:graphicFrame>
    </p:spTree>
    <p:extLst>
      <p:ext uri="{BB962C8B-B14F-4D97-AF65-F5344CB8AC3E}">
        <p14:creationId xmlns:p14="http://schemas.microsoft.com/office/powerpoint/2010/main" val="3087209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Down 2">
            <a:extLst>
              <a:ext uri="{FF2B5EF4-FFF2-40B4-BE49-F238E27FC236}">
                <a16:creationId xmlns:a16="http://schemas.microsoft.com/office/drawing/2014/main" id="{5917A095-8907-400A-A777-EE525F00864A}"/>
              </a:ext>
            </a:extLst>
          </p:cNvPr>
          <p:cNvSpPr/>
          <p:nvPr/>
        </p:nvSpPr>
        <p:spPr>
          <a:xfrm>
            <a:off x="198319" y="2276872"/>
            <a:ext cx="8599412" cy="2913419"/>
          </a:xfrm>
          <a:prstGeom prst="downArrow">
            <a:avLst>
              <a:gd name="adj1" fmla="val 75379"/>
              <a:gd name="adj2" fmla="val 50000"/>
            </a:avLst>
          </a:prstGeom>
          <a:solidFill>
            <a:schemeClr val="accent1">
              <a:alpha val="4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7AEEBE11-A062-4D47-BD96-86D723954159}"/>
              </a:ext>
            </a:extLst>
          </p:cNvPr>
          <p:cNvSpPr>
            <a:spLocks noGrp="1"/>
          </p:cNvSpPr>
          <p:nvPr>
            <p:ph type="title"/>
          </p:nvPr>
        </p:nvSpPr>
        <p:spPr>
          <a:xfrm>
            <a:off x="181597" y="590710"/>
            <a:ext cx="8625902" cy="709614"/>
          </a:xfrm>
        </p:spPr>
        <p:txBody>
          <a:bodyPr/>
          <a:lstStyle/>
          <a:p>
            <a:pPr algn="ctr"/>
            <a:r>
              <a:rPr lang="en-GB" dirty="0">
                <a:solidFill>
                  <a:schemeClr val="tx1">
                    <a:lumMod val="65000"/>
                    <a:lumOff val="35000"/>
                  </a:schemeClr>
                </a:solidFill>
                <a:latin typeface="+mn-lt"/>
              </a:rPr>
              <a:t>Objectives of Today </a:t>
            </a:r>
          </a:p>
        </p:txBody>
      </p:sp>
      <p:sp>
        <p:nvSpPr>
          <p:cNvPr id="4" name="Slide Number Placeholder 3">
            <a:extLst>
              <a:ext uri="{FF2B5EF4-FFF2-40B4-BE49-F238E27FC236}">
                <a16:creationId xmlns:a16="http://schemas.microsoft.com/office/drawing/2014/main" id="{9D997672-E407-46D1-9DF4-2CC2917B83F5}"/>
              </a:ext>
            </a:extLst>
          </p:cNvPr>
          <p:cNvSpPr>
            <a:spLocks noGrp="1"/>
          </p:cNvSpPr>
          <p:nvPr>
            <p:ph type="sldNum" sz="quarter" idx="12"/>
          </p:nvPr>
        </p:nvSpPr>
        <p:spPr/>
        <p:txBody>
          <a:bodyPr/>
          <a:lstStyle/>
          <a:p>
            <a:fld id="{7354CB0E-1A92-43D2-B5ED-FE98F63B0344}" type="slidenum">
              <a:rPr lang="en-GB" smtClean="0">
                <a:latin typeface="+mn-lt"/>
              </a:rPr>
              <a:t>2</a:t>
            </a:fld>
            <a:endParaRPr lang="en-GB" dirty="0">
              <a:latin typeface="+mn-lt"/>
            </a:endParaRPr>
          </a:p>
        </p:txBody>
      </p:sp>
      <p:sp>
        <p:nvSpPr>
          <p:cNvPr id="8" name="Rectangle 7">
            <a:extLst>
              <a:ext uri="{FF2B5EF4-FFF2-40B4-BE49-F238E27FC236}">
                <a16:creationId xmlns:a16="http://schemas.microsoft.com/office/drawing/2014/main" id="{29019237-57D7-4250-B2E5-333EAD5DCDC2}"/>
              </a:ext>
            </a:extLst>
          </p:cNvPr>
          <p:cNvSpPr/>
          <p:nvPr/>
        </p:nvSpPr>
        <p:spPr>
          <a:xfrm>
            <a:off x="198319" y="1300324"/>
            <a:ext cx="2861513" cy="830997"/>
          </a:xfrm>
          <a:prstGeom prst="rect">
            <a:avLst/>
          </a:prstGeom>
          <a:solidFill>
            <a:schemeClr val="accent6">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Allow bidders to ask questions </a:t>
            </a:r>
            <a:endParaRPr lang="en-GB" sz="1600" b="1" dirty="0">
              <a:solidFill>
                <a:schemeClr val="bg1"/>
              </a:solidFill>
              <a:cs typeface="Calibri" panose="020F0502020204030204" pitchFamily="34" charset="0"/>
            </a:endParaRPr>
          </a:p>
        </p:txBody>
      </p:sp>
      <p:sp>
        <p:nvSpPr>
          <p:cNvPr id="10" name="Rectangle 9">
            <a:extLst>
              <a:ext uri="{FF2B5EF4-FFF2-40B4-BE49-F238E27FC236}">
                <a16:creationId xmlns:a16="http://schemas.microsoft.com/office/drawing/2014/main" id="{3E869EAF-402C-445A-8CB6-950F033B5E06}"/>
              </a:ext>
            </a:extLst>
          </p:cNvPr>
          <p:cNvSpPr/>
          <p:nvPr/>
        </p:nvSpPr>
        <p:spPr>
          <a:xfrm>
            <a:off x="3059832" y="1300324"/>
            <a:ext cx="2851050" cy="830997"/>
          </a:xfrm>
          <a:prstGeom prst="rect">
            <a:avLst/>
          </a:prstGeom>
          <a:solidFill>
            <a:schemeClr val="accent4">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1600" b="1" dirty="0">
                <a:solidFill>
                  <a:schemeClr val="bg1"/>
                </a:solidFill>
                <a:cs typeface="Calibri" panose="020F0502020204030204" pitchFamily="34" charset="0"/>
              </a:rPr>
              <a:t>Seek Industry inputs on the structure of the project </a:t>
            </a:r>
            <a:endParaRPr lang="en-GB" sz="1600" dirty="0">
              <a:solidFill>
                <a:schemeClr val="bg1"/>
              </a:solidFill>
              <a:cs typeface="Calibri" panose="020F0502020204030204" pitchFamily="34" charset="0"/>
            </a:endParaRPr>
          </a:p>
        </p:txBody>
      </p:sp>
      <p:sp>
        <p:nvSpPr>
          <p:cNvPr id="16" name="Rectangle 15">
            <a:extLst>
              <a:ext uri="{FF2B5EF4-FFF2-40B4-BE49-F238E27FC236}">
                <a16:creationId xmlns:a16="http://schemas.microsoft.com/office/drawing/2014/main" id="{A54D39F4-B05B-420B-BF0B-2F7884155B24}"/>
              </a:ext>
            </a:extLst>
          </p:cNvPr>
          <p:cNvSpPr/>
          <p:nvPr/>
        </p:nvSpPr>
        <p:spPr>
          <a:xfrm>
            <a:off x="5915769" y="1300324"/>
            <a:ext cx="2858365" cy="830997"/>
          </a:xfrm>
          <a:prstGeom prst="rect">
            <a:avLst/>
          </a:prstGeom>
          <a:solidFill>
            <a:schemeClr val="accent5">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cs typeface="Calibri" panose="020F0502020204030204" pitchFamily="34" charset="0"/>
              </a:rPr>
              <a:t>Networking Opportunities</a:t>
            </a:r>
            <a:endParaRPr lang="en-GB" sz="1600" dirty="0">
              <a:solidFill>
                <a:schemeClr val="bg1"/>
              </a:solidFill>
              <a:cs typeface="Calibri" panose="020F0502020204030204" pitchFamily="34" charset="0"/>
            </a:endParaRPr>
          </a:p>
        </p:txBody>
      </p:sp>
      <p:sp>
        <p:nvSpPr>
          <p:cNvPr id="13" name="Rectangle 12">
            <a:extLst>
              <a:ext uri="{FF2B5EF4-FFF2-40B4-BE49-F238E27FC236}">
                <a16:creationId xmlns:a16="http://schemas.microsoft.com/office/drawing/2014/main" id="{53E00905-E6A6-4BA3-8C21-6E638E3FC745}"/>
              </a:ext>
            </a:extLst>
          </p:cNvPr>
          <p:cNvSpPr/>
          <p:nvPr/>
        </p:nvSpPr>
        <p:spPr>
          <a:xfrm>
            <a:off x="198319" y="5301208"/>
            <a:ext cx="8575815" cy="830997"/>
          </a:xfrm>
          <a:prstGeom prst="rect">
            <a:avLst/>
          </a:prstGeom>
          <a:solidFill>
            <a:schemeClr val="accent2">
              <a:lumMod val="50000"/>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Improve quality of bids</a:t>
            </a:r>
            <a:endParaRPr lang="en-GB" sz="1600" b="1" dirty="0">
              <a:solidFill>
                <a:schemeClr val="bg1"/>
              </a:solidFill>
              <a:cs typeface="Calibri" panose="020F0502020204030204" pitchFamily="34" charset="0"/>
            </a:endParaRPr>
          </a:p>
        </p:txBody>
      </p:sp>
    </p:spTree>
    <p:extLst>
      <p:ext uri="{BB962C8B-B14F-4D97-AF65-F5344CB8AC3E}">
        <p14:creationId xmlns:p14="http://schemas.microsoft.com/office/powerpoint/2010/main" val="2488148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B7A63-7811-4614-8F94-CCFA56927AF6}"/>
              </a:ext>
            </a:extLst>
          </p:cNvPr>
          <p:cNvSpPr>
            <a:spLocks noGrp="1"/>
          </p:cNvSpPr>
          <p:nvPr>
            <p:ph type="title"/>
          </p:nvPr>
        </p:nvSpPr>
        <p:spPr>
          <a:xfrm>
            <a:off x="353032" y="476672"/>
            <a:ext cx="8353873" cy="709614"/>
          </a:xfrm>
        </p:spPr>
        <p:txBody>
          <a:bodyPr/>
          <a:lstStyle/>
          <a:p>
            <a:r>
              <a:rPr lang="en-GB" dirty="0">
                <a:solidFill>
                  <a:schemeClr val="tx1">
                    <a:lumMod val="65000"/>
                    <a:lumOff val="35000"/>
                  </a:schemeClr>
                </a:solidFill>
              </a:rPr>
              <a:t>Today’s Agenda </a:t>
            </a:r>
          </a:p>
        </p:txBody>
      </p:sp>
      <p:sp>
        <p:nvSpPr>
          <p:cNvPr id="4" name="Slide Number Placeholder 3">
            <a:extLst>
              <a:ext uri="{FF2B5EF4-FFF2-40B4-BE49-F238E27FC236}">
                <a16:creationId xmlns:a16="http://schemas.microsoft.com/office/drawing/2014/main" id="{2A890C0E-9241-4AC7-BCB4-4D801B62329D}"/>
              </a:ext>
            </a:extLst>
          </p:cNvPr>
          <p:cNvSpPr>
            <a:spLocks noGrp="1"/>
          </p:cNvSpPr>
          <p:nvPr>
            <p:ph type="sldNum" sz="quarter" idx="12"/>
          </p:nvPr>
        </p:nvSpPr>
        <p:spPr/>
        <p:txBody>
          <a:bodyPr/>
          <a:lstStyle/>
          <a:p>
            <a:fld id="{7354CB0E-1A92-43D2-B5ED-FE98F63B0344}" type="slidenum">
              <a:rPr lang="en-GB" smtClean="0"/>
              <a:t>3</a:t>
            </a:fld>
            <a:endParaRPr lang="en-GB" dirty="0"/>
          </a:p>
        </p:txBody>
      </p:sp>
      <p:graphicFrame>
        <p:nvGraphicFramePr>
          <p:cNvPr id="7" name="Table 6">
            <a:extLst>
              <a:ext uri="{FF2B5EF4-FFF2-40B4-BE49-F238E27FC236}">
                <a16:creationId xmlns:a16="http://schemas.microsoft.com/office/drawing/2014/main" id="{46D0088C-E20C-4479-BA95-E8A80E5DEB92}"/>
              </a:ext>
            </a:extLst>
          </p:cNvPr>
          <p:cNvGraphicFramePr>
            <a:graphicFrameLocks noGrp="1"/>
          </p:cNvGraphicFramePr>
          <p:nvPr>
            <p:extLst>
              <p:ext uri="{D42A27DB-BD31-4B8C-83A1-F6EECF244321}">
                <p14:modId xmlns:p14="http://schemas.microsoft.com/office/powerpoint/2010/main" val="2665575179"/>
              </p:ext>
            </p:extLst>
          </p:nvPr>
        </p:nvGraphicFramePr>
        <p:xfrm>
          <a:off x="353033" y="1689894"/>
          <a:ext cx="8251415" cy="4150877"/>
        </p:xfrm>
        <a:graphic>
          <a:graphicData uri="http://schemas.openxmlformats.org/drawingml/2006/table">
            <a:tbl>
              <a:tblPr firstRow="1" firstCol="1" bandRow="1">
                <a:tableStyleId>{5C22544A-7EE6-4342-B048-85BDC9FD1C3A}</a:tableStyleId>
              </a:tblPr>
              <a:tblGrid>
                <a:gridCol w="1051172">
                  <a:extLst>
                    <a:ext uri="{9D8B030D-6E8A-4147-A177-3AD203B41FA5}">
                      <a16:colId xmlns:a16="http://schemas.microsoft.com/office/drawing/2014/main" val="2690397436"/>
                    </a:ext>
                  </a:extLst>
                </a:gridCol>
                <a:gridCol w="4175907">
                  <a:extLst>
                    <a:ext uri="{9D8B030D-6E8A-4147-A177-3AD203B41FA5}">
                      <a16:colId xmlns:a16="http://schemas.microsoft.com/office/drawing/2014/main" val="2116105825"/>
                    </a:ext>
                  </a:extLst>
                </a:gridCol>
                <a:gridCol w="936104">
                  <a:extLst>
                    <a:ext uri="{9D8B030D-6E8A-4147-A177-3AD203B41FA5}">
                      <a16:colId xmlns:a16="http://schemas.microsoft.com/office/drawing/2014/main" val="3038799485"/>
                    </a:ext>
                  </a:extLst>
                </a:gridCol>
                <a:gridCol w="2088232">
                  <a:extLst>
                    <a:ext uri="{9D8B030D-6E8A-4147-A177-3AD203B41FA5}">
                      <a16:colId xmlns:a16="http://schemas.microsoft.com/office/drawing/2014/main" val="2829507400"/>
                    </a:ext>
                  </a:extLst>
                </a:gridCol>
              </a:tblGrid>
              <a:tr h="0">
                <a:tc>
                  <a:txBody>
                    <a:bodyPr/>
                    <a:lstStyle/>
                    <a:p>
                      <a:pPr>
                        <a:spcAft>
                          <a:spcPts val="0"/>
                        </a:spcAft>
                      </a:pPr>
                      <a:r>
                        <a:rPr lang="en-GB" sz="1200">
                          <a:effectLst/>
                        </a:rPr>
                        <a:t>Item</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a:effectLst/>
                        </a:rPr>
                        <a:t>Subject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lgn="ctr">
                        <a:spcAft>
                          <a:spcPts val="0"/>
                        </a:spcAft>
                      </a:pPr>
                      <a:r>
                        <a:rPr lang="en-GB" sz="1200">
                          <a:effectLst/>
                        </a:rPr>
                        <a:t>Timing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effectLst/>
                        </a:rPr>
                        <a:t>Who</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1487144909"/>
                  </a:ext>
                </a:extLst>
              </a:tr>
              <a:tr h="527435">
                <a:tc>
                  <a:txBody>
                    <a:bodyPr/>
                    <a:lstStyle/>
                    <a:p>
                      <a:pPr marL="342900" lvl="0" indent="-342900">
                        <a:spcAft>
                          <a:spcPts val="0"/>
                        </a:spcAft>
                        <a:buFont typeface="+mj-lt"/>
                        <a:buAutoNum type="arabicPeriod"/>
                      </a:pPr>
                      <a:r>
                        <a:rPr lang="en-GB" sz="1200">
                          <a:effectLst/>
                        </a:rPr>
                        <a: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a:solidFill>
                            <a:schemeClr val="tx1">
                              <a:lumMod val="75000"/>
                              <a:lumOff val="25000"/>
                            </a:schemeClr>
                          </a:solidFill>
                          <a:effectLst/>
                        </a:rPr>
                        <a:t>Introduction / Objectives of the day</a:t>
                      </a:r>
                      <a:endParaRPr lang="en-GB"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lgn="ctr">
                        <a:spcAft>
                          <a:spcPts val="0"/>
                        </a:spcAft>
                      </a:pPr>
                      <a:r>
                        <a:rPr lang="en-GB" sz="1200">
                          <a:solidFill>
                            <a:schemeClr val="tx1">
                              <a:lumMod val="75000"/>
                              <a:lumOff val="25000"/>
                            </a:schemeClr>
                          </a:solidFill>
                          <a:effectLst/>
                        </a:rPr>
                        <a:t>10:00 </a:t>
                      </a:r>
                      <a:endParaRPr lang="en-GB"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Ben Cattermole, SMIP</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3313350337"/>
                  </a:ext>
                </a:extLst>
              </a:tr>
              <a:tr h="263717">
                <a:tc>
                  <a:txBody>
                    <a:bodyPr/>
                    <a:lstStyle/>
                    <a:p>
                      <a:pPr marL="0" lvl="0" indent="0">
                        <a:spcAft>
                          <a:spcPts val="0"/>
                        </a:spcAft>
                        <a:buFont typeface="+mj-lt"/>
                        <a:buNone/>
                      </a:pPr>
                      <a:r>
                        <a:rPr lang="en-GB" sz="1200" dirty="0">
                          <a:effectLst/>
                          <a:latin typeface="Calibri" panose="020F0502020204030204" pitchFamily="34" charset="0"/>
                          <a:ea typeface="Calibri" panose="020F0502020204030204" pitchFamily="34" charset="0"/>
                          <a:cs typeface="Times New Roman" panose="02020603050405020304" pitchFamily="18" charset="0"/>
                        </a:rPr>
                        <a:t>2. </a:t>
                      </a:r>
                    </a:p>
                  </a:txBody>
                  <a:tcPr marL="53942" marR="53942" marT="0" marB="0"/>
                </a:tc>
                <a:tc>
                  <a:txBody>
                    <a:bodyPr/>
                    <a:lstStyle/>
                    <a:p>
                      <a:pPr>
                        <a:spcAft>
                          <a:spcPts val="0"/>
                        </a:spcAft>
                      </a:pPr>
                      <a:r>
                        <a:rPr lang="en-GB" sz="1200" dirty="0">
                          <a:solidFill>
                            <a:schemeClr val="tx1">
                              <a:lumMod val="75000"/>
                              <a:lumOff val="25000"/>
                            </a:schemeClr>
                          </a:solidFill>
                          <a:effectLst/>
                        </a:rPr>
                        <a:t>Overview and Objectives of Innovation Funding </a:t>
                      </a:r>
                    </a:p>
                    <a:p>
                      <a:pPr>
                        <a:spcAft>
                          <a:spcPts val="0"/>
                        </a:spcAft>
                      </a:pPr>
                      <a:r>
                        <a:rPr lang="en-GB" sz="1200" dirty="0">
                          <a:solidFill>
                            <a:schemeClr val="tx1">
                              <a:lumMod val="75000"/>
                              <a:lumOff val="25000"/>
                            </a:schemeClr>
                          </a:solidFill>
                          <a:effectLst/>
                        </a:rPr>
                        <a:t>short Q+A</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lgn="ctr">
                        <a:spcAft>
                          <a:spcPts val="0"/>
                        </a:spcAft>
                      </a:pPr>
                      <a:r>
                        <a:rPr lang="en-GB" sz="1200">
                          <a:solidFill>
                            <a:schemeClr val="tx1">
                              <a:lumMod val="75000"/>
                              <a:lumOff val="25000"/>
                            </a:schemeClr>
                          </a:solidFill>
                          <a:effectLst/>
                        </a:rPr>
                        <a:t>10:10 </a:t>
                      </a:r>
                      <a:endParaRPr lang="en-GB"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Sally Fenton, BEIS </a:t>
                      </a:r>
                    </a:p>
                    <a:p>
                      <a:pPr>
                        <a:spcAft>
                          <a:spcPts val="0"/>
                        </a:spcAft>
                      </a:pPr>
                      <a:r>
                        <a:rPr lang="en-GB" sz="1200" dirty="0">
                          <a:solidFill>
                            <a:schemeClr val="tx1">
                              <a:lumMod val="75000"/>
                              <a:lumOff val="25000"/>
                            </a:schemeClr>
                          </a:solidFill>
                          <a:effectLst/>
                        </a:rPr>
                        <a:t>Science and Innovation</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2631709524"/>
                  </a:ext>
                </a:extLst>
              </a:tr>
              <a:tr h="263717">
                <a:tc>
                  <a:txBody>
                    <a:bodyPr/>
                    <a:lstStyle/>
                    <a:p>
                      <a:pPr marL="0" lvl="0" indent="0">
                        <a:spcAft>
                          <a:spcPts val="0"/>
                        </a:spcAft>
                        <a:buFont typeface="+mj-lt"/>
                        <a:buNone/>
                      </a:pPr>
                      <a:r>
                        <a:rPr lang="en-GB" sz="1200" dirty="0">
                          <a:effectLst/>
                          <a:latin typeface="Calibri" panose="020F0502020204030204" pitchFamily="34" charset="0"/>
                          <a:ea typeface="Calibri" panose="020F0502020204030204" pitchFamily="34" charset="0"/>
                          <a:cs typeface="Times New Roman" panose="02020603050405020304" pitchFamily="18" charset="0"/>
                        </a:rPr>
                        <a:t>3. </a:t>
                      </a:r>
                    </a:p>
                  </a:txBody>
                  <a:tcPr marL="53942" marR="53942" marT="0" marB="0"/>
                </a:tc>
                <a:tc>
                  <a:txBody>
                    <a:bodyPr/>
                    <a:lstStyle/>
                    <a:p>
                      <a:pPr>
                        <a:spcAft>
                          <a:spcPts val="0"/>
                        </a:spcAft>
                      </a:pPr>
                      <a:r>
                        <a:rPr lang="en-GB" sz="1200" dirty="0">
                          <a:solidFill>
                            <a:schemeClr val="tx1">
                              <a:lumMod val="75000"/>
                              <a:lumOff val="25000"/>
                            </a:schemeClr>
                          </a:solidFill>
                          <a:effectLst/>
                        </a:rPr>
                        <a:t>Over of Smart Meter Roll out </a:t>
                      </a:r>
                    </a:p>
                    <a:p>
                      <a:pPr>
                        <a:spcAft>
                          <a:spcPts val="0"/>
                        </a:spcAft>
                      </a:pPr>
                      <a:r>
                        <a:rPr lang="en-GB" sz="1200" dirty="0">
                          <a:solidFill>
                            <a:schemeClr val="tx1">
                              <a:lumMod val="75000"/>
                              <a:lumOff val="25000"/>
                            </a:schemeClr>
                          </a:solidFill>
                          <a:effectLst/>
                        </a:rPr>
                        <a:t>short Q+A</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lgn="ctr">
                        <a:spcAft>
                          <a:spcPts val="0"/>
                        </a:spcAft>
                      </a:pPr>
                      <a:r>
                        <a:rPr lang="en-GB" sz="1200">
                          <a:solidFill>
                            <a:schemeClr val="tx1">
                              <a:lumMod val="75000"/>
                              <a:lumOff val="25000"/>
                            </a:schemeClr>
                          </a:solidFill>
                          <a:effectLst/>
                        </a:rPr>
                        <a:t>10:25</a:t>
                      </a:r>
                      <a:endParaRPr lang="en-GB"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Duncan Stone, SMIP</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1211367846"/>
                  </a:ext>
                </a:extLst>
              </a:tr>
              <a:tr h="263717">
                <a:tc>
                  <a:txBody>
                    <a:bodyPr/>
                    <a:lstStyle/>
                    <a:p>
                      <a:pPr marL="0" lvl="0" indent="0">
                        <a:spcAft>
                          <a:spcPts val="0"/>
                        </a:spcAft>
                        <a:buFont typeface="+mj-lt"/>
                        <a:buNone/>
                      </a:pPr>
                      <a:r>
                        <a:rPr lang="en-GB" sz="1200" dirty="0">
                          <a:effectLst/>
                        </a:rPr>
                        <a:t>4.  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Objectives and scope of the project + high level Q+A </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lgn="ctr">
                        <a:spcAft>
                          <a:spcPts val="0"/>
                        </a:spcAft>
                      </a:pPr>
                      <a:r>
                        <a:rPr lang="en-GB" sz="1200">
                          <a:solidFill>
                            <a:schemeClr val="tx1">
                              <a:lumMod val="75000"/>
                              <a:lumOff val="25000"/>
                            </a:schemeClr>
                          </a:solidFill>
                          <a:effectLst/>
                        </a:rPr>
                        <a:t>10:40</a:t>
                      </a:r>
                      <a:endParaRPr lang="en-GB"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Ben Cattermole</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302911853"/>
                  </a:ext>
                </a:extLst>
              </a:tr>
              <a:tr h="263717">
                <a:tc>
                  <a:txBody>
                    <a:bodyPr/>
                    <a:lstStyle/>
                    <a:p>
                      <a:pPr marL="0" lvl="0" indent="0">
                        <a:spcAft>
                          <a:spcPts val="0"/>
                        </a:spcAft>
                        <a:buFont typeface="+mj-lt"/>
                        <a:buNone/>
                      </a:pPr>
                      <a:r>
                        <a:rPr lang="en-GB" sz="1200" dirty="0">
                          <a:effectLst/>
                        </a:rPr>
                        <a:t>5.  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Procurement Procedure with short Q+A</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lgn="ctr">
                        <a:spcAft>
                          <a:spcPts val="0"/>
                        </a:spcAft>
                      </a:pPr>
                      <a:r>
                        <a:rPr lang="en-GB" sz="1200">
                          <a:solidFill>
                            <a:schemeClr val="tx1">
                              <a:lumMod val="75000"/>
                              <a:lumOff val="25000"/>
                            </a:schemeClr>
                          </a:solidFill>
                          <a:effectLst/>
                        </a:rPr>
                        <a:t>11:10</a:t>
                      </a:r>
                      <a:endParaRPr lang="en-GB"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Ben Brenton, BEIS Procurement </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997065187"/>
                  </a:ext>
                </a:extLst>
              </a:tr>
              <a:tr h="131859">
                <a:tc>
                  <a:txBody>
                    <a:bodyPr/>
                    <a:lstStyle/>
                    <a:p>
                      <a:pPr marL="0" lvl="0" indent="0">
                        <a:spcAft>
                          <a:spcPts val="0"/>
                        </a:spcAft>
                        <a:buFont typeface="+mj-lt"/>
                        <a:buNone/>
                      </a:pPr>
                      <a:r>
                        <a:rPr lang="en-GB" sz="1200" dirty="0">
                          <a:effectLst/>
                          <a:latin typeface="Calibri" panose="020F0502020204030204" pitchFamily="34" charset="0"/>
                          <a:ea typeface="Calibri" panose="020F0502020204030204" pitchFamily="34" charset="0"/>
                          <a:cs typeface="Times New Roman" panose="02020603050405020304" pitchFamily="18" charset="0"/>
                        </a:rPr>
                        <a:t>6. </a:t>
                      </a:r>
                    </a:p>
                  </a:txBody>
                  <a:tcPr marL="53942" marR="53942" marT="0" marB="0"/>
                </a:tc>
                <a:tc>
                  <a:txBody>
                    <a:bodyPr/>
                    <a:lstStyle/>
                    <a:p>
                      <a:pPr>
                        <a:spcAft>
                          <a:spcPts val="0"/>
                        </a:spcAft>
                      </a:pPr>
                      <a:r>
                        <a:rPr lang="en-GB" sz="1200" dirty="0">
                          <a:solidFill>
                            <a:schemeClr val="tx1">
                              <a:lumMod val="75000"/>
                              <a:lumOff val="25000"/>
                            </a:schemeClr>
                          </a:solidFill>
                          <a:effectLst/>
                        </a:rPr>
                        <a:t>Coffee Break </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lgn="ctr">
                        <a:spcAft>
                          <a:spcPts val="0"/>
                        </a:spcAft>
                      </a:pPr>
                      <a:r>
                        <a:rPr lang="en-GB" sz="1200">
                          <a:solidFill>
                            <a:schemeClr val="tx1">
                              <a:lumMod val="75000"/>
                              <a:lumOff val="25000"/>
                            </a:schemeClr>
                          </a:solidFill>
                          <a:effectLst/>
                        </a:rPr>
                        <a:t>11:30</a:t>
                      </a:r>
                      <a:endParaRPr lang="en-GB"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 </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2872803570"/>
                  </a:ext>
                </a:extLst>
              </a:tr>
              <a:tr h="1348045">
                <a:tc>
                  <a:txBody>
                    <a:bodyPr/>
                    <a:lstStyle/>
                    <a:p>
                      <a:pPr marL="0" lvl="0" indent="0">
                        <a:spcAft>
                          <a:spcPts val="0"/>
                        </a:spcAft>
                        <a:buFont typeface="+mj-lt"/>
                        <a:buNone/>
                      </a:pPr>
                      <a:r>
                        <a:rPr lang="en-GB" sz="1200" dirty="0">
                          <a:effectLst/>
                        </a:rPr>
                        <a:t>7.  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Detailed Discussion Points:</a:t>
                      </a:r>
                    </a:p>
                    <a:p>
                      <a:pPr marL="342900" lvl="0" indent="-342900">
                        <a:spcAft>
                          <a:spcPts val="0"/>
                        </a:spcAft>
                        <a:buFont typeface="Symbol" panose="05050102010706020507" pitchFamily="18" charset="2"/>
                        <a:buChar char=""/>
                      </a:pPr>
                      <a:r>
                        <a:rPr lang="en-GB" sz="1200" dirty="0">
                          <a:solidFill>
                            <a:schemeClr val="tx1">
                              <a:lumMod val="75000"/>
                              <a:lumOff val="25000"/>
                            </a:schemeClr>
                          </a:solidFill>
                          <a:effectLst/>
                        </a:rPr>
                        <a:t>Objectives of the Project</a:t>
                      </a:r>
                    </a:p>
                    <a:p>
                      <a:pPr marL="342900" lvl="0" indent="-342900">
                        <a:spcAft>
                          <a:spcPts val="0"/>
                        </a:spcAft>
                        <a:buFont typeface="Symbol" panose="05050102010706020507" pitchFamily="18" charset="2"/>
                        <a:buChar char=""/>
                      </a:pPr>
                      <a:r>
                        <a:rPr lang="en-GB" sz="1200" dirty="0">
                          <a:solidFill>
                            <a:schemeClr val="tx1">
                              <a:lumMod val="75000"/>
                              <a:lumOff val="25000"/>
                            </a:schemeClr>
                          </a:solidFill>
                          <a:effectLst/>
                        </a:rPr>
                        <a:t>Potential additional functionality to be tested</a:t>
                      </a:r>
                    </a:p>
                    <a:p>
                      <a:pPr marL="342900" lvl="0" indent="-342900">
                        <a:spcAft>
                          <a:spcPts val="0"/>
                        </a:spcAft>
                        <a:buFont typeface="Symbol" panose="05050102010706020507" pitchFamily="18" charset="2"/>
                        <a:buChar char=""/>
                      </a:pPr>
                      <a:r>
                        <a:rPr lang="en-GB" sz="1200" dirty="0">
                          <a:solidFill>
                            <a:schemeClr val="tx1">
                              <a:lumMod val="75000"/>
                              <a:lumOff val="25000"/>
                            </a:schemeClr>
                          </a:solidFill>
                          <a:effectLst/>
                        </a:rPr>
                        <a:t>Intellectual Property and other Terms and conditions</a:t>
                      </a:r>
                    </a:p>
                    <a:p>
                      <a:pPr marL="342900" lvl="0" indent="-342900">
                        <a:spcAft>
                          <a:spcPts val="0"/>
                        </a:spcAft>
                        <a:buFont typeface="Symbol" panose="05050102010706020507" pitchFamily="18" charset="2"/>
                        <a:buChar char=""/>
                      </a:pPr>
                      <a:r>
                        <a:rPr lang="en-GB" sz="1200" dirty="0">
                          <a:solidFill>
                            <a:schemeClr val="tx1">
                              <a:lumMod val="75000"/>
                              <a:lumOff val="25000"/>
                            </a:schemeClr>
                          </a:solidFill>
                          <a:effectLst/>
                        </a:rPr>
                        <a:t>Proposed Timing and Budget </a:t>
                      </a:r>
                    </a:p>
                  </a:txBody>
                  <a:tcPr marL="53942" marR="53942" marT="0" marB="0"/>
                </a:tc>
                <a:tc>
                  <a:txBody>
                    <a:bodyPr/>
                    <a:lstStyle/>
                    <a:p>
                      <a:pPr algn="ctr">
                        <a:spcAft>
                          <a:spcPts val="0"/>
                        </a:spcAft>
                      </a:pPr>
                      <a:r>
                        <a:rPr lang="en-GB" sz="1200" dirty="0">
                          <a:solidFill>
                            <a:schemeClr val="tx1">
                              <a:lumMod val="75000"/>
                              <a:lumOff val="25000"/>
                            </a:schemeClr>
                          </a:solidFill>
                          <a:effectLst/>
                        </a:rPr>
                        <a:t>11:50</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Ben Cattermole/</a:t>
                      </a:r>
                    </a:p>
                    <a:p>
                      <a:pPr>
                        <a:spcAft>
                          <a:spcPts val="0"/>
                        </a:spcAft>
                      </a:pPr>
                      <a:r>
                        <a:rPr lang="en-GB" sz="1200" dirty="0">
                          <a:solidFill>
                            <a:schemeClr val="tx1">
                              <a:lumMod val="75000"/>
                              <a:lumOff val="25000"/>
                            </a:schemeClr>
                          </a:solidFill>
                          <a:effectLst/>
                        </a:rPr>
                        <a:t>Peter Morgan, SMIP</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2983612128"/>
                  </a:ext>
                </a:extLst>
              </a:tr>
              <a:tr h="131859">
                <a:tc>
                  <a:txBody>
                    <a:bodyPr/>
                    <a:lstStyle/>
                    <a:p>
                      <a:pPr marL="0" lvl="0" indent="0">
                        <a:spcAft>
                          <a:spcPts val="0"/>
                        </a:spcAft>
                        <a:buFont typeface="+mj-lt"/>
                        <a:buNone/>
                      </a:pPr>
                      <a:r>
                        <a:rPr lang="en-GB" sz="1200" dirty="0">
                          <a:effectLst/>
                        </a:rPr>
                        <a:t>8.  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Next Steps / Wrap up</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lgn="ctr">
                        <a:spcAft>
                          <a:spcPts val="0"/>
                        </a:spcAft>
                      </a:pPr>
                      <a:r>
                        <a:rPr lang="en-GB" sz="1200">
                          <a:solidFill>
                            <a:schemeClr val="tx1">
                              <a:lumMod val="75000"/>
                              <a:lumOff val="25000"/>
                            </a:schemeClr>
                          </a:solidFill>
                          <a:effectLst/>
                        </a:rPr>
                        <a:t>13:05</a:t>
                      </a:r>
                      <a:endParaRPr lang="en-GB"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Ben Cattermole</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2732468527"/>
                  </a:ext>
                </a:extLst>
              </a:tr>
              <a:tr h="93573">
                <a:tc>
                  <a:txBody>
                    <a:bodyPr/>
                    <a:lstStyle/>
                    <a:p>
                      <a:pPr marL="0" lvl="0" indent="0">
                        <a:spcAft>
                          <a:spcPts val="0"/>
                        </a:spcAft>
                        <a:buFont typeface="+mj-lt"/>
                        <a:buNone/>
                      </a:pPr>
                      <a:r>
                        <a:rPr lang="en-GB" sz="1200" dirty="0">
                          <a:effectLst/>
                        </a:rPr>
                        <a:t>9.  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a:solidFill>
                            <a:schemeClr val="tx1">
                              <a:lumMod val="75000"/>
                              <a:lumOff val="25000"/>
                            </a:schemeClr>
                          </a:solidFill>
                          <a:effectLst/>
                        </a:rPr>
                        <a:t>Lunch </a:t>
                      </a:r>
                      <a:endParaRPr lang="en-GB"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lgn="ctr">
                        <a:spcAft>
                          <a:spcPts val="0"/>
                        </a:spcAft>
                      </a:pPr>
                      <a:r>
                        <a:rPr lang="en-GB" sz="1200" dirty="0">
                          <a:solidFill>
                            <a:schemeClr val="tx1">
                              <a:lumMod val="75000"/>
                              <a:lumOff val="25000"/>
                            </a:schemeClr>
                          </a:solidFill>
                          <a:effectLst/>
                        </a:rPr>
                        <a:t>13:10 – 14:00</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a:txBody>
                    <a:bodyPr/>
                    <a:lstStyle/>
                    <a:p>
                      <a:pPr>
                        <a:spcAft>
                          <a:spcPts val="0"/>
                        </a:spcAft>
                      </a:pPr>
                      <a:r>
                        <a:rPr lang="en-GB" sz="1200" dirty="0">
                          <a:solidFill>
                            <a:schemeClr val="tx1">
                              <a:lumMod val="75000"/>
                              <a:lumOff val="25000"/>
                            </a:schemeClr>
                          </a:solidFill>
                          <a:effectLst/>
                        </a:rPr>
                        <a:t> </a:t>
                      </a:r>
                      <a:endParaRPr lang="en-GB"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extLst>
                  <a:ext uri="{0D108BD9-81ED-4DB2-BD59-A6C34878D82A}">
                    <a16:rowId xmlns:a16="http://schemas.microsoft.com/office/drawing/2014/main" val="2811777133"/>
                  </a:ext>
                </a:extLst>
              </a:tr>
            </a:tbl>
          </a:graphicData>
        </a:graphic>
      </p:graphicFrame>
    </p:spTree>
    <p:extLst>
      <p:ext uri="{BB962C8B-B14F-4D97-AF65-F5344CB8AC3E}">
        <p14:creationId xmlns:p14="http://schemas.microsoft.com/office/powerpoint/2010/main" val="2183254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EBE11-A062-4D47-BD96-86D723954159}"/>
              </a:ext>
            </a:extLst>
          </p:cNvPr>
          <p:cNvSpPr>
            <a:spLocks noGrp="1"/>
          </p:cNvSpPr>
          <p:nvPr>
            <p:ph type="title"/>
          </p:nvPr>
        </p:nvSpPr>
        <p:spPr/>
        <p:txBody>
          <a:bodyPr/>
          <a:lstStyle/>
          <a:p>
            <a:r>
              <a:rPr lang="en-GB" dirty="0">
                <a:solidFill>
                  <a:schemeClr val="tx1">
                    <a:lumMod val="75000"/>
                    <a:lumOff val="25000"/>
                  </a:schemeClr>
                </a:solidFill>
              </a:rPr>
              <a:t>Contents</a:t>
            </a:r>
            <a:r>
              <a:rPr lang="en-GB" dirty="0"/>
              <a:t> </a:t>
            </a:r>
          </a:p>
        </p:txBody>
      </p:sp>
      <p:sp>
        <p:nvSpPr>
          <p:cNvPr id="3" name="Content Placeholder 2">
            <a:extLst>
              <a:ext uri="{FF2B5EF4-FFF2-40B4-BE49-F238E27FC236}">
                <a16:creationId xmlns:a16="http://schemas.microsoft.com/office/drawing/2014/main" id="{2F8B7C7F-0520-4F3C-8E2D-211152465735}"/>
              </a:ext>
            </a:extLst>
          </p:cNvPr>
          <p:cNvSpPr>
            <a:spLocks noGrp="1"/>
          </p:cNvSpPr>
          <p:nvPr>
            <p:ph idx="1"/>
          </p:nvPr>
        </p:nvSpPr>
        <p:spPr/>
        <p:txBody>
          <a:bodyPr>
            <a:normAutofit/>
          </a:bodyPr>
          <a:lstStyle/>
          <a:p>
            <a:pPr marL="358775" indent="-358775"/>
            <a:r>
              <a:rPr lang="en-GB" sz="2400" dirty="0">
                <a:latin typeface="Calibri" panose="020F0502020204030204" pitchFamily="34" charset="0"/>
                <a:cs typeface="Calibri" panose="020F0502020204030204" pitchFamily="34" charset="0"/>
              </a:rPr>
              <a:t>Policy context</a:t>
            </a:r>
          </a:p>
          <a:p>
            <a:pPr marL="358775" indent="-358775"/>
            <a:r>
              <a:rPr lang="en-GB" sz="2400" dirty="0">
                <a:latin typeface="Calibri" panose="020F0502020204030204" pitchFamily="34" charset="0"/>
                <a:cs typeface="Calibri" panose="020F0502020204030204" pitchFamily="34" charset="0"/>
              </a:rPr>
              <a:t>Overview of smart meter capability and communications infrastructure </a:t>
            </a:r>
          </a:p>
          <a:p>
            <a:pPr marL="358775" indent="-358775"/>
            <a:r>
              <a:rPr lang="en-GB" sz="2400" dirty="0">
                <a:latin typeface="Calibri" panose="020F0502020204030204" pitchFamily="34" charset="0"/>
                <a:cs typeface="Calibri" panose="020F0502020204030204" pitchFamily="34" charset="0"/>
              </a:rPr>
              <a:t>Project scope and stages</a:t>
            </a:r>
          </a:p>
          <a:p>
            <a:pPr marL="358775" indent="-358775"/>
            <a:r>
              <a:rPr lang="en-GB" sz="2400" dirty="0">
                <a:latin typeface="Calibri" panose="020F0502020204030204" pitchFamily="34" charset="0"/>
                <a:cs typeface="Calibri" panose="020F0502020204030204" pitchFamily="34" charset="0"/>
              </a:rPr>
              <a:t>Contract and service provider structure </a:t>
            </a:r>
          </a:p>
          <a:p>
            <a:pPr marL="358775" indent="-358775"/>
            <a:r>
              <a:rPr lang="en-GB" sz="2400" dirty="0">
                <a:latin typeface="Calibri" panose="020F0502020204030204" pitchFamily="34" charset="0"/>
                <a:cs typeface="Calibri" panose="020F0502020204030204" pitchFamily="34" charset="0"/>
              </a:rPr>
              <a:t>Innovation Project Timetable </a:t>
            </a:r>
          </a:p>
          <a:p>
            <a:endParaRPr lang="en-GB" dirty="0"/>
          </a:p>
          <a:p>
            <a:endParaRPr lang="en-GB" dirty="0"/>
          </a:p>
          <a:p>
            <a:pPr lvl="1"/>
            <a:endParaRPr lang="en-GB" dirty="0"/>
          </a:p>
        </p:txBody>
      </p:sp>
      <p:sp>
        <p:nvSpPr>
          <p:cNvPr id="4" name="Slide Number Placeholder 3">
            <a:extLst>
              <a:ext uri="{FF2B5EF4-FFF2-40B4-BE49-F238E27FC236}">
                <a16:creationId xmlns:a16="http://schemas.microsoft.com/office/drawing/2014/main" id="{9D997672-E407-46D1-9DF4-2CC2917B83F5}"/>
              </a:ext>
            </a:extLst>
          </p:cNvPr>
          <p:cNvSpPr>
            <a:spLocks noGrp="1"/>
          </p:cNvSpPr>
          <p:nvPr>
            <p:ph type="sldNum" sz="quarter" idx="12"/>
          </p:nvPr>
        </p:nvSpPr>
        <p:spPr/>
        <p:txBody>
          <a:bodyPr/>
          <a:lstStyle/>
          <a:p>
            <a:fld id="{7354CB0E-1A92-43D2-B5ED-FE98F63B0344}" type="slidenum">
              <a:rPr lang="en-GB" smtClean="0"/>
              <a:t>4</a:t>
            </a:fld>
            <a:endParaRPr lang="en-GB" dirty="0"/>
          </a:p>
        </p:txBody>
      </p:sp>
    </p:spTree>
    <p:extLst>
      <p:ext uri="{BB962C8B-B14F-4D97-AF65-F5344CB8AC3E}">
        <p14:creationId xmlns:p14="http://schemas.microsoft.com/office/powerpoint/2010/main" val="2699041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EBE11-A062-4D47-BD96-86D723954159}"/>
              </a:ext>
            </a:extLst>
          </p:cNvPr>
          <p:cNvSpPr>
            <a:spLocks noGrp="1"/>
          </p:cNvSpPr>
          <p:nvPr>
            <p:ph type="title"/>
          </p:nvPr>
        </p:nvSpPr>
        <p:spPr>
          <a:xfrm>
            <a:off x="338586" y="541912"/>
            <a:ext cx="8625902" cy="709614"/>
          </a:xfrm>
        </p:spPr>
        <p:txBody>
          <a:bodyPr/>
          <a:lstStyle/>
          <a:p>
            <a:r>
              <a:rPr lang="en-GB" dirty="0">
                <a:solidFill>
                  <a:schemeClr val="tx1">
                    <a:lumMod val="75000"/>
                    <a:lumOff val="25000"/>
                  </a:schemeClr>
                </a:solidFill>
                <a:latin typeface="+mn-lt"/>
              </a:rPr>
              <a:t>Policy context and project objectives </a:t>
            </a:r>
            <a:r>
              <a:rPr lang="en-GB" dirty="0">
                <a:latin typeface="+mn-lt"/>
              </a:rPr>
              <a:t> </a:t>
            </a:r>
          </a:p>
        </p:txBody>
      </p:sp>
      <p:sp>
        <p:nvSpPr>
          <p:cNvPr id="4" name="Slide Number Placeholder 3">
            <a:extLst>
              <a:ext uri="{FF2B5EF4-FFF2-40B4-BE49-F238E27FC236}">
                <a16:creationId xmlns:a16="http://schemas.microsoft.com/office/drawing/2014/main" id="{9D997672-E407-46D1-9DF4-2CC2917B83F5}"/>
              </a:ext>
            </a:extLst>
          </p:cNvPr>
          <p:cNvSpPr>
            <a:spLocks noGrp="1"/>
          </p:cNvSpPr>
          <p:nvPr>
            <p:ph type="sldNum" sz="quarter" idx="12"/>
          </p:nvPr>
        </p:nvSpPr>
        <p:spPr/>
        <p:txBody>
          <a:bodyPr/>
          <a:lstStyle/>
          <a:p>
            <a:fld id="{7354CB0E-1A92-43D2-B5ED-FE98F63B0344}" type="slidenum">
              <a:rPr lang="en-GB" smtClean="0">
                <a:latin typeface="+mn-lt"/>
              </a:rPr>
              <a:t>5</a:t>
            </a:fld>
            <a:endParaRPr lang="en-GB" dirty="0">
              <a:latin typeface="+mn-lt"/>
            </a:endParaRPr>
          </a:p>
        </p:txBody>
      </p:sp>
      <p:sp>
        <p:nvSpPr>
          <p:cNvPr id="8" name="Rectangle 7">
            <a:extLst>
              <a:ext uri="{FF2B5EF4-FFF2-40B4-BE49-F238E27FC236}">
                <a16:creationId xmlns:a16="http://schemas.microsoft.com/office/drawing/2014/main" id="{29019237-57D7-4250-B2E5-333EAD5DCDC2}"/>
              </a:ext>
            </a:extLst>
          </p:cNvPr>
          <p:cNvSpPr/>
          <p:nvPr/>
        </p:nvSpPr>
        <p:spPr>
          <a:xfrm>
            <a:off x="327026" y="1287048"/>
            <a:ext cx="2861513" cy="83099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rPr>
              <a:t>Government objectives</a:t>
            </a:r>
            <a:endParaRPr lang="en-GB" sz="1600" b="1" dirty="0">
              <a:solidFill>
                <a:schemeClr val="bg1"/>
              </a:solidFill>
              <a:cs typeface="Calibri" panose="020F0502020204030204" pitchFamily="34" charset="0"/>
            </a:endParaRPr>
          </a:p>
        </p:txBody>
      </p:sp>
      <p:sp>
        <p:nvSpPr>
          <p:cNvPr id="10" name="Rectangle 9">
            <a:extLst>
              <a:ext uri="{FF2B5EF4-FFF2-40B4-BE49-F238E27FC236}">
                <a16:creationId xmlns:a16="http://schemas.microsoft.com/office/drawing/2014/main" id="{3E869EAF-402C-445A-8CB6-950F033B5E06}"/>
              </a:ext>
            </a:extLst>
          </p:cNvPr>
          <p:cNvSpPr/>
          <p:nvPr/>
        </p:nvSpPr>
        <p:spPr>
          <a:xfrm>
            <a:off x="327026" y="2522264"/>
            <a:ext cx="2851050" cy="119977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600" b="1" dirty="0">
                <a:solidFill>
                  <a:schemeClr val="bg1"/>
                </a:solidFill>
                <a:cs typeface="Calibri" panose="020F0502020204030204" pitchFamily="34" charset="0"/>
              </a:rPr>
              <a:t>Current activity in the charge point Market </a:t>
            </a:r>
            <a:endParaRPr lang="en-GB" sz="1600" dirty="0">
              <a:solidFill>
                <a:schemeClr val="bg1"/>
              </a:solidFill>
              <a:cs typeface="Calibri" panose="020F0502020204030204" pitchFamily="34" charset="0"/>
            </a:endParaRPr>
          </a:p>
        </p:txBody>
      </p:sp>
      <p:sp>
        <p:nvSpPr>
          <p:cNvPr id="11" name="Rectangle 10">
            <a:extLst>
              <a:ext uri="{FF2B5EF4-FFF2-40B4-BE49-F238E27FC236}">
                <a16:creationId xmlns:a16="http://schemas.microsoft.com/office/drawing/2014/main" id="{5030942F-AA97-4129-8073-5E6586E38BB2}"/>
              </a:ext>
            </a:extLst>
          </p:cNvPr>
          <p:cNvSpPr/>
          <p:nvPr/>
        </p:nvSpPr>
        <p:spPr>
          <a:xfrm>
            <a:off x="3182856" y="1287048"/>
            <a:ext cx="5769600" cy="83099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sz="1200" dirty="0">
                <a:solidFill>
                  <a:schemeClr val="tx1">
                    <a:lumMod val="75000"/>
                    <a:lumOff val="25000"/>
                  </a:schemeClr>
                </a:solidFill>
              </a:rPr>
              <a:t>Roll out EVs in way which facilitates their efficient integration into a smart, low cost, low carbon energy system </a:t>
            </a:r>
          </a:p>
          <a:p>
            <a:pPr marL="171450" indent="-171450">
              <a:buFont typeface="Arial" panose="020B0604020202020204" pitchFamily="34" charset="0"/>
              <a:buChar char="•"/>
            </a:pPr>
            <a:r>
              <a:rPr lang="en-GB" sz="1200" dirty="0">
                <a:solidFill>
                  <a:schemeClr val="tx1">
                    <a:lumMod val="75000"/>
                    <a:lumOff val="25000"/>
                  </a:schemeClr>
                </a:solidFill>
              </a:rPr>
              <a:t>Maximise value for money from smart meter infrastructure </a:t>
            </a:r>
          </a:p>
        </p:txBody>
      </p:sp>
      <p:sp>
        <p:nvSpPr>
          <p:cNvPr id="12" name="TextBox 11">
            <a:extLst>
              <a:ext uri="{FF2B5EF4-FFF2-40B4-BE49-F238E27FC236}">
                <a16:creationId xmlns:a16="http://schemas.microsoft.com/office/drawing/2014/main" id="{E2FF9BC0-85AB-4313-ABC6-9FBE21628AF0}"/>
              </a:ext>
            </a:extLst>
          </p:cNvPr>
          <p:cNvSpPr txBox="1"/>
          <p:nvPr/>
        </p:nvSpPr>
        <p:spPr>
          <a:xfrm>
            <a:off x="3182856" y="2521708"/>
            <a:ext cx="5777944" cy="1200329"/>
          </a:xfrm>
          <a:prstGeom prst="rect">
            <a:avLst/>
          </a:prstGeom>
          <a:solidFill>
            <a:schemeClr val="bg1">
              <a:lumMod val="85000"/>
            </a:schemeClr>
          </a:solidFill>
        </p:spPr>
        <p:txBody>
          <a:bodyPr wrap="square" rtlCol="0">
            <a:spAutoFit/>
          </a:bodyPr>
          <a:lstStyle/>
          <a:p>
            <a:pPr marL="171450" indent="-171450">
              <a:buFont typeface="Arial" panose="020B0604020202020204" pitchFamily="34" charset="0"/>
              <a:buChar char="•"/>
            </a:pPr>
            <a:r>
              <a:rPr lang="en-GB" sz="1200" dirty="0">
                <a:solidFill>
                  <a:schemeClr val="tx1">
                    <a:lumMod val="75000"/>
                    <a:lumOff val="25000"/>
                  </a:schemeClr>
                </a:solidFill>
              </a:rPr>
              <a:t>Existing solutions for EV smart charging are using communications infrastructure outside smart meters </a:t>
            </a:r>
          </a:p>
          <a:p>
            <a:pPr marL="171450" indent="-171450">
              <a:buFont typeface="Arial" panose="020B0604020202020204" pitchFamily="34" charset="0"/>
              <a:buChar char="•"/>
            </a:pPr>
            <a:r>
              <a:rPr lang="en-GB" sz="1200" dirty="0">
                <a:solidFill>
                  <a:schemeClr val="tx1">
                    <a:lumMod val="75000"/>
                    <a:lumOff val="25000"/>
                  </a:schemeClr>
                </a:solidFill>
              </a:rPr>
              <a:t>Currently solutions are not interoperable, and security arrangements may not be appropriate for deployment at scale</a:t>
            </a:r>
          </a:p>
          <a:p>
            <a:pPr marL="171450" indent="-171450">
              <a:buFont typeface="Arial" panose="020B0604020202020204" pitchFamily="34" charset="0"/>
              <a:buChar char="•"/>
            </a:pPr>
            <a:r>
              <a:rPr lang="en-GB" sz="1200" dirty="0">
                <a:solidFill>
                  <a:schemeClr val="tx1">
                    <a:lumMod val="75000"/>
                    <a:lumOff val="25000"/>
                  </a:schemeClr>
                </a:solidFill>
              </a:rPr>
              <a:t>OLEV’s secondary legislation on EV smart charging is likely to include provisions on security and interoperability </a:t>
            </a:r>
          </a:p>
        </p:txBody>
      </p:sp>
      <p:sp>
        <p:nvSpPr>
          <p:cNvPr id="14" name="Rectangle 13">
            <a:extLst>
              <a:ext uri="{FF2B5EF4-FFF2-40B4-BE49-F238E27FC236}">
                <a16:creationId xmlns:a16="http://schemas.microsoft.com/office/drawing/2014/main" id="{68F14755-0EBB-4426-B554-4B92ACB9E728}"/>
              </a:ext>
            </a:extLst>
          </p:cNvPr>
          <p:cNvSpPr/>
          <p:nvPr/>
        </p:nvSpPr>
        <p:spPr>
          <a:xfrm>
            <a:off x="327026" y="5360361"/>
            <a:ext cx="2858365" cy="6463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cs typeface="Calibri" panose="020F0502020204030204" pitchFamily="34" charset="0"/>
              </a:rPr>
              <a:t>Innovation Project Objectives </a:t>
            </a:r>
            <a:endParaRPr lang="en-GB" sz="1600" dirty="0">
              <a:solidFill>
                <a:schemeClr val="bg1"/>
              </a:solidFill>
              <a:cs typeface="Calibri" panose="020F0502020204030204" pitchFamily="34" charset="0"/>
            </a:endParaRPr>
          </a:p>
        </p:txBody>
      </p:sp>
      <p:sp>
        <p:nvSpPr>
          <p:cNvPr id="15" name="TextBox 14">
            <a:extLst>
              <a:ext uri="{FF2B5EF4-FFF2-40B4-BE49-F238E27FC236}">
                <a16:creationId xmlns:a16="http://schemas.microsoft.com/office/drawing/2014/main" id="{618E036D-42DF-4750-99BD-0031EE95C8FA}"/>
              </a:ext>
            </a:extLst>
          </p:cNvPr>
          <p:cNvSpPr txBox="1"/>
          <p:nvPr/>
        </p:nvSpPr>
        <p:spPr>
          <a:xfrm>
            <a:off x="3182856" y="5360361"/>
            <a:ext cx="5782807" cy="646331"/>
          </a:xfrm>
          <a:prstGeom prst="rect">
            <a:avLst/>
          </a:prstGeom>
          <a:solidFill>
            <a:schemeClr val="bg1">
              <a:lumMod val="85000"/>
            </a:schemeClr>
          </a:solidFill>
        </p:spPr>
        <p:txBody>
          <a:bodyPr wrap="square" rtlCol="0">
            <a:spAutoFit/>
          </a:bodyPr>
          <a:lstStyle/>
          <a:p>
            <a:pPr marL="171450" indent="-171450">
              <a:buFont typeface="Arial" panose="020B0604020202020204" pitchFamily="34" charset="0"/>
              <a:buChar char="•"/>
            </a:pPr>
            <a:r>
              <a:rPr lang="en-GB" sz="1200" dirty="0">
                <a:solidFill>
                  <a:schemeClr val="tx1">
                    <a:lumMod val="75000"/>
                    <a:lumOff val="25000"/>
                  </a:schemeClr>
                </a:solidFill>
              </a:rPr>
              <a:t>Demonstrate Smart Meter Communications Infrastructure capability in terms of load control in a secure and interoperable way </a:t>
            </a:r>
          </a:p>
          <a:p>
            <a:pPr marL="171450" indent="-171450">
              <a:buFont typeface="Arial" panose="020B0604020202020204" pitchFamily="34" charset="0"/>
              <a:buChar char="•"/>
            </a:pPr>
            <a:r>
              <a:rPr lang="en-GB" sz="1200" dirty="0">
                <a:solidFill>
                  <a:schemeClr val="tx1">
                    <a:lumMod val="75000"/>
                    <a:lumOff val="25000"/>
                  </a:schemeClr>
                </a:solidFill>
              </a:rPr>
              <a:t>Reduce barriers to entry for this sector/device </a:t>
            </a:r>
          </a:p>
        </p:txBody>
      </p:sp>
      <p:sp>
        <p:nvSpPr>
          <p:cNvPr id="16" name="Rectangle 15">
            <a:extLst>
              <a:ext uri="{FF2B5EF4-FFF2-40B4-BE49-F238E27FC236}">
                <a16:creationId xmlns:a16="http://schemas.microsoft.com/office/drawing/2014/main" id="{A54D39F4-B05B-420B-BF0B-2F7884155B24}"/>
              </a:ext>
            </a:extLst>
          </p:cNvPr>
          <p:cNvSpPr/>
          <p:nvPr/>
        </p:nvSpPr>
        <p:spPr>
          <a:xfrm>
            <a:off x="327026" y="4125700"/>
            <a:ext cx="2858365" cy="83099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cs typeface="Calibri" panose="020F0502020204030204" pitchFamily="34" charset="0"/>
              </a:rPr>
              <a:t>Current Smart Meter Capability </a:t>
            </a:r>
            <a:endParaRPr lang="en-GB" sz="1600" dirty="0">
              <a:solidFill>
                <a:schemeClr val="bg1"/>
              </a:solidFill>
              <a:cs typeface="Calibri" panose="020F0502020204030204" pitchFamily="34" charset="0"/>
            </a:endParaRPr>
          </a:p>
        </p:txBody>
      </p:sp>
      <p:sp>
        <p:nvSpPr>
          <p:cNvPr id="17" name="TextBox 16">
            <a:extLst>
              <a:ext uri="{FF2B5EF4-FFF2-40B4-BE49-F238E27FC236}">
                <a16:creationId xmlns:a16="http://schemas.microsoft.com/office/drawing/2014/main" id="{47BE3D46-F440-4460-9C33-35D70DE38662}"/>
              </a:ext>
            </a:extLst>
          </p:cNvPr>
          <p:cNvSpPr txBox="1"/>
          <p:nvPr/>
        </p:nvSpPr>
        <p:spPr>
          <a:xfrm>
            <a:off x="3182856" y="4125700"/>
            <a:ext cx="5796516" cy="830997"/>
          </a:xfrm>
          <a:prstGeom prst="rect">
            <a:avLst/>
          </a:prstGeom>
          <a:solidFill>
            <a:schemeClr val="bg1">
              <a:lumMod val="85000"/>
            </a:schemeClr>
          </a:solidFill>
        </p:spPr>
        <p:txBody>
          <a:bodyPr wrap="square" rtlCol="0">
            <a:spAutoFit/>
          </a:bodyPr>
          <a:lstStyle/>
          <a:p>
            <a:pPr marL="171450" indent="-171450">
              <a:buFont typeface="Arial" panose="020B0604020202020204" pitchFamily="34" charset="0"/>
              <a:buChar char="•"/>
            </a:pPr>
            <a:r>
              <a:rPr lang="en-GB" sz="1200" dirty="0">
                <a:solidFill>
                  <a:schemeClr val="tx1">
                    <a:lumMod val="75000"/>
                    <a:lumOff val="25000"/>
                  </a:schemeClr>
                </a:solidFill>
                <a:cs typeface="Calibri" panose="020F0502020204030204" pitchFamily="34" charset="0"/>
              </a:rPr>
              <a:t>Data and Communications Company systems provide a for home area network connected auxiliary load switch, but this has not yet been demonstrated. </a:t>
            </a:r>
          </a:p>
          <a:p>
            <a:pPr marL="171450" indent="-171450">
              <a:buFont typeface="Arial" panose="020B0604020202020204" pitchFamily="34" charset="0"/>
              <a:buChar char="•"/>
            </a:pPr>
            <a:r>
              <a:rPr lang="en-GB" sz="1200" dirty="0">
                <a:solidFill>
                  <a:schemeClr val="tx1">
                    <a:lumMod val="75000"/>
                    <a:lumOff val="25000"/>
                  </a:schemeClr>
                </a:solidFill>
              </a:rPr>
              <a:t>There are two levels of control currently possible, which can potentially be layered to enable different functions</a:t>
            </a:r>
          </a:p>
        </p:txBody>
      </p:sp>
    </p:spTree>
    <p:extLst>
      <p:ext uri="{BB962C8B-B14F-4D97-AF65-F5344CB8AC3E}">
        <p14:creationId xmlns:p14="http://schemas.microsoft.com/office/powerpoint/2010/main" val="1712269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425B1D19-7B23-4B5A-BCBA-3903DA279B73}"/>
              </a:ext>
            </a:extLst>
          </p:cNvPr>
          <p:cNvPicPr>
            <a:picLocks noChangeAspect="1"/>
          </p:cNvPicPr>
          <p:nvPr/>
        </p:nvPicPr>
        <p:blipFill>
          <a:blip r:embed="rId2"/>
          <a:stretch>
            <a:fillRect/>
          </a:stretch>
        </p:blipFill>
        <p:spPr>
          <a:xfrm rot="8263360">
            <a:off x="7301699" y="5389100"/>
            <a:ext cx="312812" cy="382925"/>
          </a:xfrm>
          <a:prstGeom prst="rect">
            <a:avLst/>
          </a:prstGeom>
        </p:spPr>
      </p:pic>
      <p:sp>
        <p:nvSpPr>
          <p:cNvPr id="111" name="Rectangle 110">
            <a:extLst>
              <a:ext uri="{FF2B5EF4-FFF2-40B4-BE49-F238E27FC236}">
                <a16:creationId xmlns:a16="http://schemas.microsoft.com/office/drawing/2014/main" id="{0B254116-B549-47B7-BE25-7B56077EA802}"/>
              </a:ext>
            </a:extLst>
          </p:cNvPr>
          <p:cNvSpPr/>
          <p:nvPr/>
        </p:nvSpPr>
        <p:spPr>
          <a:xfrm>
            <a:off x="434013" y="1738769"/>
            <a:ext cx="4659636" cy="4363488"/>
          </a:xfrm>
          <a:custGeom>
            <a:avLst/>
            <a:gdLst>
              <a:gd name="connsiteX0" fmla="*/ 0 w 4659590"/>
              <a:gd name="connsiteY0" fmla="*/ 0 h 4363488"/>
              <a:gd name="connsiteX1" fmla="*/ 4659590 w 4659590"/>
              <a:gd name="connsiteY1" fmla="*/ 0 h 4363488"/>
              <a:gd name="connsiteX2" fmla="*/ 4659590 w 4659590"/>
              <a:gd name="connsiteY2" fmla="*/ 4363488 h 4363488"/>
              <a:gd name="connsiteX3" fmla="*/ 0 w 4659590"/>
              <a:gd name="connsiteY3" fmla="*/ 4363488 h 4363488"/>
              <a:gd name="connsiteX4" fmla="*/ 0 w 4659590"/>
              <a:gd name="connsiteY4" fmla="*/ 0 h 4363488"/>
              <a:gd name="connsiteX0" fmla="*/ 0 w 4661862"/>
              <a:gd name="connsiteY0" fmla="*/ 0 h 4363488"/>
              <a:gd name="connsiteX1" fmla="*/ 4659590 w 4661862"/>
              <a:gd name="connsiteY1" fmla="*/ 0 h 4363488"/>
              <a:gd name="connsiteX2" fmla="*/ 4661862 w 4661862"/>
              <a:gd name="connsiteY2" fmla="*/ 2499856 h 4363488"/>
              <a:gd name="connsiteX3" fmla="*/ 4659590 w 4661862"/>
              <a:gd name="connsiteY3" fmla="*/ 4363488 h 4363488"/>
              <a:gd name="connsiteX4" fmla="*/ 0 w 4661862"/>
              <a:gd name="connsiteY4" fmla="*/ 4363488 h 4363488"/>
              <a:gd name="connsiteX5" fmla="*/ 0 w 4661862"/>
              <a:gd name="connsiteY5" fmla="*/ 0 h 4363488"/>
              <a:gd name="connsiteX0" fmla="*/ 0 w 4661862"/>
              <a:gd name="connsiteY0" fmla="*/ 0 h 4363488"/>
              <a:gd name="connsiteX1" fmla="*/ 4659590 w 4661862"/>
              <a:gd name="connsiteY1" fmla="*/ 0 h 4363488"/>
              <a:gd name="connsiteX2" fmla="*/ 4661862 w 4661862"/>
              <a:gd name="connsiteY2" fmla="*/ 2499856 h 4363488"/>
              <a:gd name="connsiteX3" fmla="*/ 2144990 w 4661862"/>
              <a:gd name="connsiteY3" fmla="*/ 2753763 h 4363488"/>
              <a:gd name="connsiteX4" fmla="*/ 0 w 4661862"/>
              <a:gd name="connsiteY4" fmla="*/ 4363488 h 4363488"/>
              <a:gd name="connsiteX5" fmla="*/ 0 w 4661862"/>
              <a:gd name="connsiteY5" fmla="*/ 0 h 4363488"/>
              <a:gd name="connsiteX0" fmla="*/ 0 w 4661862"/>
              <a:gd name="connsiteY0" fmla="*/ 0 h 4363488"/>
              <a:gd name="connsiteX1" fmla="*/ 4659590 w 4661862"/>
              <a:gd name="connsiteY1" fmla="*/ 0 h 4363488"/>
              <a:gd name="connsiteX2" fmla="*/ 4661862 w 4661862"/>
              <a:gd name="connsiteY2" fmla="*/ 2499856 h 4363488"/>
              <a:gd name="connsiteX3" fmla="*/ 2144990 w 4661862"/>
              <a:gd name="connsiteY3" fmla="*/ 2753763 h 4363488"/>
              <a:gd name="connsiteX4" fmla="*/ 0 w 4661862"/>
              <a:gd name="connsiteY4" fmla="*/ 4363488 h 4363488"/>
              <a:gd name="connsiteX5" fmla="*/ 0 w 4661862"/>
              <a:gd name="connsiteY5" fmla="*/ 0 h 4363488"/>
              <a:gd name="connsiteX0" fmla="*/ 0 w 4661862"/>
              <a:gd name="connsiteY0" fmla="*/ 0 h 4363488"/>
              <a:gd name="connsiteX1" fmla="*/ 4659590 w 4661862"/>
              <a:gd name="connsiteY1" fmla="*/ 0 h 4363488"/>
              <a:gd name="connsiteX2" fmla="*/ 4661862 w 4661862"/>
              <a:gd name="connsiteY2" fmla="*/ 2499856 h 4363488"/>
              <a:gd name="connsiteX3" fmla="*/ 1550630 w 4661862"/>
              <a:gd name="connsiteY3" fmla="*/ 2708043 h 4363488"/>
              <a:gd name="connsiteX4" fmla="*/ 0 w 4661862"/>
              <a:gd name="connsiteY4" fmla="*/ 4363488 h 4363488"/>
              <a:gd name="connsiteX5" fmla="*/ 0 w 4661862"/>
              <a:gd name="connsiteY5" fmla="*/ 0 h 4363488"/>
              <a:gd name="connsiteX0" fmla="*/ 0 w 4671387"/>
              <a:gd name="connsiteY0" fmla="*/ 0 h 4363488"/>
              <a:gd name="connsiteX1" fmla="*/ 4659590 w 4671387"/>
              <a:gd name="connsiteY1" fmla="*/ 0 h 4363488"/>
              <a:gd name="connsiteX2" fmla="*/ 4671387 w 4671387"/>
              <a:gd name="connsiteY2" fmla="*/ 1423531 h 4363488"/>
              <a:gd name="connsiteX3" fmla="*/ 1550630 w 4671387"/>
              <a:gd name="connsiteY3" fmla="*/ 2708043 h 4363488"/>
              <a:gd name="connsiteX4" fmla="*/ 0 w 4671387"/>
              <a:gd name="connsiteY4" fmla="*/ 4363488 h 4363488"/>
              <a:gd name="connsiteX5" fmla="*/ 0 w 4671387"/>
              <a:gd name="connsiteY5" fmla="*/ 0 h 4363488"/>
              <a:gd name="connsiteX0" fmla="*/ 0 w 4671387"/>
              <a:gd name="connsiteY0" fmla="*/ 0 h 4363488"/>
              <a:gd name="connsiteX1" fmla="*/ 4659590 w 4671387"/>
              <a:gd name="connsiteY1" fmla="*/ 0 h 4363488"/>
              <a:gd name="connsiteX2" fmla="*/ 4671387 w 4671387"/>
              <a:gd name="connsiteY2" fmla="*/ 1423531 h 4363488"/>
              <a:gd name="connsiteX3" fmla="*/ 1674455 w 4671387"/>
              <a:gd name="connsiteY3" fmla="*/ 1431693 h 4363488"/>
              <a:gd name="connsiteX4" fmla="*/ 0 w 4671387"/>
              <a:gd name="connsiteY4" fmla="*/ 4363488 h 4363488"/>
              <a:gd name="connsiteX5" fmla="*/ 0 w 4671387"/>
              <a:gd name="connsiteY5" fmla="*/ 0 h 4363488"/>
              <a:gd name="connsiteX0" fmla="*/ 0 w 4659636"/>
              <a:gd name="connsiteY0" fmla="*/ 0 h 4363488"/>
              <a:gd name="connsiteX1" fmla="*/ 4659590 w 4659636"/>
              <a:gd name="connsiteY1" fmla="*/ 0 h 4363488"/>
              <a:gd name="connsiteX2" fmla="*/ 4652337 w 4659636"/>
              <a:gd name="connsiteY2" fmla="*/ 1213981 h 4363488"/>
              <a:gd name="connsiteX3" fmla="*/ 1674455 w 4659636"/>
              <a:gd name="connsiteY3" fmla="*/ 1431693 h 4363488"/>
              <a:gd name="connsiteX4" fmla="*/ 0 w 4659636"/>
              <a:gd name="connsiteY4" fmla="*/ 4363488 h 4363488"/>
              <a:gd name="connsiteX5" fmla="*/ 0 w 4659636"/>
              <a:gd name="connsiteY5" fmla="*/ 0 h 4363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59636" h="4363488">
                <a:moveTo>
                  <a:pt x="0" y="0"/>
                </a:moveTo>
                <a:lnTo>
                  <a:pt x="4659590" y="0"/>
                </a:lnTo>
                <a:cubicBezTo>
                  <a:pt x="4660347" y="833285"/>
                  <a:pt x="4651580" y="380696"/>
                  <a:pt x="4652337" y="1213981"/>
                </a:cubicBezTo>
                <a:cubicBezTo>
                  <a:pt x="4651580" y="1835192"/>
                  <a:pt x="1675212" y="810482"/>
                  <a:pt x="1674455" y="1431693"/>
                </a:cubicBezTo>
                <a:cubicBezTo>
                  <a:pt x="1578583" y="3349393"/>
                  <a:pt x="714997" y="3826913"/>
                  <a:pt x="0" y="4363488"/>
                </a:cubicBezTo>
                <a:lnTo>
                  <a:pt x="0" y="0"/>
                </a:lnTo>
                <a:close/>
              </a:path>
            </a:pathLst>
          </a:custGeom>
          <a:solidFill>
            <a:schemeClr val="accent6">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Rectangle 103">
            <a:extLst>
              <a:ext uri="{FF2B5EF4-FFF2-40B4-BE49-F238E27FC236}">
                <a16:creationId xmlns:a16="http://schemas.microsoft.com/office/drawing/2014/main" id="{A4A60F9F-8960-45FF-86DD-99CC516D8452}"/>
              </a:ext>
            </a:extLst>
          </p:cNvPr>
          <p:cNvSpPr/>
          <p:nvPr/>
        </p:nvSpPr>
        <p:spPr>
          <a:xfrm>
            <a:off x="3838253" y="1992342"/>
            <a:ext cx="5270251" cy="2426087"/>
          </a:xfrm>
          <a:prstGeom prst="rect">
            <a:avLst/>
          </a:prstGeom>
          <a:solidFill>
            <a:schemeClr val="accent5">
              <a:lumMod val="60000"/>
              <a:lumOff val="40000"/>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BF5A631C-490C-4617-9FA5-9C996CDFDA64}"/>
              </a:ext>
            </a:extLst>
          </p:cNvPr>
          <p:cNvSpPr/>
          <p:nvPr/>
        </p:nvSpPr>
        <p:spPr>
          <a:xfrm>
            <a:off x="7205067" y="2132856"/>
            <a:ext cx="1728192" cy="184643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itle 15">
            <a:extLst>
              <a:ext uri="{FF2B5EF4-FFF2-40B4-BE49-F238E27FC236}">
                <a16:creationId xmlns:a16="http://schemas.microsoft.com/office/drawing/2014/main" id="{6FCBB630-3EB9-4DE9-B73E-E31E2244E173}"/>
              </a:ext>
            </a:extLst>
          </p:cNvPr>
          <p:cNvSpPr>
            <a:spLocks noGrp="1"/>
          </p:cNvSpPr>
          <p:nvPr>
            <p:ph type="title"/>
          </p:nvPr>
        </p:nvSpPr>
        <p:spPr>
          <a:xfrm>
            <a:off x="388800" y="692696"/>
            <a:ext cx="8353873" cy="709614"/>
          </a:xfrm>
        </p:spPr>
        <p:txBody>
          <a:bodyPr>
            <a:normAutofit fontScale="90000"/>
          </a:bodyPr>
          <a:lstStyle/>
          <a:p>
            <a:r>
              <a:rPr lang="en-GB" dirty="0">
                <a:solidFill>
                  <a:schemeClr val="tx1">
                    <a:lumMod val="65000"/>
                    <a:lumOff val="35000"/>
                  </a:schemeClr>
                </a:solidFill>
              </a:rPr>
              <a:t>EV Smart Charging Using Smart Meter Communications Infrastructure </a:t>
            </a:r>
          </a:p>
        </p:txBody>
      </p:sp>
      <p:grpSp>
        <p:nvGrpSpPr>
          <p:cNvPr id="26" name="Group 25">
            <a:extLst>
              <a:ext uri="{FF2B5EF4-FFF2-40B4-BE49-F238E27FC236}">
                <a16:creationId xmlns:a16="http://schemas.microsoft.com/office/drawing/2014/main" id="{FADFCB84-46D0-457C-A586-361A0A7A52B0}"/>
              </a:ext>
            </a:extLst>
          </p:cNvPr>
          <p:cNvGrpSpPr/>
          <p:nvPr/>
        </p:nvGrpSpPr>
        <p:grpSpPr>
          <a:xfrm>
            <a:off x="7380312" y="5661248"/>
            <a:ext cx="1367567" cy="441009"/>
            <a:chOff x="2015569" y="2603695"/>
            <a:chExt cx="4966448" cy="1410326"/>
          </a:xfrm>
          <a:solidFill>
            <a:schemeClr val="bg1"/>
          </a:solidFill>
        </p:grpSpPr>
        <p:sp>
          <p:nvSpPr>
            <p:cNvPr id="18" name="Freeform: Shape 17">
              <a:extLst>
                <a:ext uri="{FF2B5EF4-FFF2-40B4-BE49-F238E27FC236}">
                  <a16:creationId xmlns:a16="http://schemas.microsoft.com/office/drawing/2014/main" id="{B809DA8E-BA70-4475-BBE4-B4C5EE6B2563}"/>
                </a:ext>
              </a:extLst>
            </p:cNvPr>
            <p:cNvSpPr/>
            <p:nvPr/>
          </p:nvSpPr>
          <p:spPr>
            <a:xfrm>
              <a:off x="2015569" y="2603695"/>
              <a:ext cx="4966448" cy="1323845"/>
            </a:xfrm>
            <a:custGeom>
              <a:avLst/>
              <a:gdLst>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19388 w 4966447"/>
                <a:gd name="connsiteY30" fmla="*/ 764988 h 1356659"/>
                <a:gd name="connsiteX31" fmla="*/ 3914588 w 4966447"/>
                <a:gd name="connsiteY31" fmla="*/ 729130 h 1356659"/>
                <a:gd name="connsiteX32" fmla="*/ 3735294 w 4966447"/>
                <a:gd name="connsiteY32" fmla="*/ 770965 h 1356659"/>
                <a:gd name="connsiteX33" fmla="*/ 3603811 w 4966447"/>
                <a:gd name="connsiteY33" fmla="*/ 932330 h 1356659"/>
                <a:gd name="connsiteX34" fmla="*/ 3585882 w 4966447"/>
                <a:gd name="connsiteY34" fmla="*/ 1081741 h 1356659"/>
                <a:gd name="connsiteX35" fmla="*/ 3579905 w 4966447"/>
                <a:gd name="connsiteY35" fmla="*/ 1171388 h 1356659"/>
                <a:gd name="connsiteX36" fmla="*/ 3573929 w 4966447"/>
                <a:gd name="connsiteY36" fmla="*/ 1296894 h 1356659"/>
                <a:gd name="connsiteX37" fmla="*/ 3573929 w 4966447"/>
                <a:gd name="connsiteY37" fmla="*/ 1338730 h 1356659"/>
                <a:gd name="connsiteX38" fmla="*/ 3322917 w 4966447"/>
                <a:gd name="connsiteY38" fmla="*/ 1308847 h 1356659"/>
                <a:gd name="connsiteX39" fmla="*/ 2791011 w 4966447"/>
                <a:gd name="connsiteY39" fmla="*/ 1278965 h 1356659"/>
                <a:gd name="connsiteX40" fmla="*/ 1840753 w 4966447"/>
                <a:gd name="connsiteY40" fmla="*/ 1302871 h 1356659"/>
                <a:gd name="connsiteX41" fmla="*/ 1368611 w 4966447"/>
                <a:gd name="connsiteY41" fmla="*/ 1308847 h 1356659"/>
                <a:gd name="connsiteX42" fmla="*/ 1255058 w 4966447"/>
                <a:gd name="connsiteY42" fmla="*/ 1314824 h 1356659"/>
                <a:gd name="connsiteX43" fmla="*/ 1189317 w 4966447"/>
                <a:gd name="connsiteY43" fmla="*/ 932330 h 1356659"/>
                <a:gd name="connsiteX44" fmla="*/ 1099670 w 4966447"/>
                <a:gd name="connsiteY44" fmla="*/ 824753 h 1356659"/>
                <a:gd name="connsiteX45" fmla="*/ 866588 w 4966447"/>
                <a:gd name="connsiteY45" fmla="*/ 729130 h 1356659"/>
                <a:gd name="connsiteX46" fmla="*/ 597647 w 4966447"/>
                <a:gd name="connsiteY46" fmla="*/ 759012 h 1356659"/>
                <a:gd name="connsiteX47" fmla="*/ 454211 w 4966447"/>
                <a:gd name="connsiteY47" fmla="*/ 950259 h 1356659"/>
                <a:gd name="connsiteX48" fmla="*/ 418353 w 4966447"/>
                <a:gd name="connsiteY48" fmla="*/ 1111624 h 1356659"/>
                <a:gd name="connsiteX49" fmla="*/ 418353 w 4966447"/>
                <a:gd name="connsiteY49" fmla="*/ 1201271 h 1356659"/>
                <a:gd name="connsiteX50" fmla="*/ 418353 w 4966447"/>
                <a:gd name="connsiteY50" fmla="*/ 1314824 h 1356659"/>
                <a:gd name="connsiteX51" fmla="*/ 430305 w 4966447"/>
                <a:gd name="connsiteY51" fmla="*/ 1356659 h 1356659"/>
                <a:gd name="connsiteX52" fmla="*/ 256988 w 4966447"/>
                <a:gd name="connsiteY52" fmla="*/ 1302871 h 1356659"/>
                <a:gd name="connsiteX53" fmla="*/ 125505 w 4966447"/>
                <a:gd name="connsiteY53" fmla="*/ 1290918 h 1356659"/>
                <a:gd name="connsiteX54" fmla="*/ 11953 w 4966447"/>
                <a:gd name="connsiteY54" fmla="*/ 1267012 h 1356659"/>
                <a:gd name="connsiteX55" fmla="*/ 0 w 4966447"/>
                <a:gd name="connsiteY55" fmla="*/ 1219200 h 1356659"/>
                <a:gd name="connsiteX56" fmla="*/ 41835 w 4966447"/>
                <a:gd name="connsiteY56" fmla="*/ 1201271 h 1356659"/>
                <a:gd name="connsiteX57" fmla="*/ 59764 w 4966447"/>
                <a:gd name="connsiteY57" fmla="*/ 1147483 h 1356659"/>
                <a:gd name="connsiteX58" fmla="*/ 59764 w 4966447"/>
                <a:gd name="connsiteY58" fmla="*/ 1093694 h 1356659"/>
                <a:gd name="connsiteX59" fmla="*/ 17929 w 4966447"/>
                <a:gd name="connsiteY59" fmla="*/ 1093694 h 1356659"/>
                <a:gd name="connsiteX60" fmla="*/ 41835 w 4966447"/>
                <a:gd name="connsiteY60" fmla="*/ 1027953 h 1356659"/>
                <a:gd name="connsiteX61" fmla="*/ 47811 w 4966447"/>
                <a:gd name="connsiteY61" fmla="*/ 824753 h 1356659"/>
                <a:gd name="connsiteX62" fmla="*/ 191247 w 4966447"/>
                <a:gd name="connsiteY62" fmla="*/ 759012 h 1356659"/>
                <a:gd name="connsiteX63" fmla="*/ 531905 w 4966447"/>
                <a:gd name="connsiteY63" fmla="*/ 609600 h 1356659"/>
                <a:gd name="connsiteX64" fmla="*/ 914400 w 4966447"/>
                <a:gd name="connsiteY64" fmla="*/ 549836 h 1356659"/>
                <a:gd name="connsiteX65" fmla="*/ 1296894 w 4966447"/>
                <a:gd name="connsiteY65" fmla="*/ 478118 h 1356659"/>
                <a:gd name="connsiteX66" fmla="*/ 1356658 w 4966447"/>
                <a:gd name="connsiteY66"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19388 w 4966447"/>
                <a:gd name="connsiteY30" fmla="*/ 764988 h 1356659"/>
                <a:gd name="connsiteX31" fmla="*/ 4056620 w 4966447"/>
                <a:gd name="connsiteY31" fmla="*/ 739058 h 1356659"/>
                <a:gd name="connsiteX32" fmla="*/ 3914588 w 4966447"/>
                <a:gd name="connsiteY32" fmla="*/ 729130 h 1356659"/>
                <a:gd name="connsiteX33" fmla="*/ 3735294 w 4966447"/>
                <a:gd name="connsiteY33" fmla="*/ 770965 h 1356659"/>
                <a:gd name="connsiteX34" fmla="*/ 3603811 w 4966447"/>
                <a:gd name="connsiteY34" fmla="*/ 932330 h 1356659"/>
                <a:gd name="connsiteX35" fmla="*/ 3585882 w 4966447"/>
                <a:gd name="connsiteY35" fmla="*/ 1081741 h 1356659"/>
                <a:gd name="connsiteX36" fmla="*/ 3579905 w 4966447"/>
                <a:gd name="connsiteY36" fmla="*/ 1171388 h 1356659"/>
                <a:gd name="connsiteX37" fmla="*/ 3573929 w 4966447"/>
                <a:gd name="connsiteY37" fmla="*/ 1296894 h 1356659"/>
                <a:gd name="connsiteX38" fmla="*/ 3573929 w 4966447"/>
                <a:gd name="connsiteY38" fmla="*/ 1338730 h 1356659"/>
                <a:gd name="connsiteX39" fmla="*/ 3322917 w 4966447"/>
                <a:gd name="connsiteY39" fmla="*/ 1308847 h 1356659"/>
                <a:gd name="connsiteX40" fmla="*/ 2791011 w 4966447"/>
                <a:gd name="connsiteY40" fmla="*/ 1278965 h 1356659"/>
                <a:gd name="connsiteX41" fmla="*/ 1840753 w 4966447"/>
                <a:gd name="connsiteY41" fmla="*/ 1302871 h 1356659"/>
                <a:gd name="connsiteX42" fmla="*/ 1368611 w 4966447"/>
                <a:gd name="connsiteY42" fmla="*/ 1308847 h 1356659"/>
                <a:gd name="connsiteX43" fmla="*/ 1255058 w 4966447"/>
                <a:gd name="connsiteY43" fmla="*/ 1314824 h 1356659"/>
                <a:gd name="connsiteX44" fmla="*/ 1189317 w 4966447"/>
                <a:gd name="connsiteY44" fmla="*/ 932330 h 1356659"/>
                <a:gd name="connsiteX45" fmla="*/ 1099670 w 4966447"/>
                <a:gd name="connsiteY45" fmla="*/ 824753 h 1356659"/>
                <a:gd name="connsiteX46" fmla="*/ 866588 w 4966447"/>
                <a:gd name="connsiteY46" fmla="*/ 729130 h 1356659"/>
                <a:gd name="connsiteX47" fmla="*/ 597647 w 4966447"/>
                <a:gd name="connsiteY47" fmla="*/ 759012 h 1356659"/>
                <a:gd name="connsiteX48" fmla="*/ 454211 w 4966447"/>
                <a:gd name="connsiteY48" fmla="*/ 950259 h 1356659"/>
                <a:gd name="connsiteX49" fmla="*/ 418353 w 4966447"/>
                <a:gd name="connsiteY49" fmla="*/ 1111624 h 1356659"/>
                <a:gd name="connsiteX50" fmla="*/ 418353 w 4966447"/>
                <a:gd name="connsiteY50" fmla="*/ 1201271 h 1356659"/>
                <a:gd name="connsiteX51" fmla="*/ 418353 w 4966447"/>
                <a:gd name="connsiteY51" fmla="*/ 1314824 h 1356659"/>
                <a:gd name="connsiteX52" fmla="*/ 430305 w 4966447"/>
                <a:gd name="connsiteY52" fmla="*/ 1356659 h 1356659"/>
                <a:gd name="connsiteX53" fmla="*/ 256988 w 4966447"/>
                <a:gd name="connsiteY53" fmla="*/ 1302871 h 1356659"/>
                <a:gd name="connsiteX54" fmla="*/ 125505 w 4966447"/>
                <a:gd name="connsiteY54" fmla="*/ 1290918 h 1356659"/>
                <a:gd name="connsiteX55" fmla="*/ 11953 w 4966447"/>
                <a:gd name="connsiteY55" fmla="*/ 1267012 h 1356659"/>
                <a:gd name="connsiteX56" fmla="*/ 0 w 4966447"/>
                <a:gd name="connsiteY56" fmla="*/ 1219200 h 1356659"/>
                <a:gd name="connsiteX57" fmla="*/ 41835 w 4966447"/>
                <a:gd name="connsiteY57" fmla="*/ 1201271 h 1356659"/>
                <a:gd name="connsiteX58" fmla="*/ 59764 w 4966447"/>
                <a:gd name="connsiteY58" fmla="*/ 1147483 h 1356659"/>
                <a:gd name="connsiteX59" fmla="*/ 59764 w 4966447"/>
                <a:gd name="connsiteY59" fmla="*/ 1093694 h 1356659"/>
                <a:gd name="connsiteX60" fmla="*/ 17929 w 4966447"/>
                <a:gd name="connsiteY60" fmla="*/ 1093694 h 1356659"/>
                <a:gd name="connsiteX61" fmla="*/ 41835 w 4966447"/>
                <a:gd name="connsiteY61" fmla="*/ 1027953 h 1356659"/>
                <a:gd name="connsiteX62" fmla="*/ 47811 w 4966447"/>
                <a:gd name="connsiteY62" fmla="*/ 824753 h 1356659"/>
                <a:gd name="connsiteX63" fmla="*/ 191247 w 4966447"/>
                <a:gd name="connsiteY63" fmla="*/ 759012 h 1356659"/>
                <a:gd name="connsiteX64" fmla="*/ 531905 w 4966447"/>
                <a:gd name="connsiteY64" fmla="*/ 609600 h 1356659"/>
                <a:gd name="connsiteX65" fmla="*/ 914400 w 4966447"/>
                <a:gd name="connsiteY65" fmla="*/ 549836 h 1356659"/>
                <a:gd name="connsiteX66" fmla="*/ 1296894 w 4966447"/>
                <a:gd name="connsiteY66" fmla="*/ 478118 h 1356659"/>
                <a:gd name="connsiteX67" fmla="*/ 1356658 w 4966447"/>
                <a:gd name="connsiteY6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735294 w 4966447"/>
                <a:gd name="connsiteY34" fmla="*/ 770965 h 1356659"/>
                <a:gd name="connsiteX35" fmla="*/ 3603811 w 4966447"/>
                <a:gd name="connsiteY35" fmla="*/ 932330 h 1356659"/>
                <a:gd name="connsiteX36" fmla="*/ 3585882 w 4966447"/>
                <a:gd name="connsiteY36" fmla="*/ 1081741 h 1356659"/>
                <a:gd name="connsiteX37" fmla="*/ 3579905 w 4966447"/>
                <a:gd name="connsiteY37" fmla="*/ 1171388 h 1356659"/>
                <a:gd name="connsiteX38" fmla="*/ 3573929 w 4966447"/>
                <a:gd name="connsiteY38" fmla="*/ 1296894 h 1356659"/>
                <a:gd name="connsiteX39" fmla="*/ 3573929 w 4966447"/>
                <a:gd name="connsiteY39" fmla="*/ 1338730 h 1356659"/>
                <a:gd name="connsiteX40" fmla="*/ 3322917 w 4966447"/>
                <a:gd name="connsiteY40" fmla="*/ 1308847 h 1356659"/>
                <a:gd name="connsiteX41" fmla="*/ 2791011 w 4966447"/>
                <a:gd name="connsiteY41" fmla="*/ 1278965 h 1356659"/>
                <a:gd name="connsiteX42" fmla="*/ 1840753 w 4966447"/>
                <a:gd name="connsiteY42" fmla="*/ 1302871 h 1356659"/>
                <a:gd name="connsiteX43" fmla="*/ 1368611 w 4966447"/>
                <a:gd name="connsiteY43" fmla="*/ 1308847 h 1356659"/>
                <a:gd name="connsiteX44" fmla="*/ 1255058 w 4966447"/>
                <a:gd name="connsiteY44" fmla="*/ 1314824 h 1356659"/>
                <a:gd name="connsiteX45" fmla="*/ 1189317 w 4966447"/>
                <a:gd name="connsiteY45" fmla="*/ 932330 h 1356659"/>
                <a:gd name="connsiteX46" fmla="*/ 1099670 w 4966447"/>
                <a:gd name="connsiteY46" fmla="*/ 824753 h 1356659"/>
                <a:gd name="connsiteX47" fmla="*/ 866588 w 4966447"/>
                <a:gd name="connsiteY47" fmla="*/ 729130 h 1356659"/>
                <a:gd name="connsiteX48" fmla="*/ 597647 w 4966447"/>
                <a:gd name="connsiteY48" fmla="*/ 759012 h 1356659"/>
                <a:gd name="connsiteX49" fmla="*/ 454211 w 4966447"/>
                <a:gd name="connsiteY49" fmla="*/ 950259 h 1356659"/>
                <a:gd name="connsiteX50" fmla="*/ 418353 w 4966447"/>
                <a:gd name="connsiteY50" fmla="*/ 1111624 h 1356659"/>
                <a:gd name="connsiteX51" fmla="*/ 418353 w 4966447"/>
                <a:gd name="connsiteY51" fmla="*/ 1201271 h 1356659"/>
                <a:gd name="connsiteX52" fmla="*/ 418353 w 4966447"/>
                <a:gd name="connsiteY52" fmla="*/ 1314824 h 1356659"/>
                <a:gd name="connsiteX53" fmla="*/ 430305 w 4966447"/>
                <a:gd name="connsiteY53" fmla="*/ 1356659 h 1356659"/>
                <a:gd name="connsiteX54" fmla="*/ 256988 w 4966447"/>
                <a:gd name="connsiteY54" fmla="*/ 1302871 h 1356659"/>
                <a:gd name="connsiteX55" fmla="*/ 125505 w 4966447"/>
                <a:gd name="connsiteY55" fmla="*/ 1290918 h 1356659"/>
                <a:gd name="connsiteX56" fmla="*/ 11953 w 4966447"/>
                <a:gd name="connsiteY56" fmla="*/ 1267012 h 1356659"/>
                <a:gd name="connsiteX57" fmla="*/ 0 w 4966447"/>
                <a:gd name="connsiteY57" fmla="*/ 1219200 h 1356659"/>
                <a:gd name="connsiteX58" fmla="*/ 41835 w 4966447"/>
                <a:gd name="connsiteY58" fmla="*/ 1201271 h 1356659"/>
                <a:gd name="connsiteX59" fmla="*/ 59764 w 4966447"/>
                <a:gd name="connsiteY59" fmla="*/ 1147483 h 1356659"/>
                <a:gd name="connsiteX60" fmla="*/ 59764 w 4966447"/>
                <a:gd name="connsiteY60" fmla="*/ 1093694 h 1356659"/>
                <a:gd name="connsiteX61" fmla="*/ 17929 w 4966447"/>
                <a:gd name="connsiteY61" fmla="*/ 1093694 h 1356659"/>
                <a:gd name="connsiteX62" fmla="*/ 41835 w 4966447"/>
                <a:gd name="connsiteY62" fmla="*/ 1027953 h 1356659"/>
                <a:gd name="connsiteX63" fmla="*/ 47811 w 4966447"/>
                <a:gd name="connsiteY63" fmla="*/ 824753 h 1356659"/>
                <a:gd name="connsiteX64" fmla="*/ 191247 w 4966447"/>
                <a:gd name="connsiteY64" fmla="*/ 759012 h 1356659"/>
                <a:gd name="connsiteX65" fmla="*/ 531905 w 4966447"/>
                <a:gd name="connsiteY65" fmla="*/ 609600 h 1356659"/>
                <a:gd name="connsiteX66" fmla="*/ 914400 w 4966447"/>
                <a:gd name="connsiteY66" fmla="*/ 549836 h 1356659"/>
                <a:gd name="connsiteX67" fmla="*/ 1296894 w 4966447"/>
                <a:gd name="connsiteY67" fmla="*/ 478118 h 1356659"/>
                <a:gd name="connsiteX68" fmla="*/ 1356658 w 4966447"/>
                <a:gd name="connsiteY68"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735294 w 4966447"/>
                <a:gd name="connsiteY34" fmla="*/ 770965 h 1356659"/>
                <a:gd name="connsiteX35" fmla="*/ 3656570 w 4966447"/>
                <a:gd name="connsiteY35" fmla="*/ 867645 h 1356659"/>
                <a:gd name="connsiteX36" fmla="*/ 3603811 w 4966447"/>
                <a:gd name="connsiteY36" fmla="*/ 932330 h 1356659"/>
                <a:gd name="connsiteX37" fmla="*/ 3585882 w 4966447"/>
                <a:gd name="connsiteY37" fmla="*/ 1081741 h 1356659"/>
                <a:gd name="connsiteX38" fmla="*/ 3579905 w 4966447"/>
                <a:gd name="connsiteY38" fmla="*/ 1171388 h 1356659"/>
                <a:gd name="connsiteX39" fmla="*/ 3573929 w 4966447"/>
                <a:gd name="connsiteY39" fmla="*/ 1296894 h 1356659"/>
                <a:gd name="connsiteX40" fmla="*/ 3573929 w 4966447"/>
                <a:gd name="connsiteY40" fmla="*/ 1338730 h 1356659"/>
                <a:gd name="connsiteX41" fmla="*/ 3322917 w 4966447"/>
                <a:gd name="connsiteY41" fmla="*/ 1308847 h 1356659"/>
                <a:gd name="connsiteX42" fmla="*/ 2791011 w 4966447"/>
                <a:gd name="connsiteY42" fmla="*/ 1278965 h 1356659"/>
                <a:gd name="connsiteX43" fmla="*/ 1840753 w 4966447"/>
                <a:gd name="connsiteY43" fmla="*/ 1302871 h 1356659"/>
                <a:gd name="connsiteX44" fmla="*/ 1368611 w 4966447"/>
                <a:gd name="connsiteY44" fmla="*/ 1308847 h 1356659"/>
                <a:gd name="connsiteX45" fmla="*/ 1255058 w 4966447"/>
                <a:gd name="connsiteY45" fmla="*/ 1314824 h 1356659"/>
                <a:gd name="connsiteX46" fmla="*/ 1189317 w 4966447"/>
                <a:gd name="connsiteY46" fmla="*/ 932330 h 1356659"/>
                <a:gd name="connsiteX47" fmla="*/ 1099670 w 4966447"/>
                <a:gd name="connsiteY47" fmla="*/ 824753 h 1356659"/>
                <a:gd name="connsiteX48" fmla="*/ 866588 w 4966447"/>
                <a:gd name="connsiteY48" fmla="*/ 729130 h 1356659"/>
                <a:gd name="connsiteX49" fmla="*/ 597647 w 4966447"/>
                <a:gd name="connsiteY49" fmla="*/ 759012 h 1356659"/>
                <a:gd name="connsiteX50" fmla="*/ 454211 w 4966447"/>
                <a:gd name="connsiteY50" fmla="*/ 950259 h 1356659"/>
                <a:gd name="connsiteX51" fmla="*/ 418353 w 4966447"/>
                <a:gd name="connsiteY51" fmla="*/ 1111624 h 1356659"/>
                <a:gd name="connsiteX52" fmla="*/ 418353 w 4966447"/>
                <a:gd name="connsiteY52" fmla="*/ 1201271 h 1356659"/>
                <a:gd name="connsiteX53" fmla="*/ 418353 w 4966447"/>
                <a:gd name="connsiteY53" fmla="*/ 1314824 h 1356659"/>
                <a:gd name="connsiteX54" fmla="*/ 430305 w 4966447"/>
                <a:gd name="connsiteY54" fmla="*/ 1356659 h 1356659"/>
                <a:gd name="connsiteX55" fmla="*/ 256988 w 4966447"/>
                <a:gd name="connsiteY55" fmla="*/ 1302871 h 1356659"/>
                <a:gd name="connsiteX56" fmla="*/ 125505 w 4966447"/>
                <a:gd name="connsiteY56" fmla="*/ 1290918 h 1356659"/>
                <a:gd name="connsiteX57" fmla="*/ 11953 w 4966447"/>
                <a:gd name="connsiteY57" fmla="*/ 1267012 h 1356659"/>
                <a:gd name="connsiteX58" fmla="*/ 0 w 4966447"/>
                <a:gd name="connsiteY58" fmla="*/ 1219200 h 1356659"/>
                <a:gd name="connsiteX59" fmla="*/ 41835 w 4966447"/>
                <a:gd name="connsiteY59" fmla="*/ 1201271 h 1356659"/>
                <a:gd name="connsiteX60" fmla="*/ 59764 w 4966447"/>
                <a:gd name="connsiteY60" fmla="*/ 1147483 h 1356659"/>
                <a:gd name="connsiteX61" fmla="*/ 59764 w 4966447"/>
                <a:gd name="connsiteY61" fmla="*/ 1093694 h 1356659"/>
                <a:gd name="connsiteX62" fmla="*/ 17929 w 4966447"/>
                <a:gd name="connsiteY62" fmla="*/ 1093694 h 1356659"/>
                <a:gd name="connsiteX63" fmla="*/ 41835 w 4966447"/>
                <a:gd name="connsiteY63" fmla="*/ 1027953 h 1356659"/>
                <a:gd name="connsiteX64" fmla="*/ 47811 w 4966447"/>
                <a:gd name="connsiteY64" fmla="*/ 824753 h 1356659"/>
                <a:gd name="connsiteX65" fmla="*/ 191247 w 4966447"/>
                <a:gd name="connsiteY65" fmla="*/ 759012 h 1356659"/>
                <a:gd name="connsiteX66" fmla="*/ 531905 w 4966447"/>
                <a:gd name="connsiteY66" fmla="*/ 609600 h 1356659"/>
                <a:gd name="connsiteX67" fmla="*/ 914400 w 4966447"/>
                <a:gd name="connsiteY67" fmla="*/ 549836 h 1356659"/>
                <a:gd name="connsiteX68" fmla="*/ 1296894 w 4966447"/>
                <a:gd name="connsiteY68" fmla="*/ 478118 h 1356659"/>
                <a:gd name="connsiteX69" fmla="*/ 1356658 w 4966447"/>
                <a:gd name="connsiteY69"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35294 w 4966447"/>
                <a:gd name="connsiteY35" fmla="*/ 770965 h 1356659"/>
                <a:gd name="connsiteX36" fmla="*/ 3656570 w 4966447"/>
                <a:gd name="connsiteY36" fmla="*/ 867645 h 1356659"/>
                <a:gd name="connsiteX37" fmla="*/ 3603811 w 4966447"/>
                <a:gd name="connsiteY37" fmla="*/ 932330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56570 w 4966447"/>
                <a:gd name="connsiteY36" fmla="*/ 867645 h 1356659"/>
                <a:gd name="connsiteX37" fmla="*/ 3603811 w 4966447"/>
                <a:gd name="connsiteY37" fmla="*/ 932330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03811 w 4966447"/>
                <a:gd name="connsiteY37" fmla="*/ 932330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527607 w 4966447"/>
                <a:gd name="connsiteY51" fmla="*/ 853358 h 1356659"/>
                <a:gd name="connsiteX52" fmla="*/ 454211 w 4966447"/>
                <a:gd name="connsiteY52" fmla="*/ 950259 h 1356659"/>
                <a:gd name="connsiteX53" fmla="*/ 418353 w 4966447"/>
                <a:gd name="connsiteY53" fmla="*/ 1111624 h 1356659"/>
                <a:gd name="connsiteX54" fmla="*/ 418353 w 4966447"/>
                <a:gd name="connsiteY54" fmla="*/ 1201271 h 1356659"/>
                <a:gd name="connsiteX55" fmla="*/ 418353 w 4966447"/>
                <a:gd name="connsiteY55" fmla="*/ 1314824 h 1356659"/>
                <a:gd name="connsiteX56" fmla="*/ 430305 w 4966447"/>
                <a:gd name="connsiteY56" fmla="*/ 1356659 h 1356659"/>
                <a:gd name="connsiteX57" fmla="*/ 256988 w 4966447"/>
                <a:gd name="connsiteY57" fmla="*/ 1302871 h 1356659"/>
                <a:gd name="connsiteX58" fmla="*/ 125505 w 4966447"/>
                <a:gd name="connsiteY58" fmla="*/ 1290918 h 1356659"/>
                <a:gd name="connsiteX59" fmla="*/ 11953 w 4966447"/>
                <a:gd name="connsiteY59" fmla="*/ 1267012 h 1356659"/>
                <a:gd name="connsiteX60" fmla="*/ 0 w 4966447"/>
                <a:gd name="connsiteY60" fmla="*/ 1219200 h 1356659"/>
                <a:gd name="connsiteX61" fmla="*/ 41835 w 4966447"/>
                <a:gd name="connsiteY61" fmla="*/ 1201271 h 1356659"/>
                <a:gd name="connsiteX62" fmla="*/ 59764 w 4966447"/>
                <a:gd name="connsiteY62" fmla="*/ 1147483 h 1356659"/>
                <a:gd name="connsiteX63" fmla="*/ 59764 w 4966447"/>
                <a:gd name="connsiteY63" fmla="*/ 1093694 h 1356659"/>
                <a:gd name="connsiteX64" fmla="*/ 17929 w 4966447"/>
                <a:gd name="connsiteY64" fmla="*/ 1093694 h 1356659"/>
                <a:gd name="connsiteX65" fmla="*/ 41835 w 4966447"/>
                <a:gd name="connsiteY65" fmla="*/ 1027953 h 1356659"/>
                <a:gd name="connsiteX66" fmla="*/ 47811 w 4966447"/>
                <a:gd name="connsiteY66" fmla="*/ 824753 h 1356659"/>
                <a:gd name="connsiteX67" fmla="*/ 191247 w 4966447"/>
                <a:gd name="connsiteY67" fmla="*/ 759012 h 1356659"/>
                <a:gd name="connsiteX68" fmla="*/ 531905 w 4966447"/>
                <a:gd name="connsiteY68" fmla="*/ 609600 h 1356659"/>
                <a:gd name="connsiteX69" fmla="*/ 914400 w 4966447"/>
                <a:gd name="connsiteY69" fmla="*/ 549836 h 1356659"/>
                <a:gd name="connsiteX70" fmla="*/ 1296894 w 4966447"/>
                <a:gd name="connsiteY70" fmla="*/ 478118 h 1356659"/>
                <a:gd name="connsiteX71" fmla="*/ 1356658 w 4966447"/>
                <a:gd name="connsiteY71"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732395 w 4966447"/>
                <a:gd name="connsiteY50" fmla="*/ 739058 h 1356659"/>
                <a:gd name="connsiteX51" fmla="*/ 597647 w 4966447"/>
                <a:gd name="connsiteY51" fmla="*/ 759012 h 1356659"/>
                <a:gd name="connsiteX52" fmla="*/ 527607 w 4966447"/>
                <a:gd name="connsiteY52" fmla="*/ 853358 h 1356659"/>
                <a:gd name="connsiteX53" fmla="*/ 454211 w 4966447"/>
                <a:gd name="connsiteY53" fmla="*/ 950259 h 1356659"/>
                <a:gd name="connsiteX54" fmla="*/ 418353 w 4966447"/>
                <a:gd name="connsiteY54" fmla="*/ 1111624 h 1356659"/>
                <a:gd name="connsiteX55" fmla="*/ 418353 w 4966447"/>
                <a:gd name="connsiteY55" fmla="*/ 1201271 h 1356659"/>
                <a:gd name="connsiteX56" fmla="*/ 418353 w 4966447"/>
                <a:gd name="connsiteY56" fmla="*/ 1314824 h 1356659"/>
                <a:gd name="connsiteX57" fmla="*/ 430305 w 4966447"/>
                <a:gd name="connsiteY57" fmla="*/ 1356659 h 1356659"/>
                <a:gd name="connsiteX58" fmla="*/ 256988 w 4966447"/>
                <a:gd name="connsiteY58" fmla="*/ 1302871 h 1356659"/>
                <a:gd name="connsiteX59" fmla="*/ 125505 w 4966447"/>
                <a:gd name="connsiteY59" fmla="*/ 1290918 h 1356659"/>
                <a:gd name="connsiteX60" fmla="*/ 11953 w 4966447"/>
                <a:gd name="connsiteY60" fmla="*/ 1267012 h 1356659"/>
                <a:gd name="connsiteX61" fmla="*/ 0 w 4966447"/>
                <a:gd name="connsiteY61" fmla="*/ 1219200 h 1356659"/>
                <a:gd name="connsiteX62" fmla="*/ 41835 w 4966447"/>
                <a:gd name="connsiteY62" fmla="*/ 1201271 h 1356659"/>
                <a:gd name="connsiteX63" fmla="*/ 59764 w 4966447"/>
                <a:gd name="connsiteY63" fmla="*/ 1147483 h 1356659"/>
                <a:gd name="connsiteX64" fmla="*/ 59764 w 4966447"/>
                <a:gd name="connsiteY64" fmla="*/ 1093694 h 1356659"/>
                <a:gd name="connsiteX65" fmla="*/ 17929 w 4966447"/>
                <a:gd name="connsiteY65" fmla="*/ 1093694 h 1356659"/>
                <a:gd name="connsiteX66" fmla="*/ 41835 w 4966447"/>
                <a:gd name="connsiteY66" fmla="*/ 1027953 h 1356659"/>
                <a:gd name="connsiteX67" fmla="*/ 47811 w 4966447"/>
                <a:gd name="connsiteY67" fmla="*/ 824753 h 1356659"/>
                <a:gd name="connsiteX68" fmla="*/ 191247 w 4966447"/>
                <a:gd name="connsiteY68" fmla="*/ 759012 h 1356659"/>
                <a:gd name="connsiteX69" fmla="*/ 531905 w 4966447"/>
                <a:gd name="connsiteY69" fmla="*/ 609600 h 1356659"/>
                <a:gd name="connsiteX70" fmla="*/ 914400 w 4966447"/>
                <a:gd name="connsiteY70" fmla="*/ 549836 h 1356659"/>
                <a:gd name="connsiteX71" fmla="*/ 1296894 w 4966447"/>
                <a:gd name="connsiteY71" fmla="*/ 478118 h 1356659"/>
                <a:gd name="connsiteX72" fmla="*/ 1356658 w 4966447"/>
                <a:gd name="connsiteY72"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732395 w 4966447"/>
                <a:gd name="connsiteY50" fmla="*/ 739058 h 1356659"/>
                <a:gd name="connsiteX51" fmla="*/ 616697 w 4966447"/>
                <a:gd name="connsiteY51" fmla="*/ 782825 h 1356659"/>
                <a:gd name="connsiteX52" fmla="*/ 527607 w 4966447"/>
                <a:gd name="connsiteY52" fmla="*/ 853358 h 1356659"/>
                <a:gd name="connsiteX53" fmla="*/ 454211 w 4966447"/>
                <a:gd name="connsiteY53" fmla="*/ 950259 h 1356659"/>
                <a:gd name="connsiteX54" fmla="*/ 418353 w 4966447"/>
                <a:gd name="connsiteY54" fmla="*/ 1111624 h 1356659"/>
                <a:gd name="connsiteX55" fmla="*/ 418353 w 4966447"/>
                <a:gd name="connsiteY55" fmla="*/ 1201271 h 1356659"/>
                <a:gd name="connsiteX56" fmla="*/ 418353 w 4966447"/>
                <a:gd name="connsiteY56" fmla="*/ 1314824 h 1356659"/>
                <a:gd name="connsiteX57" fmla="*/ 430305 w 4966447"/>
                <a:gd name="connsiteY57" fmla="*/ 1356659 h 1356659"/>
                <a:gd name="connsiteX58" fmla="*/ 256988 w 4966447"/>
                <a:gd name="connsiteY58" fmla="*/ 1302871 h 1356659"/>
                <a:gd name="connsiteX59" fmla="*/ 125505 w 4966447"/>
                <a:gd name="connsiteY59" fmla="*/ 1290918 h 1356659"/>
                <a:gd name="connsiteX60" fmla="*/ 11953 w 4966447"/>
                <a:gd name="connsiteY60" fmla="*/ 1267012 h 1356659"/>
                <a:gd name="connsiteX61" fmla="*/ 0 w 4966447"/>
                <a:gd name="connsiteY61" fmla="*/ 1219200 h 1356659"/>
                <a:gd name="connsiteX62" fmla="*/ 41835 w 4966447"/>
                <a:gd name="connsiteY62" fmla="*/ 1201271 h 1356659"/>
                <a:gd name="connsiteX63" fmla="*/ 59764 w 4966447"/>
                <a:gd name="connsiteY63" fmla="*/ 1147483 h 1356659"/>
                <a:gd name="connsiteX64" fmla="*/ 59764 w 4966447"/>
                <a:gd name="connsiteY64" fmla="*/ 1093694 h 1356659"/>
                <a:gd name="connsiteX65" fmla="*/ 17929 w 4966447"/>
                <a:gd name="connsiteY65" fmla="*/ 1093694 h 1356659"/>
                <a:gd name="connsiteX66" fmla="*/ 41835 w 4966447"/>
                <a:gd name="connsiteY66" fmla="*/ 1027953 h 1356659"/>
                <a:gd name="connsiteX67" fmla="*/ 47811 w 4966447"/>
                <a:gd name="connsiteY67" fmla="*/ 824753 h 1356659"/>
                <a:gd name="connsiteX68" fmla="*/ 191247 w 4966447"/>
                <a:gd name="connsiteY68" fmla="*/ 759012 h 1356659"/>
                <a:gd name="connsiteX69" fmla="*/ 531905 w 4966447"/>
                <a:gd name="connsiteY69" fmla="*/ 609600 h 1356659"/>
                <a:gd name="connsiteX70" fmla="*/ 914400 w 4966447"/>
                <a:gd name="connsiteY70" fmla="*/ 549836 h 1356659"/>
                <a:gd name="connsiteX71" fmla="*/ 1296894 w 4966447"/>
                <a:gd name="connsiteY71" fmla="*/ 478118 h 1356659"/>
                <a:gd name="connsiteX72" fmla="*/ 1356658 w 4966447"/>
                <a:gd name="connsiteY72"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999095 w 4966447"/>
                <a:gd name="connsiteY49" fmla="*/ 786683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531905 w 4966447"/>
                <a:gd name="connsiteY70" fmla="*/ 609600 h 1356659"/>
                <a:gd name="connsiteX71" fmla="*/ 914400 w 4966447"/>
                <a:gd name="connsiteY71" fmla="*/ 549836 h 1356659"/>
                <a:gd name="connsiteX72" fmla="*/ 1296894 w 4966447"/>
                <a:gd name="connsiteY72" fmla="*/ 478118 h 1356659"/>
                <a:gd name="connsiteX73" fmla="*/ 1356658 w 4966447"/>
                <a:gd name="connsiteY73"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999095 w 4966447"/>
                <a:gd name="connsiteY49" fmla="*/ 786683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531905 w 4966447"/>
                <a:gd name="connsiteY70" fmla="*/ 609600 h 1356659"/>
                <a:gd name="connsiteX71" fmla="*/ 914400 w 4966447"/>
                <a:gd name="connsiteY71" fmla="*/ 549836 h 1356659"/>
                <a:gd name="connsiteX72" fmla="*/ 1296894 w 4966447"/>
                <a:gd name="connsiteY72" fmla="*/ 478118 h 1356659"/>
                <a:gd name="connsiteX73" fmla="*/ 1356658 w 4966447"/>
                <a:gd name="connsiteY73"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531905 w 4966447"/>
                <a:gd name="connsiteY70" fmla="*/ 609600 h 1356659"/>
                <a:gd name="connsiteX71" fmla="*/ 914400 w 4966447"/>
                <a:gd name="connsiteY71" fmla="*/ 549836 h 1356659"/>
                <a:gd name="connsiteX72" fmla="*/ 1296894 w 4966447"/>
                <a:gd name="connsiteY72" fmla="*/ 478118 h 1356659"/>
                <a:gd name="connsiteX73" fmla="*/ 1356658 w 4966447"/>
                <a:gd name="connsiteY73"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531905 w 4966447"/>
                <a:gd name="connsiteY70" fmla="*/ 609600 h 1356659"/>
                <a:gd name="connsiteX71" fmla="*/ 914400 w 4966447"/>
                <a:gd name="connsiteY71" fmla="*/ 549836 h 1356659"/>
                <a:gd name="connsiteX72" fmla="*/ 1296894 w 4966447"/>
                <a:gd name="connsiteY72" fmla="*/ 478118 h 1356659"/>
                <a:gd name="connsiteX73" fmla="*/ 1356658 w 4966447"/>
                <a:gd name="connsiteY73"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1562 w 4966447"/>
                <a:gd name="connsiteY20" fmla="*/ 5759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1562 w 4966447"/>
                <a:gd name="connsiteY20" fmla="*/ 5759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23257 w 4966447"/>
                <a:gd name="connsiteY34" fmla="*/ 7962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23257 w 4966447"/>
                <a:gd name="connsiteY34" fmla="*/ 7962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23257 w 4966447"/>
                <a:gd name="connsiteY34" fmla="*/ 796208 h 1356659"/>
                <a:gd name="connsiteX35" fmla="*/ 3740057 w 4966447"/>
                <a:gd name="connsiteY35" fmla="*/ 813828 h 1356659"/>
                <a:gd name="connsiteX36" fmla="*/ 3670858 w 4966447"/>
                <a:gd name="connsiteY36" fmla="*/ 881933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23257 w 4966447"/>
                <a:gd name="connsiteY34" fmla="*/ 796208 h 1356659"/>
                <a:gd name="connsiteX35" fmla="*/ 3740057 w 4966447"/>
                <a:gd name="connsiteY35" fmla="*/ 813828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23257 w 4966447"/>
                <a:gd name="connsiteY34" fmla="*/ 796208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51832 w 4966447"/>
                <a:gd name="connsiteY34" fmla="*/ 779540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47926 w 4966447"/>
                <a:gd name="connsiteY33" fmla="*/ 757705 h 1356659"/>
                <a:gd name="connsiteX34" fmla="*/ 3851832 w 4966447"/>
                <a:gd name="connsiteY34" fmla="*/ 779540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9001 w 4966447"/>
                <a:gd name="connsiteY32" fmla="*/ 753346 h 1356659"/>
                <a:gd name="connsiteX33" fmla="*/ 3947926 w 4966447"/>
                <a:gd name="connsiteY33" fmla="*/ 757705 h 1356659"/>
                <a:gd name="connsiteX34" fmla="*/ 3851832 w 4966447"/>
                <a:gd name="connsiteY34" fmla="*/ 779540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91182 h 1356659"/>
                <a:gd name="connsiteX32" fmla="*/ 4059001 w 4966447"/>
                <a:gd name="connsiteY32" fmla="*/ 753346 h 1356659"/>
                <a:gd name="connsiteX33" fmla="*/ 3947926 w 4966447"/>
                <a:gd name="connsiteY33" fmla="*/ 757705 h 1356659"/>
                <a:gd name="connsiteX34" fmla="*/ 3851832 w 4966447"/>
                <a:gd name="connsiteY34" fmla="*/ 779540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99520 w 4966447"/>
                <a:gd name="connsiteY29" fmla="*/ 1015283 h 1356659"/>
                <a:gd name="connsiteX30" fmla="*/ 4368800 w 4966447"/>
                <a:gd name="connsiteY30" fmla="*/ 950259 h 1356659"/>
                <a:gd name="connsiteX31" fmla="*/ 4285220 w 4966447"/>
                <a:gd name="connsiteY31" fmla="*/ 843833 h 1356659"/>
                <a:gd name="connsiteX32" fmla="*/ 4186051 w 4966447"/>
                <a:gd name="connsiteY32" fmla="*/ 791182 h 1356659"/>
                <a:gd name="connsiteX33" fmla="*/ 4059001 w 4966447"/>
                <a:gd name="connsiteY33" fmla="*/ 753346 h 1356659"/>
                <a:gd name="connsiteX34" fmla="*/ 3947926 w 4966447"/>
                <a:gd name="connsiteY34" fmla="*/ 757705 h 1356659"/>
                <a:gd name="connsiteX35" fmla="*/ 3851832 w 4966447"/>
                <a:gd name="connsiteY35" fmla="*/ 779540 h 1356659"/>
                <a:gd name="connsiteX36" fmla="*/ 3768632 w 4966447"/>
                <a:gd name="connsiteY36" fmla="*/ 816209 h 1356659"/>
                <a:gd name="connsiteX37" fmla="*/ 3689908 w 4966447"/>
                <a:gd name="connsiteY37" fmla="*/ 891458 h 1356659"/>
                <a:gd name="connsiteX38" fmla="*/ 3644292 w 4966447"/>
                <a:gd name="connsiteY38" fmla="*/ 960906 h 1356659"/>
                <a:gd name="connsiteX39" fmla="*/ 3585882 w 4966447"/>
                <a:gd name="connsiteY39" fmla="*/ 1081741 h 1356659"/>
                <a:gd name="connsiteX40" fmla="*/ 3579905 w 4966447"/>
                <a:gd name="connsiteY40" fmla="*/ 1171388 h 1356659"/>
                <a:gd name="connsiteX41" fmla="*/ 3573929 w 4966447"/>
                <a:gd name="connsiteY41" fmla="*/ 1296894 h 1356659"/>
                <a:gd name="connsiteX42" fmla="*/ 3573929 w 4966447"/>
                <a:gd name="connsiteY42" fmla="*/ 1338730 h 1356659"/>
                <a:gd name="connsiteX43" fmla="*/ 3322917 w 4966447"/>
                <a:gd name="connsiteY43" fmla="*/ 1308847 h 1356659"/>
                <a:gd name="connsiteX44" fmla="*/ 2762436 w 4966447"/>
                <a:gd name="connsiteY44" fmla="*/ 1302778 h 1356659"/>
                <a:gd name="connsiteX45" fmla="*/ 1840753 w 4966447"/>
                <a:gd name="connsiteY45" fmla="*/ 1302871 h 1356659"/>
                <a:gd name="connsiteX46" fmla="*/ 1368611 w 4966447"/>
                <a:gd name="connsiteY46" fmla="*/ 1308847 h 1356659"/>
                <a:gd name="connsiteX47" fmla="*/ 1255058 w 4966447"/>
                <a:gd name="connsiteY47" fmla="*/ 1314824 h 1356659"/>
                <a:gd name="connsiteX48" fmla="*/ 1189317 w 4966447"/>
                <a:gd name="connsiteY48" fmla="*/ 946618 h 1356659"/>
                <a:gd name="connsiteX49" fmla="*/ 1099670 w 4966447"/>
                <a:gd name="connsiteY49" fmla="*/ 824753 h 1356659"/>
                <a:gd name="connsiteX50" fmla="*/ 1008620 w 4966447"/>
                <a:gd name="connsiteY50" fmla="*/ 777158 h 1356659"/>
                <a:gd name="connsiteX51" fmla="*/ 866588 w 4966447"/>
                <a:gd name="connsiteY51" fmla="*/ 729130 h 1356659"/>
                <a:gd name="connsiteX52" fmla="*/ 732395 w 4966447"/>
                <a:gd name="connsiteY52" fmla="*/ 739058 h 1356659"/>
                <a:gd name="connsiteX53" fmla="*/ 616697 w 4966447"/>
                <a:gd name="connsiteY53" fmla="*/ 782825 h 1356659"/>
                <a:gd name="connsiteX54" fmla="*/ 527607 w 4966447"/>
                <a:gd name="connsiteY54" fmla="*/ 853358 h 1356659"/>
                <a:gd name="connsiteX55" fmla="*/ 454211 w 4966447"/>
                <a:gd name="connsiteY55" fmla="*/ 950259 h 1356659"/>
                <a:gd name="connsiteX56" fmla="*/ 418353 w 4966447"/>
                <a:gd name="connsiteY56" fmla="*/ 1111624 h 1356659"/>
                <a:gd name="connsiteX57" fmla="*/ 418353 w 4966447"/>
                <a:gd name="connsiteY57" fmla="*/ 1201271 h 1356659"/>
                <a:gd name="connsiteX58" fmla="*/ 418353 w 4966447"/>
                <a:gd name="connsiteY58" fmla="*/ 1314824 h 1356659"/>
                <a:gd name="connsiteX59" fmla="*/ 430305 w 4966447"/>
                <a:gd name="connsiteY59" fmla="*/ 1356659 h 1356659"/>
                <a:gd name="connsiteX60" fmla="*/ 256988 w 4966447"/>
                <a:gd name="connsiteY60" fmla="*/ 1302871 h 1356659"/>
                <a:gd name="connsiteX61" fmla="*/ 125505 w 4966447"/>
                <a:gd name="connsiteY61" fmla="*/ 1290918 h 1356659"/>
                <a:gd name="connsiteX62" fmla="*/ 11953 w 4966447"/>
                <a:gd name="connsiteY62" fmla="*/ 1267012 h 1356659"/>
                <a:gd name="connsiteX63" fmla="*/ 0 w 4966447"/>
                <a:gd name="connsiteY63" fmla="*/ 1219200 h 1356659"/>
                <a:gd name="connsiteX64" fmla="*/ 41835 w 4966447"/>
                <a:gd name="connsiteY64" fmla="*/ 1201271 h 1356659"/>
                <a:gd name="connsiteX65" fmla="*/ 59764 w 4966447"/>
                <a:gd name="connsiteY65" fmla="*/ 1147483 h 1356659"/>
                <a:gd name="connsiteX66" fmla="*/ 59764 w 4966447"/>
                <a:gd name="connsiteY66" fmla="*/ 1093694 h 1356659"/>
                <a:gd name="connsiteX67" fmla="*/ 17929 w 4966447"/>
                <a:gd name="connsiteY67" fmla="*/ 1093694 h 1356659"/>
                <a:gd name="connsiteX68" fmla="*/ 41835 w 4966447"/>
                <a:gd name="connsiteY68" fmla="*/ 1027953 h 1356659"/>
                <a:gd name="connsiteX69" fmla="*/ 47811 w 4966447"/>
                <a:gd name="connsiteY69" fmla="*/ 824753 h 1356659"/>
                <a:gd name="connsiteX70" fmla="*/ 191247 w 4966447"/>
                <a:gd name="connsiteY70" fmla="*/ 759012 h 1356659"/>
                <a:gd name="connsiteX71" fmla="*/ 246620 w 4966447"/>
                <a:gd name="connsiteY71" fmla="*/ 729533 h 1356659"/>
                <a:gd name="connsiteX72" fmla="*/ 531905 w 4966447"/>
                <a:gd name="connsiteY72" fmla="*/ 609600 h 1356659"/>
                <a:gd name="connsiteX73" fmla="*/ 914400 w 4966447"/>
                <a:gd name="connsiteY73" fmla="*/ 549836 h 1356659"/>
                <a:gd name="connsiteX74" fmla="*/ 1296894 w 4966447"/>
                <a:gd name="connsiteY74" fmla="*/ 478118 h 1356659"/>
                <a:gd name="connsiteX75" fmla="*/ 1356658 w 4966447"/>
                <a:gd name="connsiteY75"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189317 w 4966447"/>
                <a:gd name="connsiteY49" fmla="*/ 946618 h 1356659"/>
                <a:gd name="connsiteX50" fmla="*/ 1099670 w 4966447"/>
                <a:gd name="connsiteY50" fmla="*/ 824753 h 1356659"/>
                <a:gd name="connsiteX51" fmla="*/ 1008620 w 4966447"/>
                <a:gd name="connsiteY51" fmla="*/ 777158 h 1356659"/>
                <a:gd name="connsiteX52" fmla="*/ 866588 w 4966447"/>
                <a:gd name="connsiteY52" fmla="*/ 729130 h 1356659"/>
                <a:gd name="connsiteX53" fmla="*/ 732395 w 4966447"/>
                <a:gd name="connsiteY53" fmla="*/ 739058 h 1356659"/>
                <a:gd name="connsiteX54" fmla="*/ 616697 w 4966447"/>
                <a:gd name="connsiteY54" fmla="*/ 782825 h 1356659"/>
                <a:gd name="connsiteX55" fmla="*/ 527607 w 4966447"/>
                <a:gd name="connsiteY55" fmla="*/ 853358 h 1356659"/>
                <a:gd name="connsiteX56" fmla="*/ 454211 w 4966447"/>
                <a:gd name="connsiteY56" fmla="*/ 950259 h 1356659"/>
                <a:gd name="connsiteX57" fmla="*/ 418353 w 4966447"/>
                <a:gd name="connsiteY57" fmla="*/ 1111624 h 1356659"/>
                <a:gd name="connsiteX58" fmla="*/ 418353 w 4966447"/>
                <a:gd name="connsiteY58" fmla="*/ 1201271 h 1356659"/>
                <a:gd name="connsiteX59" fmla="*/ 418353 w 4966447"/>
                <a:gd name="connsiteY59" fmla="*/ 1314824 h 1356659"/>
                <a:gd name="connsiteX60" fmla="*/ 430305 w 4966447"/>
                <a:gd name="connsiteY60" fmla="*/ 1356659 h 1356659"/>
                <a:gd name="connsiteX61" fmla="*/ 256988 w 4966447"/>
                <a:gd name="connsiteY61" fmla="*/ 1302871 h 1356659"/>
                <a:gd name="connsiteX62" fmla="*/ 125505 w 4966447"/>
                <a:gd name="connsiteY62" fmla="*/ 1290918 h 1356659"/>
                <a:gd name="connsiteX63" fmla="*/ 11953 w 4966447"/>
                <a:gd name="connsiteY63" fmla="*/ 1267012 h 1356659"/>
                <a:gd name="connsiteX64" fmla="*/ 0 w 4966447"/>
                <a:gd name="connsiteY64" fmla="*/ 1219200 h 1356659"/>
                <a:gd name="connsiteX65" fmla="*/ 41835 w 4966447"/>
                <a:gd name="connsiteY65" fmla="*/ 1201271 h 1356659"/>
                <a:gd name="connsiteX66" fmla="*/ 59764 w 4966447"/>
                <a:gd name="connsiteY66" fmla="*/ 1147483 h 1356659"/>
                <a:gd name="connsiteX67" fmla="*/ 59764 w 4966447"/>
                <a:gd name="connsiteY67" fmla="*/ 1093694 h 1356659"/>
                <a:gd name="connsiteX68" fmla="*/ 17929 w 4966447"/>
                <a:gd name="connsiteY68" fmla="*/ 1093694 h 1356659"/>
                <a:gd name="connsiteX69" fmla="*/ 41835 w 4966447"/>
                <a:gd name="connsiteY69" fmla="*/ 1027953 h 1356659"/>
                <a:gd name="connsiteX70" fmla="*/ 47811 w 4966447"/>
                <a:gd name="connsiteY70" fmla="*/ 824753 h 1356659"/>
                <a:gd name="connsiteX71" fmla="*/ 191247 w 4966447"/>
                <a:gd name="connsiteY71" fmla="*/ 759012 h 1356659"/>
                <a:gd name="connsiteX72" fmla="*/ 246620 w 4966447"/>
                <a:gd name="connsiteY72" fmla="*/ 729533 h 1356659"/>
                <a:gd name="connsiteX73" fmla="*/ 531905 w 4966447"/>
                <a:gd name="connsiteY73" fmla="*/ 609600 h 1356659"/>
                <a:gd name="connsiteX74" fmla="*/ 914400 w 4966447"/>
                <a:gd name="connsiteY74" fmla="*/ 549836 h 1356659"/>
                <a:gd name="connsiteX75" fmla="*/ 1296894 w 4966447"/>
                <a:gd name="connsiteY75" fmla="*/ 478118 h 1356659"/>
                <a:gd name="connsiteX76" fmla="*/ 1356658 w 4966447"/>
                <a:gd name="connsiteY76"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189317 w 4966447"/>
                <a:gd name="connsiteY49" fmla="*/ 946618 h 1356659"/>
                <a:gd name="connsiteX50" fmla="*/ 1099670 w 4966447"/>
                <a:gd name="connsiteY50" fmla="*/ 824753 h 1356659"/>
                <a:gd name="connsiteX51" fmla="*/ 1008620 w 4966447"/>
                <a:gd name="connsiteY51" fmla="*/ 777158 h 1356659"/>
                <a:gd name="connsiteX52" fmla="*/ 866588 w 4966447"/>
                <a:gd name="connsiteY52" fmla="*/ 729130 h 1356659"/>
                <a:gd name="connsiteX53" fmla="*/ 732395 w 4966447"/>
                <a:gd name="connsiteY53" fmla="*/ 739058 h 1356659"/>
                <a:gd name="connsiteX54" fmla="*/ 616697 w 4966447"/>
                <a:gd name="connsiteY54" fmla="*/ 782825 h 1356659"/>
                <a:gd name="connsiteX55" fmla="*/ 527607 w 4966447"/>
                <a:gd name="connsiteY55" fmla="*/ 853358 h 1356659"/>
                <a:gd name="connsiteX56" fmla="*/ 454211 w 4966447"/>
                <a:gd name="connsiteY56" fmla="*/ 950259 h 1356659"/>
                <a:gd name="connsiteX57" fmla="*/ 418353 w 4966447"/>
                <a:gd name="connsiteY57" fmla="*/ 1111624 h 1356659"/>
                <a:gd name="connsiteX58" fmla="*/ 418353 w 4966447"/>
                <a:gd name="connsiteY58" fmla="*/ 1201271 h 1356659"/>
                <a:gd name="connsiteX59" fmla="*/ 418353 w 4966447"/>
                <a:gd name="connsiteY59" fmla="*/ 1314824 h 1356659"/>
                <a:gd name="connsiteX60" fmla="*/ 430305 w 4966447"/>
                <a:gd name="connsiteY60" fmla="*/ 1356659 h 1356659"/>
                <a:gd name="connsiteX61" fmla="*/ 256988 w 4966447"/>
                <a:gd name="connsiteY61" fmla="*/ 1302871 h 1356659"/>
                <a:gd name="connsiteX62" fmla="*/ 125505 w 4966447"/>
                <a:gd name="connsiteY62" fmla="*/ 1290918 h 1356659"/>
                <a:gd name="connsiteX63" fmla="*/ 11953 w 4966447"/>
                <a:gd name="connsiteY63" fmla="*/ 1267012 h 1356659"/>
                <a:gd name="connsiteX64" fmla="*/ 0 w 4966447"/>
                <a:gd name="connsiteY64" fmla="*/ 1219200 h 1356659"/>
                <a:gd name="connsiteX65" fmla="*/ 41835 w 4966447"/>
                <a:gd name="connsiteY65" fmla="*/ 1201271 h 1356659"/>
                <a:gd name="connsiteX66" fmla="*/ 59764 w 4966447"/>
                <a:gd name="connsiteY66" fmla="*/ 1147483 h 1356659"/>
                <a:gd name="connsiteX67" fmla="*/ 59764 w 4966447"/>
                <a:gd name="connsiteY67" fmla="*/ 1093694 h 1356659"/>
                <a:gd name="connsiteX68" fmla="*/ 17929 w 4966447"/>
                <a:gd name="connsiteY68" fmla="*/ 1093694 h 1356659"/>
                <a:gd name="connsiteX69" fmla="*/ 41835 w 4966447"/>
                <a:gd name="connsiteY69" fmla="*/ 1027953 h 1356659"/>
                <a:gd name="connsiteX70" fmla="*/ 47811 w 4966447"/>
                <a:gd name="connsiteY70" fmla="*/ 824753 h 1356659"/>
                <a:gd name="connsiteX71" fmla="*/ 191247 w 4966447"/>
                <a:gd name="connsiteY71" fmla="*/ 759012 h 1356659"/>
                <a:gd name="connsiteX72" fmla="*/ 246620 w 4966447"/>
                <a:gd name="connsiteY72" fmla="*/ 729533 h 1356659"/>
                <a:gd name="connsiteX73" fmla="*/ 531905 w 4966447"/>
                <a:gd name="connsiteY73" fmla="*/ 609600 h 1356659"/>
                <a:gd name="connsiteX74" fmla="*/ 914400 w 4966447"/>
                <a:gd name="connsiteY74" fmla="*/ 549836 h 1356659"/>
                <a:gd name="connsiteX75" fmla="*/ 1296894 w 4966447"/>
                <a:gd name="connsiteY75" fmla="*/ 478118 h 1356659"/>
                <a:gd name="connsiteX76" fmla="*/ 1356658 w 4966447"/>
                <a:gd name="connsiteY76"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27695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32395 w 4966447"/>
                <a:gd name="connsiteY54" fmla="*/ 739058 h 1356659"/>
                <a:gd name="connsiteX55" fmla="*/ 616697 w 4966447"/>
                <a:gd name="connsiteY55" fmla="*/ 782825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27695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32395 w 4966447"/>
                <a:gd name="connsiteY54" fmla="*/ 739058 h 1356659"/>
                <a:gd name="connsiteX55" fmla="*/ 616697 w 4966447"/>
                <a:gd name="connsiteY55" fmla="*/ 782825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32395 w 4966447"/>
                <a:gd name="connsiteY54" fmla="*/ 739058 h 1356659"/>
                <a:gd name="connsiteX55" fmla="*/ 616697 w 4966447"/>
                <a:gd name="connsiteY55" fmla="*/ 782825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32395 w 4966447"/>
                <a:gd name="connsiteY54" fmla="*/ 73905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45798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996714 w 4966447"/>
                <a:gd name="connsiteY52" fmla="*/ 786683 h 1356659"/>
                <a:gd name="connsiteX53" fmla="*/ 866588 w 4966447"/>
                <a:gd name="connsiteY53" fmla="*/ 745798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45798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73261 w 4966447"/>
                <a:gd name="connsiteY57" fmla="*/ 952640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83409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73261 w 4966447"/>
                <a:gd name="connsiteY57" fmla="*/ 952640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83409 w 4966447"/>
                <a:gd name="connsiteY77" fmla="*/ 430306 h 1356659"/>
                <a:gd name="connsiteX0" fmla="*/ 1383409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73261 w 4966447"/>
                <a:gd name="connsiteY57" fmla="*/ 952640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83409 w 4966447"/>
                <a:gd name="connsiteY77" fmla="*/ 430306 h 1356659"/>
                <a:gd name="connsiteX0" fmla="*/ 1383409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73261 w 4966447"/>
                <a:gd name="connsiteY57" fmla="*/ 952640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83409 w 4966447"/>
                <a:gd name="connsiteY77" fmla="*/ 430306 h 1356659"/>
                <a:gd name="connsiteX0" fmla="*/ 1383409 w 4966447"/>
                <a:gd name="connsiteY0" fmla="*/ 420955 h 1347308"/>
                <a:gd name="connsiteX1" fmla="*/ 2026023 w 4966447"/>
                <a:gd name="connsiteY1" fmla="*/ 116155 h 1347308"/>
                <a:gd name="connsiteX2" fmla="*/ 2402541 w 4966447"/>
                <a:gd name="connsiteY2" fmla="*/ 26508 h 1347308"/>
                <a:gd name="connsiteX3" fmla="*/ 3006164 w 4966447"/>
                <a:gd name="connsiteY3" fmla="*/ 0 h 1347308"/>
                <a:gd name="connsiteX4" fmla="*/ 3687482 w 4966447"/>
                <a:gd name="connsiteY4" fmla="*/ 56390 h 1347308"/>
                <a:gd name="connsiteX5" fmla="*/ 4171576 w 4966447"/>
                <a:gd name="connsiteY5" fmla="*/ 169943 h 1347308"/>
                <a:gd name="connsiteX6" fmla="*/ 4512235 w 4966447"/>
                <a:gd name="connsiteY6" fmla="*/ 301426 h 1347308"/>
                <a:gd name="connsiteX7" fmla="*/ 4703482 w 4966447"/>
                <a:gd name="connsiteY7" fmla="*/ 367167 h 1347308"/>
                <a:gd name="connsiteX8" fmla="*/ 4799105 w 4966447"/>
                <a:gd name="connsiteY8" fmla="*/ 391073 h 1347308"/>
                <a:gd name="connsiteX9" fmla="*/ 4894729 w 4966447"/>
                <a:gd name="connsiteY9" fmla="*/ 361190 h 1347308"/>
                <a:gd name="connsiteX10" fmla="*/ 4900705 w 4966447"/>
                <a:gd name="connsiteY10" fmla="*/ 397049 h 1347308"/>
                <a:gd name="connsiteX11" fmla="*/ 4888753 w 4966447"/>
                <a:gd name="connsiteY11" fmla="*/ 426932 h 1347308"/>
                <a:gd name="connsiteX12" fmla="*/ 4882776 w 4966447"/>
                <a:gd name="connsiteY12" fmla="*/ 480720 h 1347308"/>
                <a:gd name="connsiteX13" fmla="*/ 4834964 w 4966447"/>
                <a:gd name="connsiteY13" fmla="*/ 504626 h 1347308"/>
                <a:gd name="connsiteX14" fmla="*/ 4655670 w 4966447"/>
                <a:gd name="connsiteY14" fmla="*/ 522555 h 1347308"/>
                <a:gd name="connsiteX15" fmla="*/ 4595905 w 4966447"/>
                <a:gd name="connsiteY15" fmla="*/ 564390 h 1347308"/>
                <a:gd name="connsiteX16" fmla="*/ 4566023 w 4966447"/>
                <a:gd name="connsiteY16" fmla="*/ 612202 h 1347308"/>
                <a:gd name="connsiteX17" fmla="*/ 4560047 w 4966447"/>
                <a:gd name="connsiteY17" fmla="*/ 642085 h 1347308"/>
                <a:gd name="connsiteX18" fmla="*/ 4691529 w 4966447"/>
                <a:gd name="connsiteY18" fmla="*/ 654037 h 1347308"/>
                <a:gd name="connsiteX19" fmla="*/ 4900705 w 4966447"/>
                <a:gd name="connsiteY19" fmla="*/ 648061 h 1347308"/>
                <a:gd name="connsiteX20" fmla="*/ 4888706 w 4966447"/>
                <a:gd name="connsiteY20" fmla="*/ 592826 h 1347308"/>
                <a:gd name="connsiteX21" fmla="*/ 4918635 w 4966447"/>
                <a:gd name="connsiteY21" fmla="*/ 791496 h 1347308"/>
                <a:gd name="connsiteX22" fmla="*/ 4966447 w 4966447"/>
                <a:gd name="connsiteY22" fmla="*/ 857237 h 1347308"/>
                <a:gd name="connsiteX23" fmla="*/ 4966447 w 4966447"/>
                <a:gd name="connsiteY23" fmla="*/ 1060437 h 1347308"/>
                <a:gd name="connsiteX24" fmla="*/ 4924611 w 4966447"/>
                <a:gd name="connsiteY24" fmla="*/ 1150085 h 1347308"/>
                <a:gd name="connsiteX25" fmla="*/ 4811058 w 4966447"/>
                <a:gd name="connsiteY25" fmla="*/ 1191920 h 1347308"/>
                <a:gd name="connsiteX26" fmla="*/ 4560047 w 4966447"/>
                <a:gd name="connsiteY26" fmla="*/ 1257661 h 1347308"/>
                <a:gd name="connsiteX27" fmla="*/ 4440517 w 4966447"/>
                <a:gd name="connsiteY27" fmla="*/ 1263637 h 1347308"/>
                <a:gd name="connsiteX28" fmla="*/ 4430945 w 4966447"/>
                <a:gd name="connsiteY28" fmla="*/ 1108062 h 1347308"/>
                <a:gd name="connsiteX29" fmla="*/ 4399520 w 4966447"/>
                <a:gd name="connsiteY29" fmla="*/ 1005932 h 1347308"/>
                <a:gd name="connsiteX30" fmla="*/ 4368800 w 4966447"/>
                <a:gd name="connsiteY30" fmla="*/ 940908 h 1347308"/>
                <a:gd name="connsiteX31" fmla="*/ 4316176 w 4966447"/>
                <a:gd name="connsiteY31" fmla="*/ 874963 h 1347308"/>
                <a:gd name="connsiteX32" fmla="*/ 4285220 w 4966447"/>
                <a:gd name="connsiteY32" fmla="*/ 834482 h 1347308"/>
                <a:gd name="connsiteX33" fmla="*/ 4186051 w 4966447"/>
                <a:gd name="connsiteY33" fmla="*/ 781831 h 1347308"/>
                <a:gd name="connsiteX34" fmla="*/ 4059001 w 4966447"/>
                <a:gd name="connsiteY34" fmla="*/ 743995 h 1347308"/>
                <a:gd name="connsiteX35" fmla="*/ 3947926 w 4966447"/>
                <a:gd name="connsiteY35" fmla="*/ 748354 h 1347308"/>
                <a:gd name="connsiteX36" fmla="*/ 3851832 w 4966447"/>
                <a:gd name="connsiteY36" fmla="*/ 770189 h 1347308"/>
                <a:gd name="connsiteX37" fmla="*/ 3768632 w 4966447"/>
                <a:gd name="connsiteY37" fmla="*/ 806858 h 1347308"/>
                <a:gd name="connsiteX38" fmla="*/ 3689908 w 4966447"/>
                <a:gd name="connsiteY38" fmla="*/ 882107 h 1347308"/>
                <a:gd name="connsiteX39" fmla="*/ 3644292 w 4966447"/>
                <a:gd name="connsiteY39" fmla="*/ 951555 h 1347308"/>
                <a:gd name="connsiteX40" fmla="*/ 3585882 w 4966447"/>
                <a:gd name="connsiteY40" fmla="*/ 1072390 h 1347308"/>
                <a:gd name="connsiteX41" fmla="*/ 3579905 w 4966447"/>
                <a:gd name="connsiteY41" fmla="*/ 1162037 h 1347308"/>
                <a:gd name="connsiteX42" fmla="*/ 3573929 w 4966447"/>
                <a:gd name="connsiteY42" fmla="*/ 1287543 h 1347308"/>
                <a:gd name="connsiteX43" fmla="*/ 3573929 w 4966447"/>
                <a:gd name="connsiteY43" fmla="*/ 1329379 h 1347308"/>
                <a:gd name="connsiteX44" fmla="*/ 3322917 w 4966447"/>
                <a:gd name="connsiteY44" fmla="*/ 1299496 h 1347308"/>
                <a:gd name="connsiteX45" fmla="*/ 2762436 w 4966447"/>
                <a:gd name="connsiteY45" fmla="*/ 1293427 h 1347308"/>
                <a:gd name="connsiteX46" fmla="*/ 1840753 w 4966447"/>
                <a:gd name="connsiteY46" fmla="*/ 1293520 h 1347308"/>
                <a:gd name="connsiteX47" fmla="*/ 1368611 w 4966447"/>
                <a:gd name="connsiteY47" fmla="*/ 1299496 h 1347308"/>
                <a:gd name="connsiteX48" fmla="*/ 1255058 w 4966447"/>
                <a:gd name="connsiteY48" fmla="*/ 1305473 h 1347308"/>
                <a:gd name="connsiteX49" fmla="*/ 1237220 w 4966447"/>
                <a:gd name="connsiteY49" fmla="*/ 1124994 h 1347308"/>
                <a:gd name="connsiteX50" fmla="*/ 1189317 w 4966447"/>
                <a:gd name="connsiteY50" fmla="*/ 937267 h 1347308"/>
                <a:gd name="connsiteX51" fmla="*/ 1083001 w 4966447"/>
                <a:gd name="connsiteY51" fmla="*/ 829690 h 1347308"/>
                <a:gd name="connsiteX52" fmla="*/ 996714 w 4966447"/>
                <a:gd name="connsiteY52" fmla="*/ 777332 h 1347308"/>
                <a:gd name="connsiteX53" fmla="*/ 866588 w 4966447"/>
                <a:gd name="connsiteY53" fmla="*/ 748353 h 1347308"/>
                <a:gd name="connsiteX54" fmla="*/ 746682 w 4966447"/>
                <a:gd name="connsiteY54" fmla="*/ 760663 h 1347308"/>
                <a:gd name="connsiteX55" fmla="*/ 623841 w 4966447"/>
                <a:gd name="connsiteY55" fmla="*/ 799668 h 1347308"/>
                <a:gd name="connsiteX56" fmla="*/ 539513 w 4966447"/>
                <a:gd name="connsiteY56" fmla="*/ 860675 h 1347308"/>
                <a:gd name="connsiteX57" fmla="*/ 473261 w 4966447"/>
                <a:gd name="connsiteY57" fmla="*/ 943289 h 1347308"/>
                <a:gd name="connsiteX58" fmla="*/ 418353 w 4966447"/>
                <a:gd name="connsiteY58" fmla="*/ 1102273 h 1347308"/>
                <a:gd name="connsiteX59" fmla="*/ 418353 w 4966447"/>
                <a:gd name="connsiteY59" fmla="*/ 1191920 h 1347308"/>
                <a:gd name="connsiteX60" fmla="*/ 418353 w 4966447"/>
                <a:gd name="connsiteY60" fmla="*/ 1305473 h 1347308"/>
                <a:gd name="connsiteX61" fmla="*/ 430305 w 4966447"/>
                <a:gd name="connsiteY61" fmla="*/ 1347308 h 1347308"/>
                <a:gd name="connsiteX62" fmla="*/ 256988 w 4966447"/>
                <a:gd name="connsiteY62" fmla="*/ 1293520 h 1347308"/>
                <a:gd name="connsiteX63" fmla="*/ 125505 w 4966447"/>
                <a:gd name="connsiteY63" fmla="*/ 1281567 h 1347308"/>
                <a:gd name="connsiteX64" fmla="*/ 11953 w 4966447"/>
                <a:gd name="connsiteY64" fmla="*/ 1257661 h 1347308"/>
                <a:gd name="connsiteX65" fmla="*/ 0 w 4966447"/>
                <a:gd name="connsiteY65" fmla="*/ 1209849 h 1347308"/>
                <a:gd name="connsiteX66" fmla="*/ 41835 w 4966447"/>
                <a:gd name="connsiteY66" fmla="*/ 1191920 h 1347308"/>
                <a:gd name="connsiteX67" fmla="*/ 59764 w 4966447"/>
                <a:gd name="connsiteY67" fmla="*/ 1138132 h 1347308"/>
                <a:gd name="connsiteX68" fmla="*/ 59764 w 4966447"/>
                <a:gd name="connsiteY68" fmla="*/ 1084343 h 1347308"/>
                <a:gd name="connsiteX69" fmla="*/ 17929 w 4966447"/>
                <a:gd name="connsiteY69" fmla="*/ 1084343 h 1347308"/>
                <a:gd name="connsiteX70" fmla="*/ 41835 w 4966447"/>
                <a:gd name="connsiteY70" fmla="*/ 1018602 h 1347308"/>
                <a:gd name="connsiteX71" fmla="*/ 47811 w 4966447"/>
                <a:gd name="connsiteY71" fmla="*/ 815402 h 1347308"/>
                <a:gd name="connsiteX72" fmla="*/ 191247 w 4966447"/>
                <a:gd name="connsiteY72" fmla="*/ 749661 h 1347308"/>
                <a:gd name="connsiteX73" fmla="*/ 246620 w 4966447"/>
                <a:gd name="connsiteY73" fmla="*/ 720182 h 1347308"/>
                <a:gd name="connsiteX74" fmla="*/ 531905 w 4966447"/>
                <a:gd name="connsiteY74" fmla="*/ 600249 h 1347308"/>
                <a:gd name="connsiteX75" fmla="*/ 914400 w 4966447"/>
                <a:gd name="connsiteY75" fmla="*/ 540485 h 1347308"/>
                <a:gd name="connsiteX76" fmla="*/ 1296894 w 4966447"/>
                <a:gd name="connsiteY76" fmla="*/ 468767 h 1347308"/>
                <a:gd name="connsiteX77" fmla="*/ 1383409 w 4966447"/>
                <a:gd name="connsiteY77" fmla="*/ 420955 h 1347308"/>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4171576 w 4966447"/>
                <a:gd name="connsiteY5" fmla="*/ 154358 h 1331723"/>
                <a:gd name="connsiteX6" fmla="*/ 4512235 w 4966447"/>
                <a:gd name="connsiteY6" fmla="*/ 285841 h 1331723"/>
                <a:gd name="connsiteX7" fmla="*/ 4703482 w 4966447"/>
                <a:gd name="connsiteY7" fmla="*/ 351582 h 1331723"/>
                <a:gd name="connsiteX8" fmla="*/ 4799105 w 4966447"/>
                <a:gd name="connsiteY8" fmla="*/ 375488 h 1331723"/>
                <a:gd name="connsiteX9" fmla="*/ 4894729 w 4966447"/>
                <a:gd name="connsiteY9" fmla="*/ 345605 h 1331723"/>
                <a:gd name="connsiteX10" fmla="*/ 4900705 w 4966447"/>
                <a:gd name="connsiteY10" fmla="*/ 381464 h 1331723"/>
                <a:gd name="connsiteX11" fmla="*/ 4888753 w 4966447"/>
                <a:gd name="connsiteY11" fmla="*/ 411347 h 1331723"/>
                <a:gd name="connsiteX12" fmla="*/ 4882776 w 4966447"/>
                <a:gd name="connsiteY12" fmla="*/ 465135 h 1331723"/>
                <a:gd name="connsiteX13" fmla="*/ 4834964 w 4966447"/>
                <a:gd name="connsiteY13" fmla="*/ 489041 h 1331723"/>
                <a:gd name="connsiteX14" fmla="*/ 4655670 w 4966447"/>
                <a:gd name="connsiteY14" fmla="*/ 506970 h 1331723"/>
                <a:gd name="connsiteX15" fmla="*/ 4595905 w 4966447"/>
                <a:gd name="connsiteY15" fmla="*/ 548805 h 1331723"/>
                <a:gd name="connsiteX16" fmla="*/ 4566023 w 4966447"/>
                <a:gd name="connsiteY16" fmla="*/ 596617 h 1331723"/>
                <a:gd name="connsiteX17" fmla="*/ 4560047 w 4966447"/>
                <a:gd name="connsiteY17" fmla="*/ 626500 h 1331723"/>
                <a:gd name="connsiteX18" fmla="*/ 4691529 w 4966447"/>
                <a:gd name="connsiteY18" fmla="*/ 638452 h 1331723"/>
                <a:gd name="connsiteX19" fmla="*/ 4900705 w 4966447"/>
                <a:gd name="connsiteY19" fmla="*/ 632476 h 1331723"/>
                <a:gd name="connsiteX20" fmla="*/ 4888706 w 4966447"/>
                <a:gd name="connsiteY20" fmla="*/ 577241 h 1331723"/>
                <a:gd name="connsiteX21" fmla="*/ 4918635 w 4966447"/>
                <a:gd name="connsiteY21" fmla="*/ 775911 h 1331723"/>
                <a:gd name="connsiteX22" fmla="*/ 4966447 w 4966447"/>
                <a:gd name="connsiteY22" fmla="*/ 841652 h 1331723"/>
                <a:gd name="connsiteX23" fmla="*/ 4966447 w 4966447"/>
                <a:gd name="connsiteY23" fmla="*/ 1044852 h 1331723"/>
                <a:gd name="connsiteX24" fmla="*/ 4924611 w 4966447"/>
                <a:gd name="connsiteY24" fmla="*/ 1134500 h 1331723"/>
                <a:gd name="connsiteX25" fmla="*/ 4811058 w 4966447"/>
                <a:gd name="connsiteY25" fmla="*/ 1176335 h 1331723"/>
                <a:gd name="connsiteX26" fmla="*/ 4560047 w 4966447"/>
                <a:gd name="connsiteY26" fmla="*/ 1242076 h 1331723"/>
                <a:gd name="connsiteX27" fmla="*/ 4440517 w 4966447"/>
                <a:gd name="connsiteY27" fmla="*/ 1248052 h 1331723"/>
                <a:gd name="connsiteX28" fmla="*/ 4430945 w 4966447"/>
                <a:gd name="connsiteY28" fmla="*/ 1092477 h 1331723"/>
                <a:gd name="connsiteX29" fmla="*/ 4399520 w 4966447"/>
                <a:gd name="connsiteY29" fmla="*/ 990347 h 1331723"/>
                <a:gd name="connsiteX30" fmla="*/ 4368800 w 4966447"/>
                <a:gd name="connsiteY30" fmla="*/ 925323 h 1331723"/>
                <a:gd name="connsiteX31" fmla="*/ 4316176 w 4966447"/>
                <a:gd name="connsiteY31" fmla="*/ 859378 h 1331723"/>
                <a:gd name="connsiteX32" fmla="*/ 4285220 w 4966447"/>
                <a:gd name="connsiteY32" fmla="*/ 818897 h 1331723"/>
                <a:gd name="connsiteX33" fmla="*/ 4186051 w 4966447"/>
                <a:gd name="connsiteY33" fmla="*/ 766246 h 1331723"/>
                <a:gd name="connsiteX34" fmla="*/ 4059001 w 4966447"/>
                <a:gd name="connsiteY34" fmla="*/ 728410 h 1331723"/>
                <a:gd name="connsiteX35" fmla="*/ 3947926 w 4966447"/>
                <a:gd name="connsiteY35" fmla="*/ 732769 h 1331723"/>
                <a:gd name="connsiteX36" fmla="*/ 3851832 w 4966447"/>
                <a:gd name="connsiteY36" fmla="*/ 754604 h 1331723"/>
                <a:gd name="connsiteX37" fmla="*/ 3768632 w 4966447"/>
                <a:gd name="connsiteY37" fmla="*/ 791273 h 1331723"/>
                <a:gd name="connsiteX38" fmla="*/ 3689908 w 4966447"/>
                <a:gd name="connsiteY38" fmla="*/ 866522 h 1331723"/>
                <a:gd name="connsiteX39" fmla="*/ 3644292 w 4966447"/>
                <a:gd name="connsiteY39" fmla="*/ 935970 h 1331723"/>
                <a:gd name="connsiteX40" fmla="*/ 3585882 w 4966447"/>
                <a:gd name="connsiteY40" fmla="*/ 1056805 h 1331723"/>
                <a:gd name="connsiteX41" fmla="*/ 3579905 w 4966447"/>
                <a:gd name="connsiteY41" fmla="*/ 1146452 h 1331723"/>
                <a:gd name="connsiteX42" fmla="*/ 3573929 w 4966447"/>
                <a:gd name="connsiteY42" fmla="*/ 1271958 h 1331723"/>
                <a:gd name="connsiteX43" fmla="*/ 3573929 w 4966447"/>
                <a:gd name="connsiteY43" fmla="*/ 1313794 h 1331723"/>
                <a:gd name="connsiteX44" fmla="*/ 3322917 w 4966447"/>
                <a:gd name="connsiteY44" fmla="*/ 1283911 h 1331723"/>
                <a:gd name="connsiteX45" fmla="*/ 2762436 w 4966447"/>
                <a:gd name="connsiteY45" fmla="*/ 1277842 h 1331723"/>
                <a:gd name="connsiteX46" fmla="*/ 1840753 w 4966447"/>
                <a:gd name="connsiteY46" fmla="*/ 1277935 h 1331723"/>
                <a:gd name="connsiteX47" fmla="*/ 1368611 w 4966447"/>
                <a:gd name="connsiteY47" fmla="*/ 1283911 h 1331723"/>
                <a:gd name="connsiteX48" fmla="*/ 1255058 w 4966447"/>
                <a:gd name="connsiteY48" fmla="*/ 1289888 h 1331723"/>
                <a:gd name="connsiteX49" fmla="*/ 1237220 w 4966447"/>
                <a:gd name="connsiteY49" fmla="*/ 1109409 h 1331723"/>
                <a:gd name="connsiteX50" fmla="*/ 1189317 w 4966447"/>
                <a:gd name="connsiteY50" fmla="*/ 921682 h 1331723"/>
                <a:gd name="connsiteX51" fmla="*/ 1083001 w 4966447"/>
                <a:gd name="connsiteY51" fmla="*/ 814105 h 1331723"/>
                <a:gd name="connsiteX52" fmla="*/ 996714 w 4966447"/>
                <a:gd name="connsiteY52" fmla="*/ 761747 h 1331723"/>
                <a:gd name="connsiteX53" fmla="*/ 866588 w 4966447"/>
                <a:gd name="connsiteY53" fmla="*/ 732768 h 1331723"/>
                <a:gd name="connsiteX54" fmla="*/ 746682 w 4966447"/>
                <a:gd name="connsiteY54" fmla="*/ 745078 h 1331723"/>
                <a:gd name="connsiteX55" fmla="*/ 623841 w 4966447"/>
                <a:gd name="connsiteY55" fmla="*/ 784083 h 1331723"/>
                <a:gd name="connsiteX56" fmla="*/ 539513 w 4966447"/>
                <a:gd name="connsiteY56" fmla="*/ 845090 h 1331723"/>
                <a:gd name="connsiteX57" fmla="*/ 473261 w 4966447"/>
                <a:gd name="connsiteY57" fmla="*/ 927704 h 1331723"/>
                <a:gd name="connsiteX58" fmla="*/ 418353 w 4966447"/>
                <a:gd name="connsiteY58" fmla="*/ 1086688 h 1331723"/>
                <a:gd name="connsiteX59" fmla="*/ 418353 w 4966447"/>
                <a:gd name="connsiteY59" fmla="*/ 1176335 h 1331723"/>
                <a:gd name="connsiteX60" fmla="*/ 418353 w 4966447"/>
                <a:gd name="connsiteY60" fmla="*/ 1289888 h 1331723"/>
                <a:gd name="connsiteX61" fmla="*/ 430305 w 4966447"/>
                <a:gd name="connsiteY61" fmla="*/ 1331723 h 1331723"/>
                <a:gd name="connsiteX62" fmla="*/ 256988 w 4966447"/>
                <a:gd name="connsiteY62" fmla="*/ 1277935 h 1331723"/>
                <a:gd name="connsiteX63" fmla="*/ 125505 w 4966447"/>
                <a:gd name="connsiteY63" fmla="*/ 1265982 h 1331723"/>
                <a:gd name="connsiteX64" fmla="*/ 11953 w 4966447"/>
                <a:gd name="connsiteY64" fmla="*/ 1242076 h 1331723"/>
                <a:gd name="connsiteX65" fmla="*/ 0 w 4966447"/>
                <a:gd name="connsiteY65" fmla="*/ 1194264 h 1331723"/>
                <a:gd name="connsiteX66" fmla="*/ 41835 w 4966447"/>
                <a:gd name="connsiteY66" fmla="*/ 1176335 h 1331723"/>
                <a:gd name="connsiteX67" fmla="*/ 59764 w 4966447"/>
                <a:gd name="connsiteY67" fmla="*/ 1122547 h 1331723"/>
                <a:gd name="connsiteX68" fmla="*/ 59764 w 4966447"/>
                <a:gd name="connsiteY68" fmla="*/ 1068758 h 1331723"/>
                <a:gd name="connsiteX69" fmla="*/ 17929 w 4966447"/>
                <a:gd name="connsiteY69" fmla="*/ 1068758 h 1331723"/>
                <a:gd name="connsiteX70" fmla="*/ 41835 w 4966447"/>
                <a:gd name="connsiteY70" fmla="*/ 1003017 h 1331723"/>
                <a:gd name="connsiteX71" fmla="*/ 47811 w 4966447"/>
                <a:gd name="connsiteY71" fmla="*/ 799817 h 1331723"/>
                <a:gd name="connsiteX72" fmla="*/ 191247 w 4966447"/>
                <a:gd name="connsiteY72" fmla="*/ 734076 h 1331723"/>
                <a:gd name="connsiteX73" fmla="*/ 246620 w 4966447"/>
                <a:gd name="connsiteY73" fmla="*/ 704597 h 1331723"/>
                <a:gd name="connsiteX74" fmla="*/ 531905 w 4966447"/>
                <a:gd name="connsiteY74" fmla="*/ 584664 h 1331723"/>
                <a:gd name="connsiteX75" fmla="*/ 914400 w 4966447"/>
                <a:gd name="connsiteY75" fmla="*/ 524900 h 1331723"/>
                <a:gd name="connsiteX76" fmla="*/ 1296894 w 4966447"/>
                <a:gd name="connsiteY76" fmla="*/ 453182 h 1331723"/>
                <a:gd name="connsiteX77" fmla="*/ 1383409 w 4966447"/>
                <a:gd name="connsiteY77" fmla="*/ 405370 h 1331723"/>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4358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88706 w 4966447"/>
                <a:gd name="connsiteY21" fmla="*/ 577241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88706 w 4966447"/>
                <a:gd name="connsiteY21" fmla="*/ 577241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49188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7157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4040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4040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26508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221402 w 4966447"/>
                <a:gd name="connsiteY2" fmla="*/ 54658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39073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39073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39073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29722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29722 h 1331723"/>
                <a:gd name="connsiteX3" fmla="*/ 2443108 w 4966447"/>
                <a:gd name="connsiteY3" fmla="*/ 2453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29722 h 1331723"/>
                <a:gd name="connsiteX3" fmla="*/ 2443108 w 4966447"/>
                <a:gd name="connsiteY3" fmla="*/ 2453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29722 h 1331723"/>
                <a:gd name="connsiteX3" fmla="*/ 2443108 w 4966447"/>
                <a:gd name="connsiteY3" fmla="*/ 16660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397492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383409 w 4966447"/>
                <a:gd name="connsiteY79" fmla="*/ 397492 h 1323845"/>
                <a:gd name="connsiteX0" fmla="*/ 1383409 w 4966447"/>
                <a:gd name="connsiteY0" fmla="*/ 397492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383409 w 4966447"/>
                <a:gd name="connsiteY79" fmla="*/ 397492 h 1323845"/>
                <a:gd name="connsiteX0" fmla="*/ 1383409 w 4966447"/>
                <a:gd name="connsiteY0" fmla="*/ 397492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383409 w 4966447"/>
                <a:gd name="connsiteY79" fmla="*/ 397492 h 1323845"/>
                <a:gd name="connsiteX0" fmla="*/ 1435687 w 4966447"/>
                <a:gd name="connsiteY0" fmla="*/ 378749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35687 w 4966447"/>
                <a:gd name="connsiteY79" fmla="*/ 378749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79922 w 4966447"/>
                <a:gd name="connsiteY79" fmla="*/ 357663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83257 w 4966447"/>
                <a:gd name="connsiteY22" fmla="*/ 578178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79922 w 4966447"/>
                <a:gd name="connsiteY79" fmla="*/ 357663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83257 w 4966447"/>
                <a:gd name="connsiteY22" fmla="*/ 578178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79922 w 4966447"/>
                <a:gd name="connsiteY79" fmla="*/ 357663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83257 w 4966447"/>
                <a:gd name="connsiteY22" fmla="*/ 578178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79922 w 4966447"/>
                <a:gd name="connsiteY79" fmla="*/ 357663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918635 w 4966447"/>
                <a:gd name="connsiteY22" fmla="*/ 768033 h 1323845"/>
                <a:gd name="connsiteX23" fmla="*/ 4966447 w 4966447"/>
                <a:gd name="connsiteY23" fmla="*/ 833774 h 1323845"/>
                <a:gd name="connsiteX24" fmla="*/ 4966447 w 4966447"/>
                <a:gd name="connsiteY24" fmla="*/ 1036974 h 1323845"/>
                <a:gd name="connsiteX25" fmla="*/ 4924611 w 4966447"/>
                <a:gd name="connsiteY25" fmla="*/ 1126622 h 1323845"/>
                <a:gd name="connsiteX26" fmla="*/ 4811058 w 4966447"/>
                <a:gd name="connsiteY26" fmla="*/ 1168457 h 1323845"/>
                <a:gd name="connsiteX27" fmla="*/ 4560047 w 4966447"/>
                <a:gd name="connsiteY27" fmla="*/ 1234198 h 1323845"/>
                <a:gd name="connsiteX28" fmla="*/ 4440517 w 4966447"/>
                <a:gd name="connsiteY28" fmla="*/ 1240174 h 1323845"/>
                <a:gd name="connsiteX29" fmla="*/ 4430945 w 4966447"/>
                <a:gd name="connsiteY29" fmla="*/ 1084599 h 1323845"/>
                <a:gd name="connsiteX30" fmla="*/ 4399520 w 4966447"/>
                <a:gd name="connsiteY30" fmla="*/ 982469 h 1323845"/>
                <a:gd name="connsiteX31" fmla="*/ 4368800 w 4966447"/>
                <a:gd name="connsiteY31" fmla="*/ 917445 h 1323845"/>
                <a:gd name="connsiteX32" fmla="*/ 4316176 w 4966447"/>
                <a:gd name="connsiteY32" fmla="*/ 851500 h 1323845"/>
                <a:gd name="connsiteX33" fmla="*/ 4285220 w 4966447"/>
                <a:gd name="connsiteY33" fmla="*/ 811019 h 1323845"/>
                <a:gd name="connsiteX34" fmla="*/ 4186051 w 4966447"/>
                <a:gd name="connsiteY34" fmla="*/ 758368 h 1323845"/>
                <a:gd name="connsiteX35" fmla="*/ 4059001 w 4966447"/>
                <a:gd name="connsiteY35" fmla="*/ 720532 h 1323845"/>
                <a:gd name="connsiteX36" fmla="*/ 3947926 w 4966447"/>
                <a:gd name="connsiteY36" fmla="*/ 724891 h 1323845"/>
                <a:gd name="connsiteX37" fmla="*/ 3851832 w 4966447"/>
                <a:gd name="connsiteY37" fmla="*/ 746726 h 1323845"/>
                <a:gd name="connsiteX38" fmla="*/ 3768632 w 4966447"/>
                <a:gd name="connsiteY38" fmla="*/ 783395 h 1323845"/>
                <a:gd name="connsiteX39" fmla="*/ 3689908 w 4966447"/>
                <a:gd name="connsiteY39" fmla="*/ 858644 h 1323845"/>
                <a:gd name="connsiteX40" fmla="*/ 3644292 w 4966447"/>
                <a:gd name="connsiteY40" fmla="*/ 928092 h 1323845"/>
                <a:gd name="connsiteX41" fmla="*/ 3585882 w 4966447"/>
                <a:gd name="connsiteY41" fmla="*/ 1048927 h 1323845"/>
                <a:gd name="connsiteX42" fmla="*/ 3579905 w 4966447"/>
                <a:gd name="connsiteY42" fmla="*/ 1138574 h 1323845"/>
                <a:gd name="connsiteX43" fmla="*/ 3573929 w 4966447"/>
                <a:gd name="connsiteY43" fmla="*/ 1264080 h 1323845"/>
                <a:gd name="connsiteX44" fmla="*/ 3573929 w 4966447"/>
                <a:gd name="connsiteY44" fmla="*/ 1305916 h 1323845"/>
                <a:gd name="connsiteX45" fmla="*/ 3322917 w 4966447"/>
                <a:gd name="connsiteY45" fmla="*/ 1276033 h 1323845"/>
                <a:gd name="connsiteX46" fmla="*/ 2762436 w 4966447"/>
                <a:gd name="connsiteY46" fmla="*/ 1269964 h 1323845"/>
                <a:gd name="connsiteX47" fmla="*/ 1840753 w 4966447"/>
                <a:gd name="connsiteY47" fmla="*/ 1270057 h 1323845"/>
                <a:gd name="connsiteX48" fmla="*/ 1368611 w 4966447"/>
                <a:gd name="connsiteY48" fmla="*/ 1276033 h 1323845"/>
                <a:gd name="connsiteX49" fmla="*/ 1255058 w 4966447"/>
                <a:gd name="connsiteY49" fmla="*/ 1282010 h 1323845"/>
                <a:gd name="connsiteX50" fmla="*/ 1237220 w 4966447"/>
                <a:gd name="connsiteY50" fmla="*/ 1101531 h 1323845"/>
                <a:gd name="connsiteX51" fmla="*/ 1189317 w 4966447"/>
                <a:gd name="connsiteY51" fmla="*/ 913804 h 1323845"/>
                <a:gd name="connsiteX52" fmla="*/ 1083001 w 4966447"/>
                <a:gd name="connsiteY52" fmla="*/ 806227 h 1323845"/>
                <a:gd name="connsiteX53" fmla="*/ 996714 w 4966447"/>
                <a:gd name="connsiteY53" fmla="*/ 753869 h 1323845"/>
                <a:gd name="connsiteX54" fmla="*/ 866588 w 4966447"/>
                <a:gd name="connsiteY54" fmla="*/ 724890 h 1323845"/>
                <a:gd name="connsiteX55" fmla="*/ 746682 w 4966447"/>
                <a:gd name="connsiteY55" fmla="*/ 737200 h 1323845"/>
                <a:gd name="connsiteX56" fmla="*/ 623841 w 4966447"/>
                <a:gd name="connsiteY56" fmla="*/ 776205 h 1323845"/>
                <a:gd name="connsiteX57" fmla="*/ 539513 w 4966447"/>
                <a:gd name="connsiteY57" fmla="*/ 837212 h 1323845"/>
                <a:gd name="connsiteX58" fmla="*/ 473261 w 4966447"/>
                <a:gd name="connsiteY58" fmla="*/ 919826 h 1323845"/>
                <a:gd name="connsiteX59" fmla="*/ 418353 w 4966447"/>
                <a:gd name="connsiteY59" fmla="*/ 1078810 h 1323845"/>
                <a:gd name="connsiteX60" fmla="*/ 418353 w 4966447"/>
                <a:gd name="connsiteY60" fmla="*/ 1168457 h 1323845"/>
                <a:gd name="connsiteX61" fmla="*/ 418353 w 4966447"/>
                <a:gd name="connsiteY61" fmla="*/ 1282010 h 1323845"/>
                <a:gd name="connsiteX62" fmla="*/ 430305 w 4966447"/>
                <a:gd name="connsiteY62" fmla="*/ 1323845 h 1323845"/>
                <a:gd name="connsiteX63" fmla="*/ 256988 w 4966447"/>
                <a:gd name="connsiteY63" fmla="*/ 1270057 h 1323845"/>
                <a:gd name="connsiteX64" fmla="*/ 125505 w 4966447"/>
                <a:gd name="connsiteY64" fmla="*/ 1258104 h 1323845"/>
                <a:gd name="connsiteX65" fmla="*/ 11953 w 4966447"/>
                <a:gd name="connsiteY65" fmla="*/ 1234198 h 1323845"/>
                <a:gd name="connsiteX66" fmla="*/ 0 w 4966447"/>
                <a:gd name="connsiteY66" fmla="*/ 1186386 h 1323845"/>
                <a:gd name="connsiteX67" fmla="*/ 41835 w 4966447"/>
                <a:gd name="connsiteY67" fmla="*/ 1168457 h 1323845"/>
                <a:gd name="connsiteX68" fmla="*/ 59764 w 4966447"/>
                <a:gd name="connsiteY68" fmla="*/ 1114669 h 1323845"/>
                <a:gd name="connsiteX69" fmla="*/ 59764 w 4966447"/>
                <a:gd name="connsiteY69" fmla="*/ 1060880 h 1323845"/>
                <a:gd name="connsiteX70" fmla="*/ 17929 w 4966447"/>
                <a:gd name="connsiteY70" fmla="*/ 1060880 h 1323845"/>
                <a:gd name="connsiteX71" fmla="*/ 41835 w 4966447"/>
                <a:gd name="connsiteY71" fmla="*/ 995139 h 1323845"/>
                <a:gd name="connsiteX72" fmla="*/ 47811 w 4966447"/>
                <a:gd name="connsiteY72" fmla="*/ 791939 h 1323845"/>
                <a:gd name="connsiteX73" fmla="*/ 191247 w 4966447"/>
                <a:gd name="connsiteY73" fmla="*/ 726198 h 1323845"/>
                <a:gd name="connsiteX74" fmla="*/ 246620 w 4966447"/>
                <a:gd name="connsiteY74" fmla="*/ 696719 h 1323845"/>
                <a:gd name="connsiteX75" fmla="*/ 531905 w 4966447"/>
                <a:gd name="connsiteY75" fmla="*/ 576786 h 1323845"/>
                <a:gd name="connsiteX76" fmla="*/ 914400 w 4966447"/>
                <a:gd name="connsiteY76" fmla="*/ 517022 h 1323845"/>
                <a:gd name="connsiteX77" fmla="*/ 1296894 w 4966447"/>
                <a:gd name="connsiteY77" fmla="*/ 445304 h 1323845"/>
                <a:gd name="connsiteX78" fmla="*/ 1479922 w 4966447"/>
                <a:gd name="connsiteY78" fmla="*/ 357663 h 132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4966447" h="1323845">
                  <a:moveTo>
                    <a:pt x="1479922" y="357663"/>
                  </a:moveTo>
                  <a:lnTo>
                    <a:pt x="2026023" y="92692"/>
                  </a:lnTo>
                  <a:cubicBezTo>
                    <a:pt x="2165688" y="34240"/>
                    <a:pt x="2158649" y="34188"/>
                    <a:pt x="2221402" y="21844"/>
                  </a:cubicBezTo>
                  <a:cubicBezTo>
                    <a:pt x="2294856" y="12617"/>
                    <a:pt x="2313206" y="11983"/>
                    <a:pt x="2443108" y="8782"/>
                  </a:cubicBezTo>
                  <a:lnTo>
                    <a:pt x="3142800" y="0"/>
                  </a:lnTo>
                  <a:cubicBezTo>
                    <a:pt x="3395354" y="9006"/>
                    <a:pt x="3505921" y="21951"/>
                    <a:pt x="3687482" y="32927"/>
                  </a:cubicBezTo>
                  <a:lnTo>
                    <a:pt x="3906718" y="77950"/>
                  </a:lnTo>
                  <a:lnTo>
                    <a:pt x="4171576" y="149597"/>
                  </a:lnTo>
                  <a:lnTo>
                    <a:pt x="4512235" y="277963"/>
                  </a:lnTo>
                  <a:lnTo>
                    <a:pt x="4703482" y="343704"/>
                  </a:lnTo>
                  <a:lnTo>
                    <a:pt x="4799105" y="367610"/>
                  </a:lnTo>
                  <a:lnTo>
                    <a:pt x="4894729" y="337727"/>
                  </a:lnTo>
                  <a:lnTo>
                    <a:pt x="4900705" y="373586"/>
                  </a:lnTo>
                  <a:lnTo>
                    <a:pt x="4888753" y="403469"/>
                  </a:lnTo>
                  <a:lnTo>
                    <a:pt x="4882776" y="457257"/>
                  </a:lnTo>
                  <a:lnTo>
                    <a:pt x="4834964" y="481163"/>
                  </a:lnTo>
                  <a:lnTo>
                    <a:pt x="4655670" y="499092"/>
                  </a:lnTo>
                  <a:lnTo>
                    <a:pt x="4595905" y="540927"/>
                  </a:lnTo>
                  <a:lnTo>
                    <a:pt x="4566023" y="588739"/>
                  </a:lnTo>
                  <a:lnTo>
                    <a:pt x="4560047" y="618622"/>
                  </a:lnTo>
                  <a:lnTo>
                    <a:pt x="4691529" y="630574"/>
                  </a:lnTo>
                  <a:lnTo>
                    <a:pt x="4900705" y="624598"/>
                  </a:lnTo>
                  <a:cubicBezTo>
                    <a:pt x="4938556" y="647508"/>
                    <a:pt x="4907678" y="733170"/>
                    <a:pt x="4918635" y="768033"/>
                  </a:cubicBezTo>
                  <a:lnTo>
                    <a:pt x="4966447" y="833774"/>
                  </a:lnTo>
                  <a:lnTo>
                    <a:pt x="4966447" y="1036974"/>
                  </a:lnTo>
                  <a:lnTo>
                    <a:pt x="4924611" y="1126622"/>
                  </a:lnTo>
                  <a:lnTo>
                    <a:pt x="4811058" y="1168457"/>
                  </a:lnTo>
                  <a:lnTo>
                    <a:pt x="4560047" y="1234198"/>
                  </a:lnTo>
                  <a:lnTo>
                    <a:pt x="4440517" y="1240174"/>
                  </a:lnTo>
                  <a:lnTo>
                    <a:pt x="4430945" y="1084599"/>
                  </a:lnTo>
                  <a:lnTo>
                    <a:pt x="4399520" y="982469"/>
                  </a:lnTo>
                  <a:lnTo>
                    <a:pt x="4368800" y="917445"/>
                  </a:lnTo>
                  <a:lnTo>
                    <a:pt x="4316176" y="851500"/>
                  </a:lnTo>
                  <a:lnTo>
                    <a:pt x="4285220" y="811019"/>
                  </a:lnTo>
                  <a:lnTo>
                    <a:pt x="4186051" y="758368"/>
                  </a:lnTo>
                  <a:lnTo>
                    <a:pt x="4059001" y="720532"/>
                  </a:lnTo>
                  <a:lnTo>
                    <a:pt x="3947926" y="724891"/>
                  </a:lnTo>
                  <a:lnTo>
                    <a:pt x="3851832" y="746726"/>
                  </a:lnTo>
                  <a:lnTo>
                    <a:pt x="3768632" y="783395"/>
                  </a:lnTo>
                  <a:lnTo>
                    <a:pt x="3689908" y="858644"/>
                  </a:lnTo>
                  <a:lnTo>
                    <a:pt x="3644292" y="928092"/>
                  </a:lnTo>
                  <a:lnTo>
                    <a:pt x="3585882" y="1048927"/>
                  </a:lnTo>
                  <a:lnTo>
                    <a:pt x="3579905" y="1138574"/>
                  </a:lnTo>
                  <a:lnTo>
                    <a:pt x="3573929" y="1264080"/>
                  </a:lnTo>
                  <a:lnTo>
                    <a:pt x="3573929" y="1305916"/>
                  </a:lnTo>
                  <a:lnTo>
                    <a:pt x="3322917" y="1276033"/>
                  </a:lnTo>
                  <a:lnTo>
                    <a:pt x="2762436" y="1269964"/>
                  </a:lnTo>
                  <a:lnTo>
                    <a:pt x="1840753" y="1270057"/>
                  </a:lnTo>
                  <a:lnTo>
                    <a:pt x="1368611" y="1276033"/>
                  </a:lnTo>
                  <a:lnTo>
                    <a:pt x="1255058" y="1282010"/>
                  </a:lnTo>
                  <a:cubicBezTo>
                    <a:pt x="1231572" y="1252926"/>
                    <a:pt x="1248177" y="1162899"/>
                    <a:pt x="1237220" y="1101531"/>
                  </a:cubicBezTo>
                  <a:cubicBezTo>
                    <a:pt x="1245313" y="1040163"/>
                    <a:pt x="1210654" y="965403"/>
                    <a:pt x="1189317" y="913804"/>
                  </a:cubicBezTo>
                  <a:lnTo>
                    <a:pt x="1083001" y="806227"/>
                  </a:lnTo>
                  <a:lnTo>
                    <a:pt x="996714" y="753869"/>
                  </a:lnTo>
                  <a:lnTo>
                    <a:pt x="866588" y="724890"/>
                  </a:lnTo>
                  <a:lnTo>
                    <a:pt x="746682" y="737200"/>
                  </a:lnTo>
                  <a:lnTo>
                    <a:pt x="623841" y="776205"/>
                  </a:lnTo>
                  <a:lnTo>
                    <a:pt x="539513" y="837212"/>
                  </a:lnTo>
                  <a:lnTo>
                    <a:pt x="473261" y="919826"/>
                  </a:lnTo>
                  <a:lnTo>
                    <a:pt x="418353" y="1078810"/>
                  </a:lnTo>
                  <a:lnTo>
                    <a:pt x="418353" y="1168457"/>
                  </a:lnTo>
                  <a:lnTo>
                    <a:pt x="418353" y="1282010"/>
                  </a:lnTo>
                  <a:lnTo>
                    <a:pt x="430305" y="1323845"/>
                  </a:lnTo>
                  <a:lnTo>
                    <a:pt x="256988" y="1270057"/>
                  </a:lnTo>
                  <a:lnTo>
                    <a:pt x="125505" y="1258104"/>
                  </a:lnTo>
                  <a:lnTo>
                    <a:pt x="11953" y="1234198"/>
                  </a:lnTo>
                  <a:lnTo>
                    <a:pt x="0" y="1186386"/>
                  </a:lnTo>
                  <a:lnTo>
                    <a:pt x="41835" y="1168457"/>
                  </a:lnTo>
                  <a:lnTo>
                    <a:pt x="59764" y="1114669"/>
                  </a:lnTo>
                  <a:lnTo>
                    <a:pt x="59764" y="1060880"/>
                  </a:lnTo>
                  <a:lnTo>
                    <a:pt x="17929" y="1060880"/>
                  </a:lnTo>
                  <a:lnTo>
                    <a:pt x="41835" y="995139"/>
                  </a:lnTo>
                  <a:lnTo>
                    <a:pt x="47811" y="791939"/>
                  </a:lnTo>
                  <a:lnTo>
                    <a:pt x="191247" y="726198"/>
                  </a:lnTo>
                  <a:lnTo>
                    <a:pt x="246620" y="696719"/>
                  </a:lnTo>
                  <a:lnTo>
                    <a:pt x="531905" y="576786"/>
                  </a:lnTo>
                  <a:lnTo>
                    <a:pt x="914400" y="517022"/>
                  </a:lnTo>
                  <a:lnTo>
                    <a:pt x="1296894" y="445304"/>
                  </a:lnTo>
                  <a:lnTo>
                    <a:pt x="1479922" y="357663"/>
                  </a:lnTo>
                  <a:close/>
                </a:path>
              </a:pathLst>
            </a:custGeom>
            <a:grpFill/>
            <a:ln w="28575">
              <a:solidFill>
                <a:schemeClr val="accent6">
                  <a:lumMod val="75000"/>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0DE92A23-7A02-4548-B453-00FBBD51F011}"/>
                </a:ext>
              </a:extLst>
            </p:cNvPr>
            <p:cNvSpPr/>
            <p:nvPr/>
          </p:nvSpPr>
          <p:spPr>
            <a:xfrm>
              <a:off x="2515573" y="3414713"/>
              <a:ext cx="673424" cy="599308"/>
            </a:xfrm>
            <a:prstGeom prst="ellipse">
              <a:avLst/>
            </a:prstGeom>
            <a:grpFill/>
            <a:ln w="38100">
              <a:solidFill>
                <a:schemeClr val="accent6">
                  <a:lumMod val="75000"/>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F7D9D4DC-6174-417C-A9DF-F972E42D3755}"/>
                </a:ext>
              </a:extLst>
            </p:cNvPr>
            <p:cNvSpPr/>
            <p:nvPr/>
          </p:nvSpPr>
          <p:spPr>
            <a:xfrm>
              <a:off x="5698778" y="3414713"/>
              <a:ext cx="673424" cy="599308"/>
            </a:xfrm>
            <a:prstGeom prst="ellipse">
              <a:avLst/>
            </a:prstGeom>
            <a:grpFill/>
            <a:ln w="38100">
              <a:solidFill>
                <a:schemeClr val="accent6">
                  <a:lumMod val="75000"/>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Freeform: Shape 24">
              <a:extLst>
                <a:ext uri="{FF2B5EF4-FFF2-40B4-BE49-F238E27FC236}">
                  <a16:creationId xmlns:a16="http://schemas.microsoft.com/office/drawing/2014/main" id="{CA41CB68-6BDC-4C91-83B1-A201D5D5808F}"/>
                </a:ext>
              </a:extLst>
            </p:cNvPr>
            <p:cNvSpPr/>
            <p:nvPr/>
          </p:nvSpPr>
          <p:spPr>
            <a:xfrm>
              <a:off x="2246432" y="3203443"/>
              <a:ext cx="491296" cy="211269"/>
            </a:xfrm>
            <a:custGeom>
              <a:avLst/>
              <a:gdLst>
                <a:gd name="connsiteX0" fmla="*/ 0 w 438150"/>
                <a:gd name="connsiteY0" fmla="*/ 178594 h 178594"/>
                <a:gd name="connsiteX1" fmla="*/ 333375 w 438150"/>
                <a:gd name="connsiteY1" fmla="*/ 26194 h 178594"/>
                <a:gd name="connsiteX2" fmla="*/ 428625 w 438150"/>
                <a:gd name="connsiteY2" fmla="*/ 0 h 178594"/>
                <a:gd name="connsiteX3" fmla="*/ 438150 w 438150"/>
                <a:gd name="connsiteY3" fmla="*/ 88106 h 178594"/>
                <a:gd name="connsiteX4" fmla="*/ 421481 w 438150"/>
                <a:gd name="connsiteY4" fmla="*/ 147637 h 178594"/>
                <a:gd name="connsiteX5" fmla="*/ 278606 w 438150"/>
                <a:gd name="connsiteY5" fmla="*/ 161925 h 178594"/>
                <a:gd name="connsiteX6" fmla="*/ 0 w 438150"/>
                <a:gd name="connsiteY6" fmla="*/ 178594 h 178594"/>
                <a:gd name="connsiteX0" fmla="*/ 0 w 438150"/>
                <a:gd name="connsiteY0" fmla="*/ 178594 h 178594"/>
                <a:gd name="connsiteX1" fmla="*/ 107156 w 438150"/>
                <a:gd name="connsiteY1" fmla="*/ 123825 h 178594"/>
                <a:gd name="connsiteX2" fmla="*/ 333375 w 438150"/>
                <a:gd name="connsiteY2" fmla="*/ 26194 h 178594"/>
                <a:gd name="connsiteX3" fmla="*/ 428625 w 438150"/>
                <a:gd name="connsiteY3" fmla="*/ 0 h 178594"/>
                <a:gd name="connsiteX4" fmla="*/ 438150 w 438150"/>
                <a:gd name="connsiteY4" fmla="*/ 88106 h 178594"/>
                <a:gd name="connsiteX5" fmla="*/ 421481 w 438150"/>
                <a:gd name="connsiteY5" fmla="*/ 147637 h 178594"/>
                <a:gd name="connsiteX6" fmla="*/ 278606 w 438150"/>
                <a:gd name="connsiteY6" fmla="*/ 161925 h 178594"/>
                <a:gd name="connsiteX7" fmla="*/ 0 w 438150"/>
                <a:gd name="connsiteY7" fmla="*/ 178594 h 178594"/>
                <a:gd name="connsiteX0" fmla="*/ 0 w 438150"/>
                <a:gd name="connsiteY0" fmla="*/ 178594 h 178594"/>
                <a:gd name="connsiteX1" fmla="*/ 107156 w 438150"/>
                <a:gd name="connsiteY1" fmla="*/ 123825 h 178594"/>
                <a:gd name="connsiteX2" fmla="*/ 333375 w 438150"/>
                <a:gd name="connsiteY2" fmla="*/ 26194 h 178594"/>
                <a:gd name="connsiteX3" fmla="*/ 428625 w 438150"/>
                <a:gd name="connsiteY3" fmla="*/ 0 h 178594"/>
                <a:gd name="connsiteX4" fmla="*/ 438150 w 438150"/>
                <a:gd name="connsiteY4" fmla="*/ 88106 h 178594"/>
                <a:gd name="connsiteX5" fmla="*/ 421481 w 438150"/>
                <a:gd name="connsiteY5" fmla="*/ 147637 h 178594"/>
                <a:gd name="connsiteX6" fmla="*/ 278606 w 438150"/>
                <a:gd name="connsiteY6" fmla="*/ 161925 h 178594"/>
                <a:gd name="connsiteX7" fmla="*/ 128587 w 438150"/>
                <a:gd name="connsiteY7" fmla="*/ 173831 h 178594"/>
                <a:gd name="connsiteX8" fmla="*/ 0 w 438150"/>
                <a:gd name="connsiteY8" fmla="*/ 178594 h 178594"/>
                <a:gd name="connsiteX0" fmla="*/ 0 w 395287"/>
                <a:gd name="connsiteY0" fmla="*/ 178594 h 178594"/>
                <a:gd name="connsiteX1" fmla="*/ 64293 w 395287"/>
                <a:gd name="connsiteY1" fmla="*/ 123825 h 178594"/>
                <a:gd name="connsiteX2" fmla="*/ 290512 w 395287"/>
                <a:gd name="connsiteY2" fmla="*/ 26194 h 178594"/>
                <a:gd name="connsiteX3" fmla="*/ 385762 w 395287"/>
                <a:gd name="connsiteY3" fmla="*/ 0 h 178594"/>
                <a:gd name="connsiteX4" fmla="*/ 395287 w 395287"/>
                <a:gd name="connsiteY4" fmla="*/ 88106 h 178594"/>
                <a:gd name="connsiteX5" fmla="*/ 378618 w 395287"/>
                <a:gd name="connsiteY5" fmla="*/ 147637 h 178594"/>
                <a:gd name="connsiteX6" fmla="*/ 235743 w 395287"/>
                <a:gd name="connsiteY6" fmla="*/ 161925 h 178594"/>
                <a:gd name="connsiteX7" fmla="*/ 85724 w 395287"/>
                <a:gd name="connsiteY7" fmla="*/ 173831 h 178594"/>
                <a:gd name="connsiteX8" fmla="*/ 0 w 395287"/>
                <a:gd name="connsiteY8" fmla="*/ 178594 h 178594"/>
                <a:gd name="connsiteX0" fmla="*/ 0 w 395287"/>
                <a:gd name="connsiteY0" fmla="*/ 178594 h 197643"/>
                <a:gd name="connsiteX1" fmla="*/ 64293 w 395287"/>
                <a:gd name="connsiteY1" fmla="*/ 123825 h 197643"/>
                <a:gd name="connsiteX2" fmla="*/ 290512 w 395287"/>
                <a:gd name="connsiteY2" fmla="*/ 26194 h 197643"/>
                <a:gd name="connsiteX3" fmla="*/ 385762 w 395287"/>
                <a:gd name="connsiteY3" fmla="*/ 0 h 197643"/>
                <a:gd name="connsiteX4" fmla="*/ 395287 w 395287"/>
                <a:gd name="connsiteY4" fmla="*/ 88106 h 197643"/>
                <a:gd name="connsiteX5" fmla="*/ 378618 w 395287"/>
                <a:gd name="connsiteY5" fmla="*/ 147637 h 197643"/>
                <a:gd name="connsiteX6" fmla="*/ 235743 w 395287"/>
                <a:gd name="connsiteY6" fmla="*/ 161925 h 197643"/>
                <a:gd name="connsiteX7" fmla="*/ 85724 w 395287"/>
                <a:gd name="connsiteY7" fmla="*/ 197643 h 197643"/>
                <a:gd name="connsiteX8" fmla="*/ 0 w 395287"/>
                <a:gd name="connsiteY8" fmla="*/ 178594 h 197643"/>
                <a:gd name="connsiteX0" fmla="*/ 0 w 404812"/>
                <a:gd name="connsiteY0" fmla="*/ 164306 h 197643"/>
                <a:gd name="connsiteX1" fmla="*/ 73818 w 404812"/>
                <a:gd name="connsiteY1" fmla="*/ 123825 h 197643"/>
                <a:gd name="connsiteX2" fmla="*/ 300037 w 404812"/>
                <a:gd name="connsiteY2" fmla="*/ 26194 h 197643"/>
                <a:gd name="connsiteX3" fmla="*/ 395287 w 404812"/>
                <a:gd name="connsiteY3" fmla="*/ 0 h 197643"/>
                <a:gd name="connsiteX4" fmla="*/ 404812 w 404812"/>
                <a:gd name="connsiteY4" fmla="*/ 88106 h 197643"/>
                <a:gd name="connsiteX5" fmla="*/ 388143 w 404812"/>
                <a:gd name="connsiteY5" fmla="*/ 147637 h 197643"/>
                <a:gd name="connsiteX6" fmla="*/ 245268 w 404812"/>
                <a:gd name="connsiteY6" fmla="*/ 161925 h 197643"/>
                <a:gd name="connsiteX7" fmla="*/ 95249 w 404812"/>
                <a:gd name="connsiteY7" fmla="*/ 197643 h 197643"/>
                <a:gd name="connsiteX8" fmla="*/ 0 w 404812"/>
                <a:gd name="connsiteY8" fmla="*/ 164306 h 197643"/>
                <a:gd name="connsiteX0" fmla="*/ 0 w 385762"/>
                <a:gd name="connsiteY0" fmla="*/ 164306 h 197643"/>
                <a:gd name="connsiteX1" fmla="*/ 54768 w 385762"/>
                <a:gd name="connsiteY1" fmla="*/ 123825 h 197643"/>
                <a:gd name="connsiteX2" fmla="*/ 280987 w 385762"/>
                <a:gd name="connsiteY2" fmla="*/ 26194 h 197643"/>
                <a:gd name="connsiteX3" fmla="*/ 376237 w 385762"/>
                <a:gd name="connsiteY3" fmla="*/ 0 h 197643"/>
                <a:gd name="connsiteX4" fmla="*/ 385762 w 385762"/>
                <a:gd name="connsiteY4" fmla="*/ 88106 h 197643"/>
                <a:gd name="connsiteX5" fmla="*/ 369093 w 385762"/>
                <a:gd name="connsiteY5" fmla="*/ 147637 h 197643"/>
                <a:gd name="connsiteX6" fmla="*/ 226218 w 385762"/>
                <a:gd name="connsiteY6" fmla="*/ 161925 h 197643"/>
                <a:gd name="connsiteX7" fmla="*/ 76199 w 385762"/>
                <a:gd name="connsiteY7" fmla="*/ 197643 h 197643"/>
                <a:gd name="connsiteX8" fmla="*/ 0 w 385762"/>
                <a:gd name="connsiteY8" fmla="*/ 164306 h 197643"/>
                <a:gd name="connsiteX0" fmla="*/ 0 w 385762"/>
                <a:gd name="connsiteY0" fmla="*/ 164306 h 197643"/>
                <a:gd name="connsiteX1" fmla="*/ 54768 w 385762"/>
                <a:gd name="connsiteY1" fmla="*/ 123825 h 197643"/>
                <a:gd name="connsiteX2" fmla="*/ 280987 w 385762"/>
                <a:gd name="connsiteY2" fmla="*/ 26194 h 197643"/>
                <a:gd name="connsiteX3" fmla="*/ 376237 w 385762"/>
                <a:gd name="connsiteY3" fmla="*/ 0 h 197643"/>
                <a:gd name="connsiteX4" fmla="*/ 385762 w 385762"/>
                <a:gd name="connsiteY4" fmla="*/ 88106 h 197643"/>
                <a:gd name="connsiteX5" fmla="*/ 347662 w 385762"/>
                <a:gd name="connsiteY5" fmla="*/ 121443 h 197643"/>
                <a:gd name="connsiteX6" fmla="*/ 226218 w 385762"/>
                <a:gd name="connsiteY6" fmla="*/ 161925 h 197643"/>
                <a:gd name="connsiteX7" fmla="*/ 76199 w 385762"/>
                <a:gd name="connsiteY7" fmla="*/ 197643 h 197643"/>
                <a:gd name="connsiteX8" fmla="*/ 0 w 385762"/>
                <a:gd name="connsiteY8" fmla="*/ 164306 h 197643"/>
                <a:gd name="connsiteX0" fmla="*/ 0 w 385762"/>
                <a:gd name="connsiteY0" fmla="*/ 164306 h 197643"/>
                <a:gd name="connsiteX1" fmla="*/ 54768 w 385762"/>
                <a:gd name="connsiteY1" fmla="*/ 123825 h 197643"/>
                <a:gd name="connsiteX2" fmla="*/ 280987 w 385762"/>
                <a:gd name="connsiteY2" fmla="*/ 26194 h 197643"/>
                <a:gd name="connsiteX3" fmla="*/ 376237 w 385762"/>
                <a:gd name="connsiteY3" fmla="*/ 0 h 197643"/>
                <a:gd name="connsiteX4" fmla="*/ 380999 w 385762"/>
                <a:gd name="connsiteY4" fmla="*/ 38100 h 197643"/>
                <a:gd name="connsiteX5" fmla="*/ 385762 w 385762"/>
                <a:gd name="connsiteY5" fmla="*/ 88106 h 197643"/>
                <a:gd name="connsiteX6" fmla="*/ 347662 w 385762"/>
                <a:gd name="connsiteY6" fmla="*/ 121443 h 197643"/>
                <a:gd name="connsiteX7" fmla="*/ 226218 w 385762"/>
                <a:gd name="connsiteY7" fmla="*/ 161925 h 197643"/>
                <a:gd name="connsiteX8" fmla="*/ 76199 w 385762"/>
                <a:gd name="connsiteY8" fmla="*/ 197643 h 197643"/>
                <a:gd name="connsiteX9" fmla="*/ 0 w 385762"/>
                <a:gd name="connsiteY9" fmla="*/ 164306 h 197643"/>
                <a:gd name="connsiteX0" fmla="*/ 0 w 428624"/>
                <a:gd name="connsiteY0" fmla="*/ 173831 h 207168"/>
                <a:gd name="connsiteX1" fmla="*/ 54768 w 428624"/>
                <a:gd name="connsiteY1" fmla="*/ 133350 h 207168"/>
                <a:gd name="connsiteX2" fmla="*/ 280987 w 428624"/>
                <a:gd name="connsiteY2" fmla="*/ 35719 h 207168"/>
                <a:gd name="connsiteX3" fmla="*/ 428624 w 428624"/>
                <a:gd name="connsiteY3" fmla="*/ 0 h 207168"/>
                <a:gd name="connsiteX4" fmla="*/ 380999 w 428624"/>
                <a:gd name="connsiteY4" fmla="*/ 47625 h 207168"/>
                <a:gd name="connsiteX5" fmla="*/ 385762 w 428624"/>
                <a:gd name="connsiteY5" fmla="*/ 97631 h 207168"/>
                <a:gd name="connsiteX6" fmla="*/ 347662 w 428624"/>
                <a:gd name="connsiteY6" fmla="*/ 130968 h 207168"/>
                <a:gd name="connsiteX7" fmla="*/ 226218 w 428624"/>
                <a:gd name="connsiteY7" fmla="*/ 171450 h 207168"/>
                <a:gd name="connsiteX8" fmla="*/ 76199 w 428624"/>
                <a:gd name="connsiteY8" fmla="*/ 207168 h 207168"/>
                <a:gd name="connsiteX9" fmla="*/ 0 w 428624"/>
                <a:gd name="connsiteY9" fmla="*/ 173831 h 207168"/>
                <a:gd name="connsiteX0" fmla="*/ 0 w 428624"/>
                <a:gd name="connsiteY0" fmla="*/ 173831 h 207168"/>
                <a:gd name="connsiteX1" fmla="*/ 54768 w 428624"/>
                <a:gd name="connsiteY1" fmla="*/ 133350 h 207168"/>
                <a:gd name="connsiteX2" fmla="*/ 280987 w 428624"/>
                <a:gd name="connsiteY2" fmla="*/ 35719 h 207168"/>
                <a:gd name="connsiteX3" fmla="*/ 428624 w 428624"/>
                <a:gd name="connsiteY3" fmla="*/ 0 h 207168"/>
                <a:gd name="connsiteX4" fmla="*/ 428624 w 428624"/>
                <a:gd name="connsiteY4" fmla="*/ 47625 h 207168"/>
                <a:gd name="connsiteX5" fmla="*/ 385762 w 428624"/>
                <a:gd name="connsiteY5" fmla="*/ 97631 h 207168"/>
                <a:gd name="connsiteX6" fmla="*/ 347662 w 428624"/>
                <a:gd name="connsiteY6" fmla="*/ 130968 h 207168"/>
                <a:gd name="connsiteX7" fmla="*/ 226218 w 428624"/>
                <a:gd name="connsiteY7" fmla="*/ 171450 h 207168"/>
                <a:gd name="connsiteX8" fmla="*/ 76199 w 428624"/>
                <a:gd name="connsiteY8" fmla="*/ 207168 h 207168"/>
                <a:gd name="connsiteX9" fmla="*/ 0 w 428624"/>
                <a:gd name="connsiteY9" fmla="*/ 173831 h 207168"/>
                <a:gd name="connsiteX0" fmla="*/ 0 w 428624"/>
                <a:gd name="connsiteY0" fmla="*/ 173831 h 207168"/>
                <a:gd name="connsiteX1" fmla="*/ 54768 w 428624"/>
                <a:gd name="connsiteY1" fmla="*/ 133350 h 207168"/>
                <a:gd name="connsiteX2" fmla="*/ 280987 w 428624"/>
                <a:gd name="connsiteY2" fmla="*/ 35719 h 207168"/>
                <a:gd name="connsiteX3" fmla="*/ 428624 w 428624"/>
                <a:gd name="connsiteY3" fmla="*/ 0 h 207168"/>
                <a:gd name="connsiteX4" fmla="*/ 428624 w 428624"/>
                <a:gd name="connsiteY4" fmla="*/ 47625 h 207168"/>
                <a:gd name="connsiteX5" fmla="*/ 385762 w 428624"/>
                <a:gd name="connsiteY5" fmla="*/ 97631 h 207168"/>
                <a:gd name="connsiteX6" fmla="*/ 338137 w 428624"/>
                <a:gd name="connsiteY6" fmla="*/ 104774 h 207168"/>
                <a:gd name="connsiteX7" fmla="*/ 226218 w 428624"/>
                <a:gd name="connsiteY7" fmla="*/ 171450 h 207168"/>
                <a:gd name="connsiteX8" fmla="*/ 76199 w 428624"/>
                <a:gd name="connsiteY8" fmla="*/ 207168 h 207168"/>
                <a:gd name="connsiteX9" fmla="*/ 0 w 428624"/>
                <a:gd name="connsiteY9" fmla="*/ 173831 h 207168"/>
                <a:gd name="connsiteX0" fmla="*/ 0 w 428624"/>
                <a:gd name="connsiteY0" fmla="*/ 173831 h 207168"/>
                <a:gd name="connsiteX1" fmla="*/ 54768 w 428624"/>
                <a:gd name="connsiteY1" fmla="*/ 133350 h 207168"/>
                <a:gd name="connsiteX2" fmla="*/ 280987 w 428624"/>
                <a:gd name="connsiteY2" fmla="*/ 35719 h 207168"/>
                <a:gd name="connsiteX3" fmla="*/ 428624 w 428624"/>
                <a:gd name="connsiteY3" fmla="*/ 0 h 207168"/>
                <a:gd name="connsiteX4" fmla="*/ 428624 w 428624"/>
                <a:gd name="connsiteY4" fmla="*/ 47625 h 207168"/>
                <a:gd name="connsiteX5" fmla="*/ 385762 w 428624"/>
                <a:gd name="connsiteY5" fmla="*/ 97631 h 207168"/>
                <a:gd name="connsiteX6" fmla="*/ 343488 w 428624"/>
                <a:gd name="connsiteY6" fmla="*/ 120359 h 207168"/>
                <a:gd name="connsiteX7" fmla="*/ 226218 w 428624"/>
                <a:gd name="connsiteY7" fmla="*/ 171450 h 207168"/>
                <a:gd name="connsiteX8" fmla="*/ 76199 w 428624"/>
                <a:gd name="connsiteY8" fmla="*/ 207168 h 207168"/>
                <a:gd name="connsiteX9" fmla="*/ 0 w 428624"/>
                <a:gd name="connsiteY9" fmla="*/ 173831 h 207168"/>
                <a:gd name="connsiteX0" fmla="*/ 0 w 482126"/>
                <a:gd name="connsiteY0" fmla="*/ 173831 h 207168"/>
                <a:gd name="connsiteX1" fmla="*/ 54768 w 482126"/>
                <a:gd name="connsiteY1" fmla="*/ 133350 h 207168"/>
                <a:gd name="connsiteX2" fmla="*/ 280987 w 482126"/>
                <a:gd name="connsiteY2" fmla="*/ 35719 h 207168"/>
                <a:gd name="connsiteX3" fmla="*/ 428624 w 482126"/>
                <a:gd name="connsiteY3" fmla="*/ 0 h 207168"/>
                <a:gd name="connsiteX4" fmla="*/ 482126 w 482126"/>
                <a:gd name="connsiteY4" fmla="*/ 44508 h 207168"/>
                <a:gd name="connsiteX5" fmla="*/ 385762 w 482126"/>
                <a:gd name="connsiteY5" fmla="*/ 97631 h 207168"/>
                <a:gd name="connsiteX6" fmla="*/ 343488 w 482126"/>
                <a:gd name="connsiteY6" fmla="*/ 120359 h 207168"/>
                <a:gd name="connsiteX7" fmla="*/ 226218 w 482126"/>
                <a:gd name="connsiteY7" fmla="*/ 171450 h 207168"/>
                <a:gd name="connsiteX8" fmla="*/ 76199 w 482126"/>
                <a:gd name="connsiteY8" fmla="*/ 207168 h 207168"/>
                <a:gd name="connsiteX9" fmla="*/ 0 w 482126"/>
                <a:gd name="connsiteY9" fmla="*/ 173831 h 207168"/>
                <a:gd name="connsiteX0" fmla="*/ 0 w 508877"/>
                <a:gd name="connsiteY0" fmla="*/ 176948 h 210285"/>
                <a:gd name="connsiteX1" fmla="*/ 54768 w 508877"/>
                <a:gd name="connsiteY1" fmla="*/ 136467 h 210285"/>
                <a:gd name="connsiteX2" fmla="*/ 280987 w 508877"/>
                <a:gd name="connsiteY2" fmla="*/ 38836 h 210285"/>
                <a:gd name="connsiteX3" fmla="*/ 508877 w 508877"/>
                <a:gd name="connsiteY3" fmla="*/ 0 h 210285"/>
                <a:gd name="connsiteX4" fmla="*/ 482126 w 508877"/>
                <a:gd name="connsiteY4" fmla="*/ 47625 h 210285"/>
                <a:gd name="connsiteX5" fmla="*/ 385762 w 508877"/>
                <a:gd name="connsiteY5" fmla="*/ 100748 h 210285"/>
                <a:gd name="connsiteX6" fmla="*/ 343488 w 508877"/>
                <a:gd name="connsiteY6" fmla="*/ 123476 h 210285"/>
                <a:gd name="connsiteX7" fmla="*/ 226218 w 508877"/>
                <a:gd name="connsiteY7" fmla="*/ 174567 h 210285"/>
                <a:gd name="connsiteX8" fmla="*/ 76199 w 508877"/>
                <a:gd name="connsiteY8" fmla="*/ 210285 h 210285"/>
                <a:gd name="connsiteX9" fmla="*/ 0 w 508877"/>
                <a:gd name="connsiteY9" fmla="*/ 176948 h 210285"/>
                <a:gd name="connsiteX0" fmla="*/ 0 w 508877"/>
                <a:gd name="connsiteY0" fmla="*/ 177640 h 210977"/>
                <a:gd name="connsiteX1" fmla="*/ 54768 w 508877"/>
                <a:gd name="connsiteY1" fmla="*/ 137159 h 210977"/>
                <a:gd name="connsiteX2" fmla="*/ 280987 w 508877"/>
                <a:gd name="connsiteY2" fmla="*/ 39528 h 210977"/>
                <a:gd name="connsiteX3" fmla="*/ 508877 w 508877"/>
                <a:gd name="connsiteY3" fmla="*/ 692 h 210977"/>
                <a:gd name="connsiteX4" fmla="*/ 482126 w 508877"/>
                <a:gd name="connsiteY4" fmla="*/ 48317 h 210977"/>
                <a:gd name="connsiteX5" fmla="*/ 385762 w 508877"/>
                <a:gd name="connsiteY5" fmla="*/ 101440 h 210977"/>
                <a:gd name="connsiteX6" fmla="*/ 343488 w 508877"/>
                <a:gd name="connsiteY6" fmla="*/ 124168 h 210977"/>
                <a:gd name="connsiteX7" fmla="*/ 226218 w 508877"/>
                <a:gd name="connsiteY7" fmla="*/ 175259 h 210977"/>
                <a:gd name="connsiteX8" fmla="*/ 76199 w 508877"/>
                <a:gd name="connsiteY8" fmla="*/ 210977 h 210977"/>
                <a:gd name="connsiteX9" fmla="*/ 0 w 508877"/>
                <a:gd name="connsiteY9" fmla="*/ 177640 h 210977"/>
                <a:gd name="connsiteX0" fmla="*/ 0 w 508877"/>
                <a:gd name="connsiteY0" fmla="*/ 177540 h 210877"/>
                <a:gd name="connsiteX1" fmla="*/ 54768 w 508877"/>
                <a:gd name="connsiteY1" fmla="*/ 137059 h 210877"/>
                <a:gd name="connsiteX2" fmla="*/ 286337 w 508877"/>
                <a:gd name="connsiteY2" fmla="*/ 45662 h 210877"/>
                <a:gd name="connsiteX3" fmla="*/ 508877 w 508877"/>
                <a:gd name="connsiteY3" fmla="*/ 592 h 210877"/>
                <a:gd name="connsiteX4" fmla="*/ 482126 w 508877"/>
                <a:gd name="connsiteY4" fmla="*/ 48217 h 210877"/>
                <a:gd name="connsiteX5" fmla="*/ 385762 w 508877"/>
                <a:gd name="connsiteY5" fmla="*/ 101340 h 210877"/>
                <a:gd name="connsiteX6" fmla="*/ 343488 w 508877"/>
                <a:gd name="connsiteY6" fmla="*/ 124068 h 210877"/>
                <a:gd name="connsiteX7" fmla="*/ 226218 w 508877"/>
                <a:gd name="connsiteY7" fmla="*/ 175159 h 210877"/>
                <a:gd name="connsiteX8" fmla="*/ 76199 w 508877"/>
                <a:gd name="connsiteY8" fmla="*/ 210877 h 210877"/>
                <a:gd name="connsiteX9" fmla="*/ 0 w 508877"/>
                <a:gd name="connsiteY9" fmla="*/ 177540 h 210877"/>
                <a:gd name="connsiteX0" fmla="*/ 0 w 508877"/>
                <a:gd name="connsiteY0" fmla="*/ 177932 h 211269"/>
                <a:gd name="connsiteX1" fmla="*/ 54768 w 508877"/>
                <a:gd name="connsiteY1" fmla="*/ 137451 h 211269"/>
                <a:gd name="connsiteX2" fmla="*/ 333215 w 508877"/>
                <a:gd name="connsiteY2" fmla="*/ 28985 h 211269"/>
                <a:gd name="connsiteX3" fmla="*/ 508877 w 508877"/>
                <a:gd name="connsiteY3" fmla="*/ 984 h 211269"/>
                <a:gd name="connsiteX4" fmla="*/ 482126 w 508877"/>
                <a:gd name="connsiteY4" fmla="*/ 48609 h 211269"/>
                <a:gd name="connsiteX5" fmla="*/ 385762 w 508877"/>
                <a:gd name="connsiteY5" fmla="*/ 101732 h 211269"/>
                <a:gd name="connsiteX6" fmla="*/ 343488 w 508877"/>
                <a:gd name="connsiteY6" fmla="*/ 124460 h 211269"/>
                <a:gd name="connsiteX7" fmla="*/ 226218 w 508877"/>
                <a:gd name="connsiteY7" fmla="*/ 175551 h 211269"/>
                <a:gd name="connsiteX8" fmla="*/ 76199 w 508877"/>
                <a:gd name="connsiteY8" fmla="*/ 211269 h 211269"/>
                <a:gd name="connsiteX9" fmla="*/ 0 w 508877"/>
                <a:gd name="connsiteY9" fmla="*/ 177932 h 211269"/>
                <a:gd name="connsiteX0" fmla="*/ 0 w 491297"/>
                <a:gd name="connsiteY0" fmla="*/ 177932 h 211269"/>
                <a:gd name="connsiteX1" fmla="*/ 37188 w 491297"/>
                <a:gd name="connsiteY1" fmla="*/ 137451 h 211269"/>
                <a:gd name="connsiteX2" fmla="*/ 315635 w 491297"/>
                <a:gd name="connsiteY2" fmla="*/ 28985 h 211269"/>
                <a:gd name="connsiteX3" fmla="*/ 491297 w 491297"/>
                <a:gd name="connsiteY3" fmla="*/ 984 h 211269"/>
                <a:gd name="connsiteX4" fmla="*/ 464546 w 491297"/>
                <a:gd name="connsiteY4" fmla="*/ 48609 h 211269"/>
                <a:gd name="connsiteX5" fmla="*/ 368182 w 491297"/>
                <a:gd name="connsiteY5" fmla="*/ 101732 h 211269"/>
                <a:gd name="connsiteX6" fmla="*/ 325908 w 491297"/>
                <a:gd name="connsiteY6" fmla="*/ 124460 h 211269"/>
                <a:gd name="connsiteX7" fmla="*/ 208638 w 491297"/>
                <a:gd name="connsiteY7" fmla="*/ 175551 h 211269"/>
                <a:gd name="connsiteX8" fmla="*/ 58619 w 491297"/>
                <a:gd name="connsiteY8" fmla="*/ 211269 h 211269"/>
                <a:gd name="connsiteX9" fmla="*/ 0 w 491297"/>
                <a:gd name="connsiteY9" fmla="*/ 177932 h 211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91297" h="211269">
                  <a:moveTo>
                    <a:pt x="0" y="177932"/>
                  </a:moveTo>
                  <a:lnTo>
                    <a:pt x="37188" y="137451"/>
                  </a:lnTo>
                  <a:lnTo>
                    <a:pt x="315635" y="28985"/>
                  </a:lnTo>
                  <a:cubicBezTo>
                    <a:pt x="391598" y="16040"/>
                    <a:pt x="415334" y="-4773"/>
                    <a:pt x="491297" y="984"/>
                  </a:cubicBezTo>
                  <a:lnTo>
                    <a:pt x="464546" y="48609"/>
                  </a:lnTo>
                  <a:lnTo>
                    <a:pt x="368182" y="101732"/>
                  </a:lnTo>
                  <a:lnTo>
                    <a:pt x="325908" y="124460"/>
                  </a:lnTo>
                  <a:lnTo>
                    <a:pt x="208638" y="175551"/>
                  </a:lnTo>
                  <a:lnTo>
                    <a:pt x="58619" y="211269"/>
                  </a:lnTo>
                  <a:lnTo>
                    <a:pt x="0" y="177932"/>
                  </a:lnTo>
                  <a:close/>
                </a:path>
              </a:pathLst>
            </a:custGeom>
            <a:grpFill/>
            <a:ln w="25400">
              <a:solidFill>
                <a:schemeClr val="accent6">
                  <a:lumMod val="75000"/>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03" name="Picture 102">
            <a:extLst>
              <a:ext uri="{FF2B5EF4-FFF2-40B4-BE49-F238E27FC236}">
                <a16:creationId xmlns:a16="http://schemas.microsoft.com/office/drawing/2014/main" id="{3CA1297A-1FFB-4644-9D89-D85C1C4F8F92}"/>
              </a:ext>
            </a:extLst>
          </p:cNvPr>
          <p:cNvPicPr>
            <a:picLocks noChangeAspect="1"/>
          </p:cNvPicPr>
          <p:nvPr/>
        </p:nvPicPr>
        <p:blipFill>
          <a:blip r:embed="rId3"/>
          <a:stretch>
            <a:fillRect/>
          </a:stretch>
        </p:blipFill>
        <p:spPr>
          <a:xfrm>
            <a:off x="7445770" y="2687215"/>
            <a:ext cx="618004" cy="949859"/>
          </a:xfrm>
          <a:prstGeom prst="rect">
            <a:avLst/>
          </a:prstGeom>
        </p:spPr>
      </p:pic>
      <p:sp>
        <p:nvSpPr>
          <p:cNvPr id="83" name="Rectangle 82">
            <a:extLst>
              <a:ext uri="{FF2B5EF4-FFF2-40B4-BE49-F238E27FC236}">
                <a16:creationId xmlns:a16="http://schemas.microsoft.com/office/drawing/2014/main" id="{E4A9FF90-7A7C-4042-A050-81515C44D196}"/>
              </a:ext>
            </a:extLst>
          </p:cNvPr>
          <p:cNvSpPr/>
          <p:nvPr/>
        </p:nvSpPr>
        <p:spPr>
          <a:xfrm>
            <a:off x="7441008" y="3664928"/>
            <a:ext cx="659384" cy="135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lumMod val="85000"/>
                    <a:lumOff val="15000"/>
                  </a:schemeClr>
                </a:solidFill>
              </a:rPr>
              <a:t>HCALCS</a:t>
            </a:r>
          </a:p>
        </p:txBody>
      </p:sp>
      <p:sp>
        <p:nvSpPr>
          <p:cNvPr id="85" name="Rectangle 84">
            <a:extLst>
              <a:ext uri="{FF2B5EF4-FFF2-40B4-BE49-F238E27FC236}">
                <a16:creationId xmlns:a16="http://schemas.microsoft.com/office/drawing/2014/main" id="{76B9FFD5-0236-45EA-99FC-2A7257A4D31D}"/>
              </a:ext>
            </a:extLst>
          </p:cNvPr>
          <p:cNvSpPr/>
          <p:nvPr/>
        </p:nvSpPr>
        <p:spPr>
          <a:xfrm>
            <a:off x="7812360" y="2564904"/>
            <a:ext cx="1146657" cy="1039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lumMod val="85000"/>
                    <a:lumOff val="15000"/>
                  </a:schemeClr>
                </a:solidFill>
              </a:rPr>
              <a:t>Charge Point</a:t>
            </a:r>
          </a:p>
        </p:txBody>
      </p:sp>
      <p:sp>
        <p:nvSpPr>
          <p:cNvPr id="5" name="TextBox 4">
            <a:extLst>
              <a:ext uri="{FF2B5EF4-FFF2-40B4-BE49-F238E27FC236}">
                <a16:creationId xmlns:a16="http://schemas.microsoft.com/office/drawing/2014/main" id="{93B87CD5-2B28-4F7C-8E1D-92F30A5999E3}"/>
              </a:ext>
            </a:extLst>
          </p:cNvPr>
          <p:cNvSpPr txBox="1"/>
          <p:nvPr/>
        </p:nvSpPr>
        <p:spPr>
          <a:xfrm>
            <a:off x="7164288" y="2132856"/>
            <a:ext cx="1824740" cy="369332"/>
          </a:xfrm>
          <a:prstGeom prst="rect">
            <a:avLst/>
          </a:prstGeom>
          <a:noFill/>
        </p:spPr>
        <p:txBody>
          <a:bodyPr wrap="square" rtlCol="0">
            <a:spAutoFit/>
          </a:bodyPr>
          <a:lstStyle/>
          <a:p>
            <a:pPr algn="ctr"/>
            <a:r>
              <a:rPr lang="en-GB" sz="900" dirty="0">
                <a:solidFill>
                  <a:schemeClr val="tx1">
                    <a:lumMod val="75000"/>
                    <a:lumOff val="25000"/>
                  </a:schemeClr>
                </a:solidFill>
              </a:rPr>
              <a:t>HAN connected EV smart charger</a:t>
            </a:r>
          </a:p>
        </p:txBody>
      </p:sp>
      <p:sp>
        <p:nvSpPr>
          <p:cNvPr id="105" name="TextBox 104">
            <a:extLst>
              <a:ext uri="{FF2B5EF4-FFF2-40B4-BE49-F238E27FC236}">
                <a16:creationId xmlns:a16="http://schemas.microsoft.com/office/drawing/2014/main" id="{868C5ABE-4211-4C47-B694-21A081061AB0}"/>
              </a:ext>
            </a:extLst>
          </p:cNvPr>
          <p:cNvSpPr txBox="1"/>
          <p:nvPr/>
        </p:nvSpPr>
        <p:spPr>
          <a:xfrm>
            <a:off x="5222028" y="2060848"/>
            <a:ext cx="1953166" cy="230832"/>
          </a:xfrm>
          <a:prstGeom prst="rect">
            <a:avLst/>
          </a:prstGeom>
          <a:noFill/>
        </p:spPr>
        <p:txBody>
          <a:bodyPr wrap="square" rtlCol="0">
            <a:spAutoFit/>
          </a:bodyPr>
          <a:lstStyle/>
          <a:p>
            <a:pPr algn="ctr"/>
            <a:r>
              <a:rPr lang="en-GB" sz="900" b="1" dirty="0">
                <a:solidFill>
                  <a:schemeClr val="tx1">
                    <a:lumMod val="75000"/>
                    <a:lumOff val="25000"/>
                  </a:schemeClr>
                </a:solidFill>
              </a:rPr>
              <a:t>HOME AREA NETWORK  (HAN)</a:t>
            </a:r>
          </a:p>
        </p:txBody>
      </p:sp>
      <p:pic>
        <p:nvPicPr>
          <p:cNvPr id="7" name="Picture 6">
            <a:extLst>
              <a:ext uri="{FF2B5EF4-FFF2-40B4-BE49-F238E27FC236}">
                <a16:creationId xmlns:a16="http://schemas.microsoft.com/office/drawing/2014/main" id="{5AC805CA-BF90-45B1-93D7-226A7566164B}"/>
              </a:ext>
            </a:extLst>
          </p:cNvPr>
          <p:cNvPicPr>
            <a:picLocks noChangeAspect="1"/>
          </p:cNvPicPr>
          <p:nvPr/>
        </p:nvPicPr>
        <p:blipFill>
          <a:blip r:embed="rId4"/>
          <a:stretch>
            <a:fillRect/>
          </a:stretch>
        </p:blipFill>
        <p:spPr>
          <a:xfrm>
            <a:off x="657462" y="2726104"/>
            <a:ext cx="686182" cy="1128318"/>
          </a:xfrm>
          <a:prstGeom prst="rect">
            <a:avLst/>
          </a:prstGeom>
        </p:spPr>
      </p:pic>
      <p:sp>
        <p:nvSpPr>
          <p:cNvPr id="106" name="Rectangle 105">
            <a:extLst>
              <a:ext uri="{FF2B5EF4-FFF2-40B4-BE49-F238E27FC236}">
                <a16:creationId xmlns:a16="http://schemas.microsoft.com/office/drawing/2014/main" id="{D786EFD9-D6AC-4EFD-930E-B47F64CBD61F}"/>
              </a:ext>
            </a:extLst>
          </p:cNvPr>
          <p:cNvSpPr/>
          <p:nvPr/>
        </p:nvSpPr>
        <p:spPr>
          <a:xfrm>
            <a:off x="4077621" y="2467815"/>
            <a:ext cx="878654" cy="1216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lumMod val="85000"/>
                    <a:lumOff val="15000"/>
                  </a:schemeClr>
                </a:solidFill>
              </a:rPr>
              <a:t>Comms Hub</a:t>
            </a:r>
          </a:p>
        </p:txBody>
      </p:sp>
      <p:sp>
        <p:nvSpPr>
          <p:cNvPr id="107" name="Rectangle 106">
            <a:extLst>
              <a:ext uri="{FF2B5EF4-FFF2-40B4-BE49-F238E27FC236}">
                <a16:creationId xmlns:a16="http://schemas.microsoft.com/office/drawing/2014/main" id="{0F711DAE-DCAC-423A-B046-F91BC7B2FB34}"/>
              </a:ext>
            </a:extLst>
          </p:cNvPr>
          <p:cNvSpPr/>
          <p:nvPr/>
        </p:nvSpPr>
        <p:spPr>
          <a:xfrm>
            <a:off x="4087180" y="4230232"/>
            <a:ext cx="848295" cy="153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lumMod val="85000"/>
                    <a:lumOff val="15000"/>
                  </a:schemeClr>
                </a:solidFill>
              </a:rPr>
              <a:t>Smart Meter</a:t>
            </a:r>
          </a:p>
        </p:txBody>
      </p:sp>
      <p:sp>
        <p:nvSpPr>
          <p:cNvPr id="108" name="Rectangle 107">
            <a:extLst>
              <a:ext uri="{FF2B5EF4-FFF2-40B4-BE49-F238E27FC236}">
                <a16:creationId xmlns:a16="http://schemas.microsoft.com/office/drawing/2014/main" id="{9C65293E-DED0-40CA-B741-A4F4AC4615C6}"/>
              </a:ext>
            </a:extLst>
          </p:cNvPr>
          <p:cNvSpPr/>
          <p:nvPr/>
        </p:nvSpPr>
        <p:spPr>
          <a:xfrm>
            <a:off x="440160" y="2276872"/>
            <a:ext cx="1061149" cy="377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bg1"/>
                </a:solidFill>
              </a:rPr>
              <a:t>Data and Communications Company (DCC)</a:t>
            </a:r>
          </a:p>
        </p:txBody>
      </p:sp>
      <p:sp>
        <p:nvSpPr>
          <p:cNvPr id="110" name="Rectangle 109">
            <a:extLst>
              <a:ext uri="{FF2B5EF4-FFF2-40B4-BE49-F238E27FC236}">
                <a16:creationId xmlns:a16="http://schemas.microsoft.com/office/drawing/2014/main" id="{D7622E34-1E17-458D-A3BF-F8C4A2D65481}"/>
              </a:ext>
            </a:extLst>
          </p:cNvPr>
          <p:cNvSpPr/>
          <p:nvPr/>
        </p:nvSpPr>
        <p:spPr>
          <a:xfrm>
            <a:off x="469979" y="4564563"/>
            <a:ext cx="1061149" cy="2847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bg1"/>
                </a:solidFill>
              </a:rPr>
              <a:t>Electricity Supplier </a:t>
            </a:r>
          </a:p>
        </p:txBody>
      </p:sp>
      <p:pic>
        <p:nvPicPr>
          <p:cNvPr id="10" name="Picture 9">
            <a:extLst>
              <a:ext uri="{FF2B5EF4-FFF2-40B4-BE49-F238E27FC236}">
                <a16:creationId xmlns:a16="http://schemas.microsoft.com/office/drawing/2014/main" id="{A514E55E-2159-4EFF-AC83-ADF96CA5F0D2}"/>
              </a:ext>
            </a:extLst>
          </p:cNvPr>
          <p:cNvPicPr>
            <a:picLocks noChangeAspect="1"/>
          </p:cNvPicPr>
          <p:nvPr/>
        </p:nvPicPr>
        <p:blipFill>
          <a:blip r:embed="rId5"/>
          <a:stretch>
            <a:fillRect/>
          </a:stretch>
        </p:blipFill>
        <p:spPr>
          <a:xfrm>
            <a:off x="655153" y="4904047"/>
            <a:ext cx="690801" cy="1171167"/>
          </a:xfrm>
          <a:prstGeom prst="rect">
            <a:avLst/>
          </a:prstGeom>
        </p:spPr>
      </p:pic>
      <p:sp>
        <p:nvSpPr>
          <p:cNvPr id="112" name="Rectangle 111">
            <a:extLst>
              <a:ext uri="{FF2B5EF4-FFF2-40B4-BE49-F238E27FC236}">
                <a16:creationId xmlns:a16="http://schemas.microsoft.com/office/drawing/2014/main" id="{FAB4DA4E-564B-4CE9-A753-1CA288BC708F}"/>
              </a:ext>
            </a:extLst>
          </p:cNvPr>
          <p:cNvSpPr/>
          <p:nvPr/>
        </p:nvSpPr>
        <p:spPr>
          <a:xfrm>
            <a:off x="1040444" y="1678440"/>
            <a:ext cx="3403349" cy="377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WIDER AREA NETWORK (WAN)</a:t>
            </a:r>
          </a:p>
        </p:txBody>
      </p:sp>
      <p:sp>
        <p:nvSpPr>
          <p:cNvPr id="14" name="Freeform: Shape 13">
            <a:extLst>
              <a:ext uri="{FF2B5EF4-FFF2-40B4-BE49-F238E27FC236}">
                <a16:creationId xmlns:a16="http://schemas.microsoft.com/office/drawing/2014/main" id="{814E0A13-FDBF-4E62-AF81-EB19DD55670E}"/>
              </a:ext>
            </a:extLst>
          </p:cNvPr>
          <p:cNvSpPr/>
          <p:nvPr/>
        </p:nvSpPr>
        <p:spPr>
          <a:xfrm>
            <a:off x="1371600" y="2480891"/>
            <a:ext cx="2649698" cy="361984"/>
          </a:xfrm>
          <a:custGeom>
            <a:avLst/>
            <a:gdLst>
              <a:gd name="connsiteX0" fmla="*/ 0 w 2705100"/>
              <a:gd name="connsiteY0" fmla="*/ 361984 h 361984"/>
              <a:gd name="connsiteX1" fmla="*/ 1076325 w 2705100"/>
              <a:gd name="connsiteY1" fmla="*/ 34 h 361984"/>
              <a:gd name="connsiteX2" fmla="*/ 2705100 w 2705100"/>
              <a:gd name="connsiteY2" fmla="*/ 342934 h 361984"/>
              <a:gd name="connsiteX0" fmla="*/ 0 w 2705100"/>
              <a:gd name="connsiteY0" fmla="*/ 361984 h 361984"/>
              <a:gd name="connsiteX1" fmla="*/ 1457325 w 2705100"/>
              <a:gd name="connsiteY1" fmla="*/ 34 h 361984"/>
              <a:gd name="connsiteX2" fmla="*/ 2705100 w 2705100"/>
              <a:gd name="connsiteY2" fmla="*/ 342934 h 361984"/>
            </a:gdLst>
            <a:ahLst/>
            <a:cxnLst>
              <a:cxn ang="0">
                <a:pos x="connsiteX0" y="connsiteY0"/>
              </a:cxn>
              <a:cxn ang="0">
                <a:pos x="connsiteX1" y="connsiteY1"/>
              </a:cxn>
              <a:cxn ang="0">
                <a:pos x="connsiteX2" y="connsiteY2"/>
              </a:cxn>
            </a:cxnLst>
            <a:rect l="l" t="t" r="r" b="b"/>
            <a:pathLst>
              <a:path w="2705100" h="361984">
                <a:moveTo>
                  <a:pt x="0" y="361984"/>
                </a:moveTo>
                <a:cubicBezTo>
                  <a:pt x="312737" y="182596"/>
                  <a:pt x="1006475" y="3209"/>
                  <a:pt x="1457325" y="34"/>
                </a:cubicBezTo>
                <a:cubicBezTo>
                  <a:pt x="1908175" y="-3141"/>
                  <a:pt x="2435225" y="212759"/>
                  <a:pt x="2705100" y="342934"/>
                </a:cubicBezTo>
              </a:path>
            </a:pathLst>
          </a:custGeom>
          <a:noFill/>
          <a:ln w="254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3" name="Freeform: Shape 112">
            <a:extLst>
              <a:ext uri="{FF2B5EF4-FFF2-40B4-BE49-F238E27FC236}">
                <a16:creationId xmlns:a16="http://schemas.microsoft.com/office/drawing/2014/main" id="{AB76F69A-D4E3-451D-A5BC-7FBD8B386807}"/>
              </a:ext>
            </a:extLst>
          </p:cNvPr>
          <p:cNvSpPr/>
          <p:nvPr/>
        </p:nvSpPr>
        <p:spPr>
          <a:xfrm rot="5400000">
            <a:off x="654255" y="4112112"/>
            <a:ext cx="1742223" cy="390490"/>
          </a:xfrm>
          <a:custGeom>
            <a:avLst/>
            <a:gdLst>
              <a:gd name="connsiteX0" fmla="*/ 0 w 2705100"/>
              <a:gd name="connsiteY0" fmla="*/ 361984 h 361984"/>
              <a:gd name="connsiteX1" fmla="*/ 1076325 w 2705100"/>
              <a:gd name="connsiteY1" fmla="*/ 34 h 361984"/>
              <a:gd name="connsiteX2" fmla="*/ 2705100 w 2705100"/>
              <a:gd name="connsiteY2" fmla="*/ 342934 h 361984"/>
              <a:gd name="connsiteX0" fmla="*/ 0 w 2705100"/>
              <a:gd name="connsiteY0" fmla="*/ 361984 h 361984"/>
              <a:gd name="connsiteX1" fmla="*/ 1457325 w 2705100"/>
              <a:gd name="connsiteY1" fmla="*/ 34 h 361984"/>
              <a:gd name="connsiteX2" fmla="*/ 2705100 w 2705100"/>
              <a:gd name="connsiteY2" fmla="*/ 342934 h 361984"/>
            </a:gdLst>
            <a:ahLst/>
            <a:cxnLst>
              <a:cxn ang="0">
                <a:pos x="connsiteX0" y="connsiteY0"/>
              </a:cxn>
              <a:cxn ang="0">
                <a:pos x="connsiteX1" y="connsiteY1"/>
              </a:cxn>
              <a:cxn ang="0">
                <a:pos x="connsiteX2" y="connsiteY2"/>
              </a:cxn>
            </a:cxnLst>
            <a:rect l="l" t="t" r="r" b="b"/>
            <a:pathLst>
              <a:path w="2705100" h="361984">
                <a:moveTo>
                  <a:pt x="0" y="361984"/>
                </a:moveTo>
                <a:cubicBezTo>
                  <a:pt x="312737" y="182596"/>
                  <a:pt x="1006475" y="3209"/>
                  <a:pt x="1457325" y="34"/>
                </a:cubicBezTo>
                <a:cubicBezTo>
                  <a:pt x="1908175" y="-3141"/>
                  <a:pt x="2435225" y="212759"/>
                  <a:pt x="2705100" y="342934"/>
                </a:cubicBezTo>
              </a:path>
            </a:pathLst>
          </a:custGeom>
          <a:noFill/>
          <a:ln w="254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4" name="Freeform: Shape 113">
            <a:extLst>
              <a:ext uri="{FF2B5EF4-FFF2-40B4-BE49-F238E27FC236}">
                <a16:creationId xmlns:a16="http://schemas.microsoft.com/office/drawing/2014/main" id="{5650D742-9412-4AC6-9B33-A0F44B95EA07}"/>
              </a:ext>
            </a:extLst>
          </p:cNvPr>
          <p:cNvSpPr/>
          <p:nvPr/>
        </p:nvSpPr>
        <p:spPr>
          <a:xfrm>
            <a:off x="4994965" y="2492896"/>
            <a:ext cx="2478646" cy="361984"/>
          </a:xfrm>
          <a:custGeom>
            <a:avLst/>
            <a:gdLst>
              <a:gd name="connsiteX0" fmla="*/ 0 w 2705100"/>
              <a:gd name="connsiteY0" fmla="*/ 361984 h 361984"/>
              <a:gd name="connsiteX1" fmla="*/ 1076325 w 2705100"/>
              <a:gd name="connsiteY1" fmla="*/ 34 h 361984"/>
              <a:gd name="connsiteX2" fmla="*/ 2705100 w 2705100"/>
              <a:gd name="connsiteY2" fmla="*/ 342934 h 361984"/>
              <a:gd name="connsiteX0" fmla="*/ 0 w 2705100"/>
              <a:gd name="connsiteY0" fmla="*/ 361984 h 361984"/>
              <a:gd name="connsiteX1" fmla="*/ 1457325 w 2705100"/>
              <a:gd name="connsiteY1" fmla="*/ 34 h 361984"/>
              <a:gd name="connsiteX2" fmla="*/ 2705100 w 2705100"/>
              <a:gd name="connsiteY2" fmla="*/ 342934 h 361984"/>
            </a:gdLst>
            <a:ahLst/>
            <a:cxnLst>
              <a:cxn ang="0">
                <a:pos x="connsiteX0" y="connsiteY0"/>
              </a:cxn>
              <a:cxn ang="0">
                <a:pos x="connsiteX1" y="connsiteY1"/>
              </a:cxn>
              <a:cxn ang="0">
                <a:pos x="connsiteX2" y="connsiteY2"/>
              </a:cxn>
            </a:cxnLst>
            <a:rect l="l" t="t" r="r" b="b"/>
            <a:pathLst>
              <a:path w="2705100" h="361984">
                <a:moveTo>
                  <a:pt x="0" y="361984"/>
                </a:moveTo>
                <a:cubicBezTo>
                  <a:pt x="312737" y="182596"/>
                  <a:pt x="1006475" y="3209"/>
                  <a:pt x="1457325" y="34"/>
                </a:cubicBezTo>
                <a:cubicBezTo>
                  <a:pt x="1908175" y="-3141"/>
                  <a:pt x="2435225" y="212759"/>
                  <a:pt x="2705100" y="342934"/>
                </a:cubicBezTo>
              </a:path>
            </a:pathLst>
          </a:custGeom>
          <a:noFill/>
          <a:ln w="254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ABEED57D-C9AA-40E9-9734-74E306C3A352}"/>
              </a:ext>
            </a:extLst>
          </p:cNvPr>
          <p:cNvPicPr>
            <a:picLocks noChangeAspect="1"/>
          </p:cNvPicPr>
          <p:nvPr/>
        </p:nvPicPr>
        <p:blipFill>
          <a:blip r:embed="rId6"/>
          <a:stretch>
            <a:fillRect/>
          </a:stretch>
        </p:blipFill>
        <p:spPr>
          <a:xfrm>
            <a:off x="4135598" y="4880631"/>
            <a:ext cx="773052" cy="1240114"/>
          </a:xfrm>
          <a:prstGeom prst="rect">
            <a:avLst/>
          </a:prstGeom>
        </p:spPr>
      </p:pic>
      <p:sp>
        <p:nvSpPr>
          <p:cNvPr id="116" name="Rectangle 115">
            <a:extLst>
              <a:ext uri="{FF2B5EF4-FFF2-40B4-BE49-F238E27FC236}">
                <a16:creationId xmlns:a16="http://schemas.microsoft.com/office/drawing/2014/main" id="{6751AD5E-D6A1-4B7C-8E62-38D581D92A9D}"/>
              </a:ext>
            </a:extLst>
          </p:cNvPr>
          <p:cNvSpPr/>
          <p:nvPr/>
        </p:nvSpPr>
        <p:spPr>
          <a:xfrm>
            <a:off x="3633523" y="4659051"/>
            <a:ext cx="1781230" cy="2780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lumMod val="85000"/>
                    <a:lumOff val="15000"/>
                  </a:schemeClr>
                </a:solidFill>
              </a:rPr>
              <a:t>3</a:t>
            </a:r>
            <a:r>
              <a:rPr lang="en-GB" sz="900" baseline="30000" dirty="0">
                <a:solidFill>
                  <a:schemeClr val="tx1">
                    <a:lumMod val="85000"/>
                    <a:lumOff val="15000"/>
                  </a:schemeClr>
                </a:solidFill>
              </a:rPr>
              <a:t>rd</a:t>
            </a:r>
            <a:r>
              <a:rPr lang="en-GB" sz="900" dirty="0">
                <a:solidFill>
                  <a:schemeClr val="tx1">
                    <a:lumMod val="85000"/>
                    <a:lumOff val="15000"/>
                  </a:schemeClr>
                </a:solidFill>
              </a:rPr>
              <a:t> Party e.g. Distribution Network Operator (DNO)</a:t>
            </a:r>
          </a:p>
        </p:txBody>
      </p:sp>
      <p:cxnSp>
        <p:nvCxnSpPr>
          <p:cNvPr id="23" name="Straight Connector 22">
            <a:extLst>
              <a:ext uri="{FF2B5EF4-FFF2-40B4-BE49-F238E27FC236}">
                <a16:creationId xmlns:a16="http://schemas.microsoft.com/office/drawing/2014/main" id="{D43B07B5-7F56-41BC-9F42-C3C7DA776F0C}"/>
              </a:ext>
            </a:extLst>
          </p:cNvPr>
          <p:cNvCxnSpPr>
            <a:cxnSpLocks/>
            <a:stCxn id="19" idx="1"/>
            <a:endCxn id="10" idx="3"/>
          </p:cNvCxnSpPr>
          <p:nvPr/>
        </p:nvCxnSpPr>
        <p:spPr>
          <a:xfrm flipH="1" flipV="1">
            <a:off x="1345954" y="5489631"/>
            <a:ext cx="2789644" cy="11057"/>
          </a:xfrm>
          <a:prstGeom prst="line">
            <a:avLst/>
          </a:prstGeom>
          <a:ln w="25400">
            <a:prstDash val="sysDot"/>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9B321C76-8642-4B7E-B372-30D0167AE170}"/>
              </a:ext>
            </a:extLst>
          </p:cNvPr>
          <p:cNvPicPr>
            <a:picLocks noChangeAspect="1"/>
          </p:cNvPicPr>
          <p:nvPr/>
        </p:nvPicPr>
        <p:blipFill>
          <a:blip r:embed="rId7"/>
          <a:stretch>
            <a:fillRect/>
          </a:stretch>
        </p:blipFill>
        <p:spPr>
          <a:xfrm>
            <a:off x="8052721" y="2687215"/>
            <a:ext cx="665934" cy="949859"/>
          </a:xfrm>
          <a:prstGeom prst="rect">
            <a:avLst/>
          </a:prstGeom>
        </p:spPr>
      </p:pic>
      <p:sp>
        <p:nvSpPr>
          <p:cNvPr id="89" name="Freeform: Shape 88">
            <a:extLst>
              <a:ext uri="{FF2B5EF4-FFF2-40B4-BE49-F238E27FC236}">
                <a16:creationId xmlns:a16="http://schemas.microsoft.com/office/drawing/2014/main" id="{611EA9F2-CFF4-4078-9530-7A02FEFE51C0}"/>
              </a:ext>
            </a:extLst>
          </p:cNvPr>
          <p:cNvSpPr/>
          <p:nvPr/>
        </p:nvSpPr>
        <p:spPr>
          <a:xfrm flipH="1">
            <a:off x="7003159" y="3584138"/>
            <a:ext cx="1406492" cy="1912417"/>
          </a:xfrm>
          <a:custGeom>
            <a:avLst/>
            <a:gdLst>
              <a:gd name="connsiteX0" fmla="*/ 0 w 1691342"/>
              <a:gd name="connsiteY0" fmla="*/ 0 h 1494118"/>
              <a:gd name="connsiteX1" fmla="*/ 268942 w 1691342"/>
              <a:gd name="connsiteY1" fmla="*/ 836706 h 1494118"/>
              <a:gd name="connsiteX2" fmla="*/ 1117600 w 1691342"/>
              <a:gd name="connsiteY2" fmla="*/ 519953 h 1494118"/>
              <a:gd name="connsiteX3" fmla="*/ 1691342 w 1691342"/>
              <a:gd name="connsiteY3" fmla="*/ 1494118 h 1494118"/>
              <a:gd name="connsiteX0" fmla="*/ 0 w 1691342"/>
              <a:gd name="connsiteY0" fmla="*/ 0 h 1494118"/>
              <a:gd name="connsiteX1" fmla="*/ 268942 w 1691342"/>
              <a:gd name="connsiteY1" fmla="*/ 836706 h 1494118"/>
              <a:gd name="connsiteX2" fmla="*/ 1117600 w 1691342"/>
              <a:gd name="connsiteY2" fmla="*/ 519953 h 1494118"/>
              <a:gd name="connsiteX3" fmla="*/ 1444683 w 1691342"/>
              <a:gd name="connsiteY3" fmla="*/ 1022031 h 1494118"/>
              <a:gd name="connsiteX4" fmla="*/ 1691342 w 1691342"/>
              <a:gd name="connsiteY4" fmla="*/ 1494118 h 1494118"/>
              <a:gd name="connsiteX0" fmla="*/ 0 w 2295810"/>
              <a:gd name="connsiteY0" fmla="*/ 0 h 1494118"/>
              <a:gd name="connsiteX1" fmla="*/ 268942 w 2295810"/>
              <a:gd name="connsiteY1" fmla="*/ 836706 h 1494118"/>
              <a:gd name="connsiteX2" fmla="*/ 1117600 w 2295810"/>
              <a:gd name="connsiteY2" fmla="*/ 519953 h 1494118"/>
              <a:gd name="connsiteX3" fmla="*/ 2287192 w 2295810"/>
              <a:gd name="connsiteY3" fmla="*/ 953715 h 1494118"/>
              <a:gd name="connsiteX4" fmla="*/ 1691342 w 2295810"/>
              <a:gd name="connsiteY4" fmla="*/ 1494118 h 1494118"/>
              <a:gd name="connsiteX0" fmla="*/ 0 w 2295544"/>
              <a:gd name="connsiteY0" fmla="*/ 0 h 1491634"/>
              <a:gd name="connsiteX1" fmla="*/ 268942 w 2295544"/>
              <a:gd name="connsiteY1" fmla="*/ 836706 h 1491634"/>
              <a:gd name="connsiteX2" fmla="*/ 1117600 w 2295544"/>
              <a:gd name="connsiteY2" fmla="*/ 519953 h 1491634"/>
              <a:gd name="connsiteX3" fmla="*/ 2287192 w 2295544"/>
              <a:gd name="connsiteY3" fmla="*/ 953715 h 1491634"/>
              <a:gd name="connsiteX4" fmla="*/ 1666154 w 2295544"/>
              <a:gd name="connsiteY4" fmla="*/ 1491634 h 1491634"/>
              <a:gd name="connsiteX0" fmla="*/ 0 w 2296310"/>
              <a:gd name="connsiteY0" fmla="*/ 0 h 1491634"/>
              <a:gd name="connsiteX1" fmla="*/ 268942 w 2296310"/>
              <a:gd name="connsiteY1" fmla="*/ 836706 h 1491634"/>
              <a:gd name="connsiteX2" fmla="*/ 1117600 w 2296310"/>
              <a:gd name="connsiteY2" fmla="*/ 519953 h 1491634"/>
              <a:gd name="connsiteX3" fmla="*/ 2287192 w 2296310"/>
              <a:gd name="connsiteY3" fmla="*/ 953715 h 1491634"/>
              <a:gd name="connsiteX4" fmla="*/ 1666154 w 2296310"/>
              <a:gd name="connsiteY4" fmla="*/ 1491634 h 1491634"/>
              <a:gd name="connsiteX0" fmla="*/ 0 w 2297299"/>
              <a:gd name="connsiteY0" fmla="*/ 0 h 1491634"/>
              <a:gd name="connsiteX1" fmla="*/ 268942 w 2297299"/>
              <a:gd name="connsiteY1" fmla="*/ 836706 h 1491634"/>
              <a:gd name="connsiteX2" fmla="*/ 1117600 w 2297299"/>
              <a:gd name="connsiteY2" fmla="*/ 519953 h 1491634"/>
              <a:gd name="connsiteX3" fmla="*/ 2287192 w 2297299"/>
              <a:gd name="connsiteY3" fmla="*/ 953715 h 1491634"/>
              <a:gd name="connsiteX4" fmla="*/ 1666154 w 2297299"/>
              <a:gd name="connsiteY4" fmla="*/ 1491634 h 1491634"/>
              <a:gd name="connsiteX0" fmla="*/ 0 w 2297299"/>
              <a:gd name="connsiteY0" fmla="*/ 0 h 1491634"/>
              <a:gd name="connsiteX1" fmla="*/ 268942 w 2297299"/>
              <a:gd name="connsiteY1" fmla="*/ 836706 h 1491634"/>
              <a:gd name="connsiteX2" fmla="*/ 713231 w 2297299"/>
              <a:gd name="connsiteY2" fmla="*/ 652631 h 1491634"/>
              <a:gd name="connsiteX3" fmla="*/ 1117600 w 2297299"/>
              <a:gd name="connsiteY3" fmla="*/ 519953 h 1491634"/>
              <a:gd name="connsiteX4" fmla="*/ 2287192 w 2297299"/>
              <a:gd name="connsiteY4" fmla="*/ 953715 h 1491634"/>
              <a:gd name="connsiteX5" fmla="*/ 1666154 w 2297299"/>
              <a:gd name="connsiteY5" fmla="*/ 1491634 h 1491634"/>
              <a:gd name="connsiteX0" fmla="*/ 0 w 2297299"/>
              <a:gd name="connsiteY0" fmla="*/ 0 h 1491634"/>
              <a:gd name="connsiteX1" fmla="*/ 268942 w 2297299"/>
              <a:gd name="connsiteY1" fmla="*/ 836706 h 1491634"/>
              <a:gd name="connsiteX2" fmla="*/ 600985 w 2297299"/>
              <a:gd name="connsiteY2" fmla="*/ 603415 h 1491634"/>
              <a:gd name="connsiteX3" fmla="*/ 1117600 w 2297299"/>
              <a:gd name="connsiteY3" fmla="*/ 519953 h 1491634"/>
              <a:gd name="connsiteX4" fmla="*/ 2287192 w 2297299"/>
              <a:gd name="connsiteY4" fmla="*/ 953715 h 1491634"/>
              <a:gd name="connsiteX5" fmla="*/ 1666154 w 2297299"/>
              <a:gd name="connsiteY5" fmla="*/ 1491634 h 1491634"/>
              <a:gd name="connsiteX0" fmla="*/ 0 w 2297299"/>
              <a:gd name="connsiteY0" fmla="*/ 0 h 1491634"/>
              <a:gd name="connsiteX1" fmla="*/ 268942 w 2297299"/>
              <a:gd name="connsiteY1" fmla="*/ 836706 h 1491634"/>
              <a:gd name="connsiteX2" fmla="*/ 600985 w 2297299"/>
              <a:gd name="connsiteY2" fmla="*/ 603415 h 1491634"/>
              <a:gd name="connsiteX3" fmla="*/ 1117600 w 2297299"/>
              <a:gd name="connsiteY3" fmla="*/ 519953 h 1491634"/>
              <a:gd name="connsiteX4" fmla="*/ 1760876 w 2297299"/>
              <a:gd name="connsiteY4" fmla="*/ 701847 h 1491634"/>
              <a:gd name="connsiteX5" fmla="*/ 2287192 w 2297299"/>
              <a:gd name="connsiteY5" fmla="*/ 953715 h 1491634"/>
              <a:gd name="connsiteX6" fmla="*/ 1666154 w 2297299"/>
              <a:gd name="connsiteY6" fmla="*/ 1491634 h 1491634"/>
              <a:gd name="connsiteX0" fmla="*/ 0 w 2297299"/>
              <a:gd name="connsiteY0" fmla="*/ 0 h 1491634"/>
              <a:gd name="connsiteX1" fmla="*/ 268942 w 2297299"/>
              <a:gd name="connsiteY1" fmla="*/ 836706 h 1491634"/>
              <a:gd name="connsiteX2" fmla="*/ 600985 w 2297299"/>
              <a:gd name="connsiteY2" fmla="*/ 603415 h 1491634"/>
              <a:gd name="connsiteX3" fmla="*/ 1117600 w 2297299"/>
              <a:gd name="connsiteY3" fmla="*/ 519953 h 1491634"/>
              <a:gd name="connsiteX4" fmla="*/ 1910539 w 2297299"/>
              <a:gd name="connsiteY4" fmla="*/ 652630 h 1491634"/>
              <a:gd name="connsiteX5" fmla="*/ 2287192 w 2297299"/>
              <a:gd name="connsiteY5" fmla="*/ 953715 h 1491634"/>
              <a:gd name="connsiteX6" fmla="*/ 1666154 w 2297299"/>
              <a:gd name="connsiteY6" fmla="*/ 1491634 h 1491634"/>
              <a:gd name="connsiteX0" fmla="*/ 0 w 2297299"/>
              <a:gd name="connsiteY0" fmla="*/ 0 h 1491634"/>
              <a:gd name="connsiteX1" fmla="*/ 176938 w 2297299"/>
              <a:gd name="connsiteY1" fmla="*/ 708000 h 1491634"/>
              <a:gd name="connsiteX2" fmla="*/ 268942 w 2297299"/>
              <a:gd name="connsiteY2" fmla="*/ 836706 h 1491634"/>
              <a:gd name="connsiteX3" fmla="*/ 600985 w 2297299"/>
              <a:gd name="connsiteY3" fmla="*/ 603415 h 1491634"/>
              <a:gd name="connsiteX4" fmla="*/ 1117600 w 2297299"/>
              <a:gd name="connsiteY4" fmla="*/ 519953 h 1491634"/>
              <a:gd name="connsiteX5" fmla="*/ 1910539 w 2297299"/>
              <a:gd name="connsiteY5" fmla="*/ 652630 h 1491634"/>
              <a:gd name="connsiteX6" fmla="*/ 2287192 w 2297299"/>
              <a:gd name="connsiteY6" fmla="*/ 953715 h 1491634"/>
              <a:gd name="connsiteX7" fmla="*/ 1666154 w 2297299"/>
              <a:gd name="connsiteY7" fmla="*/ 1491634 h 1491634"/>
              <a:gd name="connsiteX0" fmla="*/ 69272 w 2366571"/>
              <a:gd name="connsiteY0" fmla="*/ 0 h 1491634"/>
              <a:gd name="connsiteX1" fmla="*/ 9243 w 2366571"/>
              <a:gd name="connsiteY1" fmla="*/ 738760 h 1491634"/>
              <a:gd name="connsiteX2" fmla="*/ 338214 w 2366571"/>
              <a:gd name="connsiteY2" fmla="*/ 836706 h 1491634"/>
              <a:gd name="connsiteX3" fmla="*/ 670257 w 2366571"/>
              <a:gd name="connsiteY3" fmla="*/ 603415 h 1491634"/>
              <a:gd name="connsiteX4" fmla="*/ 1186872 w 2366571"/>
              <a:gd name="connsiteY4" fmla="*/ 519953 h 1491634"/>
              <a:gd name="connsiteX5" fmla="*/ 1979811 w 2366571"/>
              <a:gd name="connsiteY5" fmla="*/ 652630 h 1491634"/>
              <a:gd name="connsiteX6" fmla="*/ 2356464 w 2366571"/>
              <a:gd name="connsiteY6" fmla="*/ 953715 h 1491634"/>
              <a:gd name="connsiteX7" fmla="*/ 1735426 w 2366571"/>
              <a:gd name="connsiteY7" fmla="*/ 1491634 h 1491634"/>
              <a:gd name="connsiteX0" fmla="*/ 69272 w 2357352"/>
              <a:gd name="connsiteY0" fmla="*/ 0 h 1491634"/>
              <a:gd name="connsiteX1" fmla="*/ 9243 w 2357352"/>
              <a:gd name="connsiteY1" fmla="*/ 738760 h 1491634"/>
              <a:gd name="connsiteX2" fmla="*/ 338214 w 2357352"/>
              <a:gd name="connsiteY2" fmla="*/ 836706 h 1491634"/>
              <a:gd name="connsiteX3" fmla="*/ 670257 w 2357352"/>
              <a:gd name="connsiteY3" fmla="*/ 603415 h 1491634"/>
              <a:gd name="connsiteX4" fmla="*/ 1186872 w 2357352"/>
              <a:gd name="connsiteY4" fmla="*/ 519953 h 1491634"/>
              <a:gd name="connsiteX5" fmla="*/ 1979811 w 2357352"/>
              <a:gd name="connsiteY5" fmla="*/ 652630 h 1491634"/>
              <a:gd name="connsiteX6" fmla="*/ 2356464 w 2357352"/>
              <a:gd name="connsiteY6" fmla="*/ 953715 h 1491634"/>
              <a:gd name="connsiteX7" fmla="*/ 1735426 w 2357352"/>
              <a:gd name="connsiteY7" fmla="*/ 1491634 h 1491634"/>
              <a:gd name="connsiteX0" fmla="*/ 44361 w 2361105"/>
              <a:gd name="connsiteY0" fmla="*/ 0 h 1501213"/>
              <a:gd name="connsiteX1" fmla="*/ 12997 w 2361105"/>
              <a:gd name="connsiteY1" fmla="*/ 748339 h 1501213"/>
              <a:gd name="connsiteX2" fmla="*/ 341968 w 2361105"/>
              <a:gd name="connsiteY2" fmla="*/ 846285 h 1501213"/>
              <a:gd name="connsiteX3" fmla="*/ 674011 w 2361105"/>
              <a:gd name="connsiteY3" fmla="*/ 612994 h 1501213"/>
              <a:gd name="connsiteX4" fmla="*/ 1190626 w 2361105"/>
              <a:gd name="connsiteY4" fmla="*/ 529532 h 1501213"/>
              <a:gd name="connsiteX5" fmla="*/ 1983565 w 2361105"/>
              <a:gd name="connsiteY5" fmla="*/ 662209 h 1501213"/>
              <a:gd name="connsiteX6" fmla="*/ 2360218 w 2361105"/>
              <a:gd name="connsiteY6" fmla="*/ 963294 h 1501213"/>
              <a:gd name="connsiteX7" fmla="*/ 1739180 w 2361105"/>
              <a:gd name="connsiteY7" fmla="*/ 1501213 h 1501213"/>
              <a:gd name="connsiteX0" fmla="*/ 56075 w 2359156"/>
              <a:gd name="connsiteY0" fmla="*/ 0 h 1491065"/>
              <a:gd name="connsiteX1" fmla="*/ 11048 w 2359156"/>
              <a:gd name="connsiteY1" fmla="*/ 738191 h 1491065"/>
              <a:gd name="connsiteX2" fmla="*/ 340019 w 2359156"/>
              <a:gd name="connsiteY2" fmla="*/ 836137 h 1491065"/>
              <a:gd name="connsiteX3" fmla="*/ 672062 w 2359156"/>
              <a:gd name="connsiteY3" fmla="*/ 602846 h 1491065"/>
              <a:gd name="connsiteX4" fmla="*/ 1188677 w 2359156"/>
              <a:gd name="connsiteY4" fmla="*/ 519384 h 1491065"/>
              <a:gd name="connsiteX5" fmla="*/ 1981616 w 2359156"/>
              <a:gd name="connsiteY5" fmla="*/ 652061 h 1491065"/>
              <a:gd name="connsiteX6" fmla="*/ 2358269 w 2359156"/>
              <a:gd name="connsiteY6" fmla="*/ 953146 h 1491065"/>
              <a:gd name="connsiteX7" fmla="*/ 1737231 w 2359156"/>
              <a:gd name="connsiteY7" fmla="*/ 1491065 h 1491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9156" h="1491065">
                <a:moveTo>
                  <a:pt x="56075" y="0"/>
                </a:moveTo>
                <a:cubicBezTo>
                  <a:pt x="85565" y="118000"/>
                  <a:pt x="-36276" y="598835"/>
                  <a:pt x="11048" y="738191"/>
                </a:cubicBezTo>
                <a:cubicBezTo>
                  <a:pt x="58372" y="877547"/>
                  <a:pt x="229850" y="858694"/>
                  <a:pt x="340019" y="836137"/>
                </a:cubicBezTo>
                <a:cubicBezTo>
                  <a:pt x="450188" y="813580"/>
                  <a:pt x="530619" y="655638"/>
                  <a:pt x="672062" y="602846"/>
                </a:cubicBezTo>
                <a:cubicBezTo>
                  <a:pt x="813505" y="550054"/>
                  <a:pt x="970418" y="511182"/>
                  <a:pt x="1188677" y="519384"/>
                </a:cubicBezTo>
                <a:cubicBezTo>
                  <a:pt x="1406936" y="527587"/>
                  <a:pt x="1786684" y="579767"/>
                  <a:pt x="1981616" y="652061"/>
                </a:cubicBezTo>
                <a:cubicBezTo>
                  <a:pt x="2176548" y="724355"/>
                  <a:pt x="2374056" y="821515"/>
                  <a:pt x="2358269" y="953146"/>
                </a:cubicBezTo>
                <a:cubicBezTo>
                  <a:pt x="2341647" y="1115507"/>
                  <a:pt x="1842211" y="1427293"/>
                  <a:pt x="1737231" y="1491065"/>
                </a:cubicBezTo>
              </a:path>
            </a:pathLst>
          </a:custGeom>
          <a:noFill/>
          <a:ln w="4762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24A1C203-0095-4081-B36F-EF3A756D66FD}"/>
              </a:ext>
            </a:extLst>
          </p:cNvPr>
          <p:cNvPicPr>
            <a:picLocks noChangeAspect="1"/>
          </p:cNvPicPr>
          <p:nvPr/>
        </p:nvPicPr>
        <p:blipFill>
          <a:blip r:embed="rId8"/>
          <a:stretch>
            <a:fillRect/>
          </a:stretch>
        </p:blipFill>
        <p:spPr>
          <a:xfrm>
            <a:off x="4016885" y="3241273"/>
            <a:ext cx="1019175" cy="942975"/>
          </a:xfrm>
          <a:prstGeom prst="rect">
            <a:avLst/>
          </a:prstGeom>
        </p:spPr>
      </p:pic>
      <p:pic>
        <p:nvPicPr>
          <p:cNvPr id="8" name="Picture 7">
            <a:extLst>
              <a:ext uri="{FF2B5EF4-FFF2-40B4-BE49-F238E27FC236}">
                <a16:creationId xmlns:a16="http://schemas.microsoft.com/office/drawing/2014/main" id="{A9E5376B-85DC-4C2B-9DCB-CD5FA1153244}"/>
              </a:ext>
            </a:extLst>
          </p:cNvPr>
          <p:cNvPicPr>
            <a:picLocks noChangeAspect="1"/>
          </p:cNvPicPr>
          <p:nvPr/>
        </p:nvPicPr>
        <p:blipFill>
          <a:blip r:embed="rId9"/>
          <a:stretch>
            <a:fillRect/>
          </a:stretch>
        </p:blipFill>
        <p:spPr>
          <a:xfrm>
            <a:off x="4016885" y="2652176"/>
            <a:ext cx="1000125" cy="390525"/>
          </a:xfrm>
          <a:prstGeom prst="rect">
            <a:avLst/>
          </a:prstGeom>
        </p:spPr>
      </p:pic>
      <p:cxnSp>
        <p:nvCxnSpPr>
          <p:cNvPr id="11" name="Straight Connector 10">
            <a:extLst>
              <a:ext uri="{FF2B5EF4-FFF2-40B4-BE49-F238E27FC236}">
                <a16:creationId xmlns:a16="http://schemas.microsoft.com/office/drawing/2014/main" id="{3232C9F4-AFDB-43C3-B3CD-088677E08EC1}"/>
              </a:ext>
            </a:extLst>
          </p:cNvPr>
          <p:cNvCxnSpPr>
            <a:cxnSpLocks/>
          </p:cNvCxnSpPr>
          <p:nvPr/>
        </p:nvCxnSpPr>
        <p:spPr>
          <a:xfrm>
            <a:off x="4213745" y="2990128"/>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DE8712B3-8D58-4DD3-957D-28167C3226CD}"/>
              </a:ext>
            </a:extLst>
          </p:cNvPr>
          <p:cNvCxnSpPr>
            <a:cxnSpLocks/>
          </p:cNvCxnSpPr>
          <p:nvPr/>
        </p:nvCxnSpPr>
        <p:spPr>
          <a:xfrm>
            <a:off x="4366145" y="2990128"/>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7331DAE9-79AA-42FD-97E6-E6C606C092C8}"/>
              </a:ext>
            </a:extLst>
          </p:cNvPr>
          <p:cNvCxnSpPr>
            <a:cxnSpLocks/>
          </p:cNvCxnSpPr>
          <p:nvPr/>
        </p:nvCxnSpPr>
        <p:spPr>
          <a:xfrm>
            <a:off x="4518545" y="2990128"/>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18F0E05-46B7-4B8B-BCC9-A42F9DBAA15B}"/>
              </a:ext>
            </a:extLst>
          </p:cNvPr>
          <p:cNvCxnSpPr>
            <a:cxnSpLocks/>
          </p:cNvCxnSpPr>
          <p:nvPr/>
        </p:nvCxnSpPr>
        <p:spPr>
          <a:xfrm>
            <a:off x="4670945" y="2990128"/>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AD10B432-59DF-4A8A-8299-71BF6A18E0A1}"/>
              </a:ext>
            </a:extLst>
          </p:cNvPr>
          <p:cNvCxnSpPr>
            <a:cxnSpLocks/>
          </p:cNvCxnSpPr>
          <p:nvPr/>
        </p:nvCxnSpPr>
        <p:spPr>
          <a:xfrm>
            <a:off x="4823345" y="2990128"/>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0" name="Slide Number Placeholder 29">
            <a:extLst>
              <a:ext uri="{FF2B5EF4-FFF2-40B4-BE49-F238E27FC236}">
                <a16:creationId xmlns:a16="http://schemas.microsoft.com/office/drawing/2014/main" id="{D0EBB782-6C48-404B-B068-3D5C2C12FD74}"/>
              </a:ext>
            </a:extLst>
          </p:cNvPr>
          <p:cNvSpPr>
            <a:spLocks noGrp="1"/>
          </p:cNvSpPr>
          <p:nvPr>
            <p:ph type="sldNum" sz="quarter" idx="12"/>
          </p:nvPr>
        </p:nvSpPr>
        <p:spPr/>
        <p:txBody>
          <a:bodyPr/>
          <a:lstStyle/>
          <a:p>
            <a:fld id="{7354CB0E-1A92-43D2-B5ED-FE98F63B0344}" type="slidenum">
              <a:rPr lang="en-GB" smtClean="0"/>
              <a:t>6</a:t>
            </a:fld>
            <a:endParaRPr lang="en-GB" dirty="0"/>
          </a:p>
        </p:txBody>
      </p:sp>
    </p:spTree>
    <p:extLst>
      <p:ext uri="{BB962C8B-B14F-4D97-AF65-F5344CB8AC3E}">
        <p14:creationId xmlns:p14="http://schemas.microsoft.com/office/powerpoint/2010/main" val="127362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6"/>
                                        </p:tgtEl>
                                        <p:attrNameLst>
                                          <p:attrName>style.visibility</p:attrName>
                                        </p:attrNameLst>
                                      </p:cBhvr>
                                      <p:to>
                                        <p:strVal val="visible"/>
                                      </p:to>
                                    </p:set>
                                    <p:anim calcmode="lin" valueType="num">
                                      <p:cBhvr additive="base">
                                        <p:cTn id="7" dur="500" fill="hold"/>
                                        <p:tgtEl>
                                          <p:spTgt spid="116"/>
                                        </p:tgtEl>
                                        <p:attrNameLst>
                                          <p:attrName>ppt_x</p:attrName>
                                        </p:attrNameLst>
                                      </p:cBhvr>
                                      <p:tavLst>
                                        <p:tav tm="0">
                                          <p:val>
                                            <p:strVal val="#ppt_x"/>
                                          </p:val>
                                        </p:tav>
                                        <p:tav tm="100000">
                                          <p:val>
                                            <p:strVal val="#ppt_x"/>
                                          </p:val>
                                        </p:tav>
                                      </p:tavLst>
                                    </p:anim>
                                    <p:anim calcmode="lin" valueType="num">
                                      <p:cBhvr additive="base">
                                        <p:cTn id="8" dur="500" fill="hold"/>
                                        <p:tgtEl>
                                          <p:spTgt spid="11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29A06-ECCE-4DF2-BFCB-E8C920C86473}"/>
              </a:ext>
            </a:extLst>
          </p:cNvPr>
          <p:cNvSpPr>
            <a:spLocks noGrp="1"/>
          </p:cNvSpPr>
          <p:nvPr>
            <p:ph type="title"/>
          </p:nvPr>
        </p:nvSpPr>
        <p:spPr>
          <a:xfrm>
            <a:off x="251520" y="548680"/>
            <a:ext cx="8353873" cy="709614"/>
          </a:xfrm>
        </p:spPr>
        <p:txBody>
          <a:bodyPr>
            <a:normAutofit fontScale="90000"/>
          </a:bodyPr>
          <a:lstStyle/>
          <a:p>
            <a:r>
              <a:rPr lang="en-GB" dirty="0">
                <a:solidFill>
                  <a:schemeClr val="tx1">
                    <a:lumMod val="65000"/>
                    <a:lumOff val="35000"/>
                  </a:schemeClr>
                </a:solidFill>
              </a:rPr>
              <a:t>Device Functionality to be demonstrated at trial </a:t>
            </a:r>
          </a:p>
        </p:txBody>
      </p:sp>
      <p:sp>
        <p:nvSpPr>
          <p:cNvPr id="3" name="Content Placeholder 2">
            <a:extLst>
              <a:ext uri="{FF2B5EF4-FFF2-40B4-BE49-F238E27FC236}">
                <a16:creationId xmlns:a16="http://schemas.microsoft.com/office/drawing/2014/main" id="{9E4E21EB-E1A6-415B-9159-88264DF22BE4}"/>
              </a:ext>
            </a:extLst>
          </p:cNvPr>
          <p:cNvSpPr>
            <a:spLocks noGrp="1"/>
          </p:cNvSpPr>
          <p:nvPr>
            <p:ph idx="1"/>
          </p:nvPr>
        </p:nvSpPr>
        <p:spPr>
          <a:xfrm>
            <a:off x="388800" y="1517385"/>
            <a:ext cx="8353873" cy="4287879"/>
          </a:xfrm>
        </p:spPr>
        <p:txBody>
          <a:bodyPr>
            <a:normAutofit/>
          </a:bodyPr>
          <a:lstStyle/>
          <a:p>
            <a:pPr marL="0" indent="0">
              <a:buNone/>
            </a:pPr>
            <a:r>
              <a:rPr lang="en-GB" sz="1300" dirty="0"/>
              <a:t> </a:t>
            </a:r>
          </a:p>
          <a:p>
            <a:endParaRPr lang="en-GB" dirty="0"/>
          </a:p>
        </p:txBody>
      </p:sp>
      <p:sp>
        <p:nvSpPr>
          <p:cNvPr id="4" name="Slide Number Placeholder 3">
            <a:extLst>
              <a:ext uri="{FF2B5EF4-FFF2-40B4-BE49-F238E27FC236}">
                <a16:creationId xmlns:a16="http://schemas.microsoft.com/office/drawing/2014/main" id="{6B1BFEEC-83E6-46FE-B5D0-E6AD04EFCC33}"/>
              </a:ext>
            </a:extLst>
          </p:cNvPr>
          <p:cNvSpPr>
            <a:spLocks noGrp="1"/>
          </p:cNvSpPr>
          <p:nvPr>
            <p:ph type="sldNum" sz="quarter" idx="12"/>
          </p:nvPr>
        </p:nvSpPr>
        <p:spPr/>
        <p:txBody>
          <a:bodyPr/>
          <a:lstStyle/>
          <a:p>
            <a:fld id="{7354CB0E-1A92-43D2-B5ED-FE98F63B0344}" type="slidenum">
              <a:rPr lang="en-GB" smtClean="0"/>
              <a:t>7</a:t>
            </a:fld>
            <a:endParaRPr lang="en-GB" dirty="0"/>
          </a:p>
        </p:txBody>
      </p:sp>
      <p:graphicFrame>
        <p:nvGraphicFramePr>
          <p:cNvPr id="5" name="Table 4">
            <a:extLst>
              <a:ext uri="{FF2B5EF4-FFF2-40B4-BE49-F238E27FC236}">
                <a16:creationId xmlns:a16="http://schemas.microsoft.com/office/drawing/2014/main" id="{E902F27B-A730-4AAD-8B1B-05D742688FE5}"/>
              </a:ext>
            </a:extLst>
          </p:cNvPr>
          <p:cNvGraphicFramePr>
            <a:graphicFrameLocks noGrp="1"/>
          </p:cNvGraphicFramePr>
          <p:nvPr>
            <p:extLst>
              <p:ext uri="{D42A27DB-BD31-4B8C-83A1-F6EECF244321}">
                <p14:modId xmlns:p14="http://schemas.microsoft.com/office/powerpoint/2010/main" val="3588432988"/>
              </p:ext>
            </p:extLst>
          </p:nvPr>
        </p:nvGraphicFramePr>
        <p:xfrm>
          <a:off x="196698" y="1124744"/>
          <a:ext cx="8839798" cy="5029200"/>
        </p:xfrm>
        <a:graphic>
          <a:graphicData uri="http://schemas.openxmlformats.org/drawingml/2006/table">
            <a:tbl>
              <a:tblPr firstRow="1" bandRow="1">
                <a:tableStyleId>{5C22544A-7EE6-4342-B048-85BDC9FD1C3A}</a:tableStyleId>
              </a:tblPr>
              <a:tblGrid>
                <a:gridCol w="4936399">
                  <a:extLst>
                    <a:ext uri="{9D8B030D-6E8A-4147-A177-3AD203B41FA5}">
                      <a16:colId xmlns:a16="http://schemas.microsoft.com/office/drawing/2014/main" val="4182661911"/>
                    </a:ext>
                  </a:extLst>
                </a:gridCol>
                <a:gridCol w="3903399">
                  <a:extLst>
                    <a:ext uri="{9D8B030D-6E8A-4147-A177-3AD203B41FA5}">
                      <a16:colId xmlns:a16="http://schemas.microsoft.com/office/drawing/2014/main" val="848797890"/>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Must have functionality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Potential functionality that could be included in the trial</a:t>
                      </a:r>
                    </a:p>
                  </a:txBody>
                  <a:tcPr/>
                </a:tc>
                <a:extLst>
                  <a:ext uri="{0D108BD9-81ED-4DB2-BD59-A6C34878D82A}">
                    <a16:rowId xmlns:a16="http://schemas.microsoft.com/office/drawing/2014/main" val="29120639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for an energy supplier to securely control load using a charger connected to the smart metering system</a:t>
                      </a:r>
                    </a:p>
                    <a:p>
                      <a:endParaRPr lang="en-GB" sz="1200" dirty="0"/>
                    </a:p>
                  </a:txBody>
                  <a:tcPr/>
                </a:tc>
                <a:tc>
                  <a:txBody>
                    <a:bodyPr/>
                    <a:lstStyle/>
                    <a:p>
                      <a:pPr lvl="0"/>
                      <a:r>
                        <a:rPr lang="en-GB" sz="1200" dirty="0"/>
                        <a:t>The ability to remotely enable and disable frequency response or other modes of operation </a:t>
                      </a:r>
                    </a:p>
                    <a:p>
                      <a:pPr lvl="0"/>
                      <a:endParaRPr lang="en-GB" sz="1200" dirty="0"/>
                    </a:p>
                    <a:p>
                      <a:pPr lvl="0"/>
                      <a:r>
                        <a:rPr lang="en-GB" sz="1200" dirty="0"/>
                        <a:t>For example, enabling and disabling fast frequency response mode built into the charger </a:t>
                      </a:r>
                    </a:p>
                    <a:p>
                      <a:endParaRPr lang="en-GB" sz="1200" dirty="0"/>
                    </a:p>
                  </a:txBody>
                  <a:tcPr/>
                </a:tc>
                <a:extLst>
                  <a:ext uri="{0D108BD9-81ED-4DB2-BD59-A6C34878D82A}">
                    <a16:rowId xmlns:a16="http://schemas.microsoft.com/office/drawing/2014/main" val="6977170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to remotely configure two levels of charging expressed as a percentage of the maximum charging capacity of the supply to the charger</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To demonstrate the interoperability of the devices e.g. by switching the charge point operator across the two trials. </a:t>
                      </a:r>
                    </a:p>
                  </a:txBody>
                  <a:tcPr/>
                </a:tc>
                <a:extLst>
                  <a:ext uri="{0D108BD9-81ED-4DB2-BD59-A6C34878D82A}">
                    <a16:rowId xmlns:a16="http://schemas.microsoft.com/office/drawing/2014/main" val="285214186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For example, 100% of full charging capacity and 75% of full charging capacity</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Demonstrate ‘concept’ of a third party influencing or controlling load e.g. DNO</a:t>
                      </a:r>
                    </a:p>
                  </a:txBody>
                  <a:tcPr/>
                </a:tc>
                <a:extLst>
                  <a:ext uri="{0D108BD9-81ED-4DB2-BD59-A6C34878D82A}">
                    <a16:rowId xmlns:a16="http://schemas.microsoft.com/office/drawing/2014/main" val="26496136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to work with existing vehicle charging or other load specific protocols depending on the nature of the bid</a:t>
                      </a:r>
                    </a:p>
                    <a:p>
                      <a:endParaRPr lang="en-GB" sz="1200" dirty="0"/>
                    </a:p>
                  </a:txBody>
                  <a:tcPr/>
                </a:tc>
                <a:tc>
                  <a:txBody>
                    <a:bodyPr/>
                    <a:lstStyle/>
                    <a:p>
                      <a:endParaRPr lang="en-GB" sz="1200"/>
                    </a:p>
                  </a:txBody>
                  <a:tcPr/>
                </a:tc>
                <a:extLst>
                  <a:ext uri="{0D108BD9-81ED-4DB2-BD59-A6C34878D82A}">
                    <a16:rowId xmlns:a16="http://schemas.microsoft.com/office/drawing/2014/main" val="315778552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to log and communicate the dates and times of: load control events; and enablement/ disablement of frequency response</a:t>
                      </a:r>
                    </a:p>
                    <a:p>
                      <a:endParaRPr lang="en-GB" sz="1200" dirty="0"/>
                    </a:p>
                  </a:txBody>
                  <a:tcPr/>
                </a:tc>
                <a:tc>
                  <a:txBody>
                    <a:bodyPr/>
                    <a:lstStyle/>
                    <a:p>
                      <a:endParaRPr lang="en-GB" sz="1200" dirty="0"/>
                    </a:p>
                  </a:txBody>
                  <a:tcPr/>
                </a:tc>
                <a:extLst>
                  <a:ext uri="{0D108BD9-81ED-4DB2-BD59-A6C34878D82A}">
                    <a16:rowId xmlns:a16="http://schemas.microsoft.com/office/drawing/2014/main" val="13411171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 ability to monitor and record energy consumption (either using smart meter data or another out of band method)</a:t>
                      </a:r>
                    </a:p>
                    <a:p>
                      <a:endParaRPr lang="en-GB" sz="1200" dirty="0"/>
                    </a:p>
                  </a:txBody>
                  <a:tcPr/>
                </a:tc>
                <a:tc>
                  <a:txBody>
                    <a:bodyPr/>
                    <a:lstStyle/>
                    <a:p>
                      <a:endParaRPr lang="en-GB" sz="1200" dirty="0"/>
                    </a:p>
                  </a:txBody>
                  <a:tcPr/>
                </a:tc>
                <a:extLst>
                  <a:ext uri="{0D108BD9-81ED-4DB2-BD59-A6C34878D82A}">
                    <a16:rowId xmlns:a16="http://schemas.microsoft.com/office/drawing/2014/main" val="1874369758"/>
                  </a:ext>
                </a:extLst>
              </a:tr>
            </a:tbl>
          </a:graphicData>
        </a:graphic>
      </p:graphicFrame>
    </p:spTree>
    <p:extLst>
      <p:ext uri="{BB962C8B-B14F-4D97-AF65-F5344CB8AC3E}">
        <p14:creationId xmlns:p14="http://schemas.microsoft.com/office/powerpoint/2010/main" val="4263353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425B1D19-7B23-4B5A-BCBA-3903DA279B73}"/>
              </a:ext>
            </a:extLst>
          </p:cNvPr>
          <p:cNvPicPr>
            <a:picLocks noChangeAspect="1"/>
          </p:cNvPicPr>
          <p:nvPr/>
        </p:nvPicPr>
        <p:blipFill>
          <a:blip r:embed="rId2"/>
          <a:stretch>
            <a:fillRect/>
          </a:stretch>
        </p:blipFill>
        <p:spPr>
          <a:xfrm rot="8263360">
            <a:off x="7301699" y="5123436"/>
            <a:ext cx="312812" cy="382925"/>
          </a:xfrm>
          <a:prstGeom prst="rect">
            <a:avLst/>
          </a:prstGeom>
        </p:spPr>
      </p:pic>
      <p:sp>
        <p:nvSpPr>
          <p:cNvPr id="111" name="Rectangle 110">
            <a:extLst>
              <a:ext uri="{FF2B5EF4-FFF2-40B4-BE49-F238E27FC236}">
                <a16:creationId xmlns:a16="http://schemas.microsoft.com/office/drawing/2014/main" id="{0B254116-B549-47B7-BE25-7B56077EA802}"/>
              </a:ext>
            </a:extLst>
          </p:cNvPr>
          <p:cNvSpPr/>
          <p:nvPr/>
        </p:nvSpPr>
        <p:spPr>
          <a:xfrm>
            <a:off x="434013" y="1473105"/>
            <a:ext cx="4659636" cy="4736701"/>
          </a:xfrm>
          <a:custGeom>
            <a:avLst/>
            <a:gdLst>
              <a:gd name="connsiteX0" fmla="*/ 0 w 4659590"/>
              <a:gd name="connsiteY0" fmla="*/ 0 h 4363488"/>
              <a:gd name="connsiteX1" fmla="*/ 4659590 w 4659590"/>
              <a:gd name="connsiteY1" fmla="*/ 0 h 4363488"/>
              <a:gd name="connsiteX2" fmla="*/ 4659590 w 4659590"/>
              <a:gd name="connsiteY2" fmla="*/ 4363488 h 4363488"/>
              <a:gd name="connsiteX3" fmla="*/ 0 w 4659590"/>
              <a:gd name="connsiteY3" fmla="*/ 4363488 h 4363488"/>
              <a:gd name="connsiteX4" fmla="*/ 0 w 4659590"/>
              <a:gd name="connsiteY4" fmla="*/ 0 h 4363488"/>
              <a:gd name="connsiteX0" fmla="*/ 0 w 4661862"/>
              <a:gd name="connsiteY0" fmla="*/ 0 h 4363488"/>
              <a:gd name="connsiteX1" fmla="*/ 4659590 w 4661862"/>
              <a:gd name="connsiteY1" fmla="*/ 0 h 4363488"/>
              <a:gd name="connsiteX2" fmla="*/ 4661862 w 4661862"/>
              <a:gd name="connsiteY2" fmla="*/ 2499856 h 4363488"/>
              <a:gd name="connsiteX3" fmla="*/ 4659590 w 4661862"/>
              <a:gd name="connsiteY3" fmla="*/ 4363488 h 4363488"/>
              <a:gd name="connsiteX4" fmla="*/ 0 w 4661862"/>
              <a:gd name="connsiteY4" fmla="*/ 4363488 h 4363488"/>
              <a:gd name="connsiteX5" fmla="*/ 0 w 4661862"/>
              <a:gd name="connsiteY5" fmla="*/ 0 h 4363488"/>
              <a:gd name="connsiteX0" fmla="*/ 0 w 4661862"/>
              <a:gd name="connsiteY0" fmla="*/ 0 h 4363488"/>
              <a:gd name="connsiteX1" fmla="*/ 4659590 w 4661862"/>
              <a:gd name="connsiteY1" fmla="*/ 0 h 4363488"/>
              <a:gd name="connsiteX2" fmla="*/ 4661862 w 4661862"/>
              <a:gd name="connsiteY2" fmla="*/ 2499856 h 4363488"/>
              <a:gd name="connsiteX3" fmla="*/ 2144990 w 4661862"/>
              <a:gd name="connsiteY3" fmla="*/ 2753763 h 4363488"/>
              <a:gd name="connsiteX4" fmla="*/ 0 w 4661862"/>
              <a:gd name="connsiteY4" fmla="*/ 4363488 h 4363488"/>
              <a:gd name="connsiteX5" fmla="*/ 0 w 4661862"/>
              <a:gd name="connsiteY5" fmla="*/ 0 h 4363488"/>
              <a:gd name="connsiteX0" fmla="*/ 0 w 4661862"/>
              <a:gd name="connsiteY0" fmla="*/ 0 h 4363488"/>
              <a:gd name="connsiteX1" fmla="*/ 4659590 w 4661862"/>
              <a:gd name="connsiteY1" fmla="*/ 0 h 4363488"/>
              <a:gd name="connsiteX2" fmla="*/ 4661862 w 4661862"/>
              <a:gd name="connsiteY2" fmla="*/ 2499856 h 4363488"/>
              <a:gd name="connsiteX3" fmla="*/ 2144990 w 4661862"/>
              <a:gd name="connsiteY3" fmla="*/ 2753763 h 4363488"/>
              <a:gd name="connsiteX4" fmla="*/ 0 w 4661862"/>
              <a:gd name="connsiteY4" fmla="*/ 4363488 h 4363488"/>
              <a:gd name="connsiteX5" fmla="*/ 0 w 4661862"/>
              <a:gd name="connsiteY5" fmla="*/ 0 h 4363488"/>
              <a:gd name="connsiteX0" fmla="*/ 0 w 4661862"/>
              <a:gd name="connsiteY0" fmla="*/ 0 h 4363488"/>
              <a:gd name="connsiteX1" fmla="*/ 4659590 w 4661862"/>
              <a:gd name="connsiteY1" fmla="*/ 0 h 4363488"/>
              <a:gd name="connsiteX2" fmla="*/ 4661862 w 4661862"/>
              <a:gd name="connsiteY2" fmla="*/ 2499856 h 4363488"/>
              <a:gd name="connsiteX3" fmla="*/ 1550630 w 4661862"/>
              <a:gd name="connsiteY3" fmla="*/ 2708043 h 4363488"/>
              <a:gd name="connsiteX4" fmla="*/ 0 w 4661862"/>
              <a:gd name="connsiteY4" fmla="*/ 4363488 h 4363488"/>
              <a:gd name="connsiteX5" fmla="*/ 0 w 4661862"/>
              <a:gd name="connsiteY5" fmla="*/ 0 h 4363488"/>
              <a:gd name="connsiteX0" fmla="*/ 0 w 4671387"/>
              <a:gd name="connsiteY0" fmla="*/ 0 h 4363488"/>
              <a:gd name="connsiteX1" fmla="*/ 4659590 w 4671387"/>
              <a:gd name="connsiteY1" fmla="*/ 0 h 4363488"/>
              <a:gd name="connsiteX2" fmla="*/ 4671387 w 4671387"/>
              <a:gd name="connsiteY2" fmla="*/ 1423531 h 4363488"/>
              <a:gd name="connsiteX3" fmla="*/ 1550630 w 4671387"/>
              <a:gd name="connsiteY3" fmla="*/ 2708043 h 4363488"/>
              <a:gd name="connsiteX4" fmla="*/ 0 w 4671387"/>
              <a:gd name="connsiteY4" fmla="*/ 4363488 h 4363488"/>
              <a:gd name="connsiteX5" fmla="*/ 0 w 4671387"/>
              <a:gd name="connsiteY5" fmla="*/ 0 h 4363488"/>
              <a:gd name="connsiteX0" fmla="*/ 0 w 4671387"/>
              <a:gd name="connsiteY0" fmla="*/ 0 h 4363488"/>
              <a:gd name="connsiteX1" fmla="*/ 4659590 w 4671387"/>
              <a:gd name="connsiteY1" fmla="*/ 0 h 4363488"/>
              <a:gd name="connsiteX2" fmla="*/ 4671387 w 4671387"/>
              <a:gd name="connsiteY2" fmla="*/ 1423531 h 4363488"/>
              <a:gd name="connsiteX3" fmla="*/ 1674455 w 4671387"/>
              <a:gd name="connsiteY3" fmla="*/ 1431693 h 4363488"/>
              <a:gd name="connsiteX4" fmla="*/ 0 w 4671387"/>
              <a:gd name="connsiteY4" fmla="*/ 4363488 h 4363488"/>
              <a:gd name="connsiteX5" fmla="*/ 0 w 4671387"/>
              <a:gd name="connsiteY5" fmla="*/ 0 h 4363488"/>
              <a:gd name="connsiteX0" fmla="*/ 0 w 4659636"/>
              <a:gd name="connsiteY0" fmla="*/ 0 h 4363488"/>
              <a:gd name="connsiteX1" fmla="*/ 4659590 w 4659636"/>
              <a:gd name="connsiteY1" fmla="*/ 0 h 4363488"/>
              <a:gd name="connsiteX2" fmla="*/ 4652337 w 4659636"/>
              <a:gd name="connsiteY2" fmla="*/ 1213981 h 4363488"/>
              <a:gd name="connsiteX3" fmla="*/ 1674455 w 4659636"/>
              <a:gd name="connsiteY3" fmla="*/ 1431693 h 4363488"/>
              <a:gd name="connsiteX4" fmla="*/ 0 w 4659636"/>
              <a:gd name="connsiteY4" fmla="*/ 4363488 h 4363488"/>
              <a:gd name="connsiteX5" fmla="*/ 0 w 4659636"/>
              <a:gd name="connsiteY5" fmla="*/ 0 h 4363488"/>
              <a:gd name="connsiteX0" fmla="*/ 0 w 4659636"/>
              <a:gd name="connsiteY0" fmla="*/ 0 h 4363488"/>
              <a:gd name="connsiteX1" fmla="*/ 4659590 w 4659636"/>
              <a:gd name="connsiteY1" fmla="*/ 0 h 4363488"/>
              <a:gd name="connsiteX2" fmla="*/ 4652337 w 4659636"/>
              <a:gd name="connsiteY2" fmla="*/ 1213981 h 4363488"/>
              <a:gd name="connsiteX3" fmla="*/ 3236555 w 4659636"/>
              <a:gd name="connsiteY3" fmla="*/ 2898543 h 4363488"/>
              <a:gd name="connsiteX4" fmla="*/ 0 w 4659636"/>
              <a:gd name="connsiteY4" fmla="*/ 4363488 h 4363488"/>
              <a:gd name="connsiteX5" fmla="*/ 0 w 4659636"/>
              <a:gd name="connsiteY5" fmla="*/ 0 h 4363488"/>
              <a:gd name="connsiteX0" fmla="*/ 0 w 4659636"/>
              <a:gd name="connsiteY0" fmla="*/ 0 h 4736701"/>
              <a:gd name="connsiteX1" fmla="*/ 4659590 w 4659636"/>
              <a:gd name="connsiteY1" fmla="*/ 0 h 4736701"/>
              <a:gd name="connsiteX2" fmla="*/ 4652337 w 4659636"/>
              <a:gd name="connsiteY2" fmla="*/ 1213981 h 4736701"/>
              <a:gd name="connsiteX3" fmla="*/ 3236555 w 4659636"/>
              <a:gd name="connsiteY3" fmla="*/ 2898543 h 4736701"/>
              <a:gd name="connsiteX4" fmla="*/ 3185487 w 4659636"/>
              <a:gd name="connsiteY4" fmla="*/ 4442956 h 4736701"/>
              <a:gd name="connsiteX5" fmla="*/ 0 w 4659636"/>
              <a:gd name="connsiteY5" fmla="*/ 4363488 h 4736701"/>
              <a:gd name="connsiteX6" fmla="*/ 0 w 4659636"/>
              <a:gd name="connsiteY6" fmla="*/ 0 h 4736701"/>
              <a:gd name="connsiteX0" fmla="*/ 0 w 4659636"/>
              <a:gd name="connsiteY0" fmla="*/ 0 h 4736701"/>
              <a:gd name="connsiteX1" fmla="*/ 4659590 w 4659636"/>
              <a:gd name="connsiteY1" fmla="*/ 0 h 4736701"/>
              <a:gd name="connsiteX2" fmla="*/ 4652337 w 4659636"/>
              <a:gd name="connsiteY2" fmla="*/ 1213981 h 4736701"/>
              <a:gd name="connsiteX3" fmla="*/ 3217505 w 4659636"/>
              <a:gd name="connsiteY3" fmla="*/ 3117618 h 4736701"/>
              <a:gd name="connsiteX4" fmla="*/ 3185487 w 4659636"/>
              <a:gd name="connsiteY4" fmla="*/ 4442956 h 4736701"/>
              <a:gd name="connsiteX5" fmla="*/ 0 w 4659636"/>
              <a:gd name="connsiteY5" fmla="*/ 4363488 h 4736701"/>
              <a:gd name="connsiteX6" fmla="*/ 0 w 4659636"/>
              <a:gd name="connsiteY6" fmla="*/ 0 h 4736701"/>
              <a:gd name="connsiteX0" fmla="*/ 0 w 4659636"/>
              <a:gd name="connsiteY0" fmla="*/ 0 h 4736701"/>
              <a:gd name="connsiteX1" fmla="*/ 4659590 w 4659636"/>
              <a:gd name="connsiteY1" fmla="*/ 0 h 4736701"/>
              <a:gd name="connsiteX2" fmla="*/ 4652337 w 4659636"/>
              <a:gd name="connsiteY2" fmla="*/ 1213981 h 4736701"/>
              <a:gd name="connsiteX3" fmla="*/ 3395037 w 4659636"/>
              <a:gd name="connsiteY3" fmla="*/ 1642606 h 4736701"/>
              <a:gd name="connsiteX4" fmla="*/ 3217505 w 4659636"/>
              <a:gd name="connsiteY4" fmla="*/ 3117618 h 4736701"/>
              <a:gd name="connsiteX5" fmla="*/ 3185487 w 4659636"/>
              <a:gd name="connsiteY5" fmla="*/ 4442956 h 4736701"/>
              <a:gd name="connsiteX6" fmla="*/ 0 w 4659636"/>
              <a:gd name="connsiteY6" fmla="*/ 4363488 h 4736701"/>
              <a:gd name="connsiteX7" fmla="*/ 0 w 4659636"/>
              <a:gd name="connsiteY7" fmla="*/ 0 h 4736701"/>
              <a:gd name="connsiteX0" fmla="*/ 0 w 4659636"/>
              <a:gd name="connsiteY0" fmla="*/ 0 h 4736701"/>
              <a:gd name="connsiteX1" fmla="*/ 4659590 w 4659636"/>
              <a:gd name="connsiteY1" fmla="*/ 0 h 4736701"/>
              <a:gd name="connsiteX2" fmla="*/ 4652337 w 4659636"/>
              <a:gd name="connsiteY2" fmla="*/ 1213981 h 4736701"/>
              <a:gd name="connsiteX3" fmla="*/ 3395037 w 4659636"/>
              <a:gd name="connsiteY3" fmla="*/ 1642606 h 4736701"/>
              <a:gd name="connsiteX4" fmla="*/ 3185487 w 4659636"/>
              <a:gd name="connsiteY4" fmla="*/ 4442956 h 4736701"/>
              <a:gd name="connsiteX5" fmla="*/ 0 w 4659636"/>
              <a:gd name="connsiteY5" fmla="*/ 4363488 h 4736701"/>
              <a:gd name="connsiteX6" fmla="*/ 0 w 4659636"/>
              <a:gd name="connsiteY6" fmla="*/ 0 h 4736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59636" h="4736701">
                <a:moveTo>
                  <a:pt x="0" y="0"/>
                </a:moveTo>
                <a:lnTo>
                  <a:pt x="4659590" y="0"/>
                </a:lnTo>
                <a:cubicBezTo>
                  <a:pt x="4660347" y="833285"/>
                  <a:pt x="4651580" y="380696"/>
                  <a:pt x="4652337" y="1213981"/>
                </a:cubicBezTo>
                <a:cubicBezTo>
                  <a:pt x="4505078" y="1598874"/>
                  <a:pt x="3639512" y="1104444"/>
                  <a:pt x="3395037" y="1642606"/>
                </a:cubicBezTo>
                <a:cubicBezTo>
                  <a:pt x="3150562" y="2180768"/>
                  <a:pt x="3751326" y="3989476"/>
                  <a:pt x="3185487" y="4442956"/>
                </a:cubicBezTo>
                <a:cubicBezTo>
                  <a:pt x="2646061" y="4687113"/>
                  <a:pt x="481702" y="4994443"/>
                  <a:pt x="0" y="4363488"/>
                </a:cubicBezTo>
                <a:lnTo>
                  <a:pt x="0" y="0"/>
                </a:lnTo>
                <a:close/>
              </a:path>
            </a:pathLst>
          </a:custGeom>
          <a:solidFill>
            <a:schemeClr val="accent6">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Rectangle 103">
            <a:extLst>
              <a:ext uri="{FF2B5EF4-FFF2-40B4-BE49-F238E27FC236}">
                <a16:creationId xmlns:a16="http://schemas.microsoft.com/office/drawing/2014/main" id="{A4A60F9F-8960-45FF-86DD-99CC516D8452}"/>
              </a:ext>
            </a:extLst>
          </p:cNvPr>
          <p:cNvSpPr/>
          <p:nvPr/>
        </p:nvSpPr>
        <p:spPr>
          <a:xfrm>
            <a:off x="3838253" y="1726678"/>
            <a:ext cx="5270251" cy="2426087"/>
          </a:xfrm>
          <a:prstGeom prst="rect">
            <a:avLst/>
          </a:prstGeom>
          <a:solidFill>
            <a:schemeClr val="accent5">
              <a:lumMod val="60000"/>
              <a:lumOff val="40000"/>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BF5A631C-490C-4617-9FA5-9C996CDFDA64}"/>
              </a:ext>
            </a:extLst>
          </p:cNvPr>
          <p:cNvSpPr/>
          <p:nvPr/>
        </p:nvSpPr>
        <p:spPr>
          <a:xfrm>
            <a:off x="7205067" y="1867192"/>
            <a:ext cx="1728192" cy="184643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itle 15">
            <a:extLst>
              <a:ext uri="{FF2B5EF4-FFF2-40B4-BE49-F238E27FC236}">
                <a16:creationId xmlns:a16="http://schemas.microsoft.com/office/drawing/2014/main" id="{6FCBB630-3EB9-4DE9-B73E-E31E2244E173}"/>
              </a:ext>
            </a:extLst>
          </p:cNvPr>
          <p:cNvSpPr>
            <a:spLocks noGrp="1"/>
          </p:cNvSpPr>
          <p:nvPr>
            <p:ph type="title"/>
          </p:nvPr>
        </p:nvSpPr>
        <p:spPr>
          <a:xfrm>
            <a:off x="388800" y="620688"/>
            <a:ext cx="8353873" cy="709614"/>
          </a:xfrm>
        </p:spPr>
        <p:txBody>
          <a:bodyPr>
            <a:normAutofit fontScale="90000"/>
          </a:bodyPr>
          <a:lstStyle/>
          <a:p>
            <a:r>
              <a:rPr lang="en-GB" dirty="0">
                <a:solidFill>
                  <a:schemeClr val="tx1">
                    <a:lumMod val="65000"/>
                    <a:lumOff val="35000"/>
                  </a:schemeClr>
                </a:solidFill>
              </a:rPr>
              <a:t>Model which the Smart Energy Code Modification 46 could result in</a:t>
            </a:r>
          </a:p>
        </p:txBody>
      </p:sp>
      <p:grpSp>
        <p:nvGrpSpPr>
          <p:cNvPr id="26" name="Group 25">
            <a:extLst>
              <a:ext uri="{FF2B5EF4-FFF2-40B4-BE49-F238E27FC236}">
                <a16:creationId xmlns:a16="http://schemas.microsoft.com/office/drawing/2014/main" id="{FADFCB84-46D0-457C-A586-361A0A7A52B0}"/>
              </a:ext>
            </a:extLst>
          </p:cNvPr>
          <p:cNvGrpSpPr/>
          <p:nvPr/>
        </p:nvGrpSpPr>
        <p:grpSpPr>
          <a:xfrm>
            <a:off x="7380312" y="5395584"/>
            <a:ext cx="1367567" cy="441009"/>
            <a:chOff x="2015569" y="2603695"/>
            <a:chExt cx="4966448" cy="1410326"/>
          </a:xfrm>
          <a:solidFill>
            <a:schemeClr val="bg1"/>
          </a:solidFill>
        </p:grpSpPr>
        <p:sp>
          <p:nvSpPr>
            <p:cNvPr id="18" name="Freeform: Shape 17">
              <a:extLst>
                <a:ext uri="{FF2B5EF4-FFF2-40B4-BE49-F238E27FC236}">
                  <a16:creationId xmlns:a16="http://schemas.microsoft.com/office/drawing/2014/main" id="{B809DA8E-BA70-4475-BBE4-B4C5EE6B2563}"/>
                </a:ext>
              </a:extLst>
            </p:cNvPr>
            <p:cNvSpPr/>
            <p:nvPr/>
          </p:nvSpPr>
          <p:spPr>
            <a:xfrm>
              <a:off x="2015569" y="2603695"/>
              <a:ext cx="4966448" cy="1323845"/>
            </a:xfrm>
            <a:custGeom>
              <a:avLst/>
              <a:gdLst>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19388 w 4966447"/>
                <a:gd name="connsiteY30" fmla="*/ 764988 h 1356659"/>
                <a:gd name="connsiteX31" fmla="*/ 3914588 w 4966447"/>
                <a:gd name="connsiteY31" fmla="*/ 729130 h 1356659"/>
                <a:gd name="connsiteX32" fmla="*/ 3735294 w 4966447"/>
                <a:gd name="connsiteY32" fmla="*/ 770965 h 1356659"/>
                <a:gd name="connsiteX33" fmla="*/ 3603811 w 4966447"/>
                <a:gd name="connsiteY33" fmla="*/ 932330 h 1356659"/>
                <a:gd name="connsiteX34" fmla="*/ 3585882 w 4966447"/>
                <a:gd name="connsiteY34" fmla="*/ 1081741 h 1356659"/>
                <a:gd name="connsiteX35" fmla="*/ 3579905 w 4966447"/>
                <a:gd name="connsiteY35" fmla="*/ 1171388 h 1356659"/>
                <a:gd name="connsiteX36" fmla="*/ 3573929 w 4966447"/>
                <a:gd name="connsiteY36" fmla="*/ 1296894 h 1356659"/>
                <a:gd name="connsiteX37" fmla="*/ 3573929 w 4966447"/>
                <a:gd name="connsiteY37" fmla="*/ 1338730 h 1356659"/>
                <a:gd name="connsiteX38" fmla="*/ 3322917 w 4966447"/>
                <a:gd name="connsiteY38" fmla="*/ 1308847 h 1356659"/>
                <a:gd name="connsiteX39" fmla="*/ 2791011 w 4966447"/>
                <a:gd name="connsiteY39" fmla="*/ 1278965 h 1356659"/>
                <a:gd name="connsiteX40" fmla="*/ 1840753 w 4966447"/>
                <a:gd name="connsiteY40" fmla="*/ 1302871 h 1356659"/>
                <a:gd name="connsiteX41" fmla="*/ 1368611 w 4966447"/>
                <a:gd name="connsiteY41" fmla="*/ 1308847 h 1356659"/>
                <a:gd name="connsiteX42" fmla="*/ 1255058 w 4966447"/>
                <a:gd name="connsiteY42" fmla="*/ 1314824 h 1356659"/>
                <a:gd name="connsiteX43" fmla="*/ 1189317 w 4966447"/>
                <a:gd name="connsiteY43" fmla="*/ 932330 h 1356659"/>
                <a:gd name="connsiteX44" fmla="*/ 1099670 w 4966447"/>
                <a:gd name="connsiteY44" fmla="*/ 824753 h 1356659"/>
                <a:gd name="connsiteX45" fmla="*/ 866588 w 4966447"/>
                <a:gd name="connsiteY45" fmla="*/ 729130 h 1356659"/>
                <a:gd name="connsiteX46" fmla="*/ 597647 w 4966447"/>
                <a:gd name="connsiteY46" fmla="*/ 759012 h 1356659"/>
                <a:gd name="connsiteX47" fmla="*/ 454211 w 4966447"/>
                <a:gd name="connsiteY47" fmla="*/ 950259 h 1356659"/>
                <a:gd name="connsiteX48" fmla="*/ 418353 w 4966447"/>
                <a:gd name="connsiteY48" fmla="*/ 1111624 h 1356659"/>
                <a:gd name="connsiteX49" fmla="*/ 418353 w 4966447"/>
                <a:gd name="connsiteY49" fmla="*/ 1201271 h 1356659"/>
                <a:gd name="connsiteX50" fmla="*/ 418353 w 4966447"/>
                <a:gd name="connsiteY50" fmla="*/ 1314824 h 1356659"/>
                <a:gd name="connsiteX51" fmla="*/ 430305 w 4966447"/>
                <a:gd name="connsiteY51" fmla="*/ 1356659 h 1356659"/>
                <a:gd name="connsiteX52" fmla="*/ 256988 w 4966447"/>
                <a:gd name="connsiteY52" fmla="*/ 1302871 h 1356659"/>
                <a:gd name="connsiteX53" fmla="*/ 125505 w 4966447"/>
                <a:gd name="connsiteY53" fmla="*/ 1290918 h 1356659"/>
                <a:gd name="connsiteX54" fmla="*/ 11953 w 4966447"/>
                <a:gd name="connsiteY54" fmla="*/ 1267012 h 1356659"/>
                <a:gd name="connsiteX55" fmla="*/ 0 w 4966447"/>
                <a:gd name="connsiteY55" fmla="*/ 1219200 h 1356659"/>
                <a:gd name="connsiteX56" fmla="*/ 41835 w 4966447"/>
                <a:gd name="connsiteY56" fmla="*/ 1201271 h 1356659"/>
                <a:gd name="connsiteX57" fmla="*/ 59764 w 4966447"/>
                <a:gd name="connsiteY57" fmla="*/ 1147483 h 1356659"/>
                <a:gd name="connsiteX58" fmla="*/ 59764 w 4966447"/>
                <a:gd name="connsiteY58" fmla="*/ 1093694 h 1356659"/>
                <a:gd name="connsiteX59" fmla="*/ 17929 w 4966447"/>
                <a:gd name="connsiteY59" fmla="*/ 1093694 h 1356659"/>
                <a:gd name="connsiteX60" fmla="*/ 41835 w 4966447"/>
                <a:gd name="connsiteY60" fmla="*/ 1027953 h 1356659"/>
                <a:gd name="connsiteX61" fmla="*/ 47811 w 4966447"/>
                <a:gd name="connsiteY61" fmla="*/ 824753 h 1356659"/>
                <a:gd name="connsiteX62" fmla="*/ 191247 w 4966447"/>
                <a:gd name="connsiteY62" fmla="*/ 759012 h 1356659"/>
                <a:gd name="connsiteX63" fmla="*/ 531905 w 4966447"/>
                <a:gd name="connsiteY63" fmla="*/ 609600 h 1356659"/>
                <a:gd name="connsiteX64" fmla="*/ 914400 w 4966447"/>
                <a:gd name="connsiteY64" fmla="*/ 549836 h 1356659"/>
                <a:gd name="connsiteX65" fmla="*/ 1296894 w 4966447"/>
                <a:gd name="connsiteY65" fmla="*/ 478118 h 1356659"/>
                <a:gd name="connsiteX66" fmla="*/ 1356658 w 4966447"/>
                <a:gd name="connsiteY66"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19388 w 4966447"/>
                <a:gd name="connsiteY30" fmla="*/ 764988 h 1356659"/>
                <a:gd name="connsiteX31" fmla="*/ 4056620 w 4966447"/>
                <a:gd name="connsiteY31" fmla="*/ 739058 h 1356659"/>
                <a:gd name="connsiteX32" fmla="*/ 3914588 w 4966447"/>
                <a:gd name="connsiteY32" fmla="*/ 729130 h 1356659"/>
                <a:gd name="connsiteX33" fmla="*/ 3735294 w 4966447"/>
                <a:gd name="connsiteY33" fmla="*/ 770965 h 1356659"/>
                <a:gd name="connsiteX34" fmla="*/ 3603811 w 4966447"/>
                <a:gd name="connsiteY34" fmla="*/ 932330 h 1356659"/>
                <a:gd name="connsiteX35" fmla="*/ 3585882 w 4966447"/>
                <a:gd name="connsiteY35" fmla="*/ 1081741 h 1356659"/>
                <a:gd name="connsiteX36" fmla="*/ 3579905 w 4966447"/>
                <a:gd name="connsiteY36" fmla="*/ 1171388 h 1356659"/>
                <a:gd name="connsiteX37" fmla="*/ 3573929 w 4966447"/>
                <a:gd name="connsiteY37" fmla="*/ 1296894 h 1356659"/>
                <a:gd name="connsiteX38" fmla="*/ 3573929 w 4966447"/>
                <a:gd name="connsiteY38" fmla="*/ 1338730 h 1356659"/>
                <a:gd name="connsiteX39" fmla="*/ 3322917 w 4966447"/>
                <a:gd name="connsiteY39" fmla="*/ 1308847 h 1356659"/>
                <a:gd name="connsiteX40" fmla="*/ 2791011 w 4966447"/>
                <a:gd name="connsiteY40" fmla="*/ 1278965 h 1356659"/>
                <a:gd name="connsiteX41" fmla="*/ 1840753 w 4966447"/>
                <a:gd name="connsiteY41" fmla="*/ 1302871 h 1356659"/>
                <a:gd name="connsiteX42" fmla="*/ 1368611 w 4966447"/>
                <a:gd name="connsiteY42" fmla="*/ 1308847 h 1356659"/>
                <a:gd name="connsiteX43" fmla="*/ 1255058 w 4966447"/>
                <a:gd name="connsiteY43" fmla="*/ 1314824 h 1356659"/>
                <a:gd name="connsiteX44" fmla="*/ 1189317 w 4966447"/>
                <a:gd name="connsiteY44" fmla="*/ 932330 h 1356659"/>
                <a:gd name="connsiteX45" fmla="*/ 1099670 w 4966447"/>
                <a:gd name="connsiteY45" fmla="*/ 824753 h 1356659"/>
                <a:gd name="connsiteX46" fmla="*/ 866588 w 4966447"/>
                <a:gd name="connsiteY46" fmla="*/ 729130 h 1356659"/>
                <a:gd name="connsiteX47" fmla="*/ 597647 w 4966447"/>
                <a:gd name="connsiteY47" fmla="*/ 759012 h 1356659"/>
                <a:gd name="connsiteX48" fmla="*/ 454211 w 4966447"/>
                <a:gd name="connsiteY48" fmla="*/ 950259 h 1356659"/>
                <a:gd name="connsiteX49" fmla="*/ 418353 w 4966447"/>
                <a:gd name="connsiteY49" fmla="*/ 1111624 h 1356659"/>
                <a:gd name="connsiteX50" fmla="*/ 418353 w 4966447"/>
                <a:gd name="connsiteY50" fmla="*/ 1201271 h 1356659"/>
                <a:gd name="connsiteX51" fmla="*/ 418353 w 4966447"/>
                <a:gd name="connsiteY51" fmla="*/ 1314824 h 1356659"/>
                <a:gd name="connsiteX52" fmla="*/ 430305 w 4966447"/>
                <a:gd name="connsiteY52" fmla="*/ 1356659 h 1356659"/>
                <a:gd name="connsiteX53" fmla="*/ 256988 w 4966447"/>
                <a:gd name="connsiteY53" fmla="*/ 1302871 h 1356659"/>
                <a:gd name="connsiteX54" fmla="*/ 125505 w 4966447"/>
                <a:gd name="connsiteY54" fmla="*/ 1290918 h 1356659"/>
                <a:gd name="connsiteX55" fmla="*/ 11953 w 4966447"/>
                <a:gd name="connsiteY55" fmla="*/ 1267012 h 1356659"/>
                <a:gd name="connsiteX56" fmla="*/ 0 w 4966447"/>
                <a:gd name="connsiteY56" fmla="*/ 1219200 h 1356659"/>
                <a:gd name="connsiteX57" fmla="*/ 41835 w 4966447"/>
                <a:gd name="connsiteY57" fmla="*/ 1201271 h 1356659"/>
                <a:gd name="connsiteX58" fmla="*/ 59764 w 4966447"/>
                <a:gd name="connsiteY58" fmla="*/ 1147483 h 1356659"/>
                <a:gd name="connsiteX59" fmla="*/ 59764 w 4966447"/>
                <a:gd name="connsiteY59" fmla="*/ 1093694 h 1356659"/>
                <a:gd name="connsiteX60" fmla="*/ 17929 w 4966447"/>
                <a:gd name="connsiteY60" fmla="*/ 1093694 h 1356659"/>
                <a:gd name="connsiteX61" fmla="*/ 41835 w 4966447"/>
                <a:gd name="connsiteY61" fmla="*/ 1027953 h 1356659"/>
                <a:gd name="connsiteX62" fmla="*/ 47811 w 4966447"/>
                <a:gd name="connsiteY62" fmla="*/ 824753 h 1356659"/>
                <a:gd name="connsiteX63" fmla="*/ 191247 w 4966447"/>
                <a:gd name="connsiteY63" fmla="*/ 759012 h 1356659"/>
                <a:gd name="connsiteX64" fmla="*/ 531905 w 4966447"/>
                <a:gd name="connsiteY64" fmla="*/ 609600 h 1356659"/>
                <a:gd name="connsiteX65" fmla="*/ 914400 w 4966447"/>
                <a:gd name="connsiteY65" fmla="*/ 549836 h 1356659"/>
                <a:gd name="connsiteX66" fmla="*/ 1296894 w 4966447"/>
                <a:gd name="connsiteY66" fmla="*/ 478118 h 1356659"/>
                <a:gd name="connsiteX67" fmla="*/ 1356658 w 4966447"/>
                <a:gd name="connsiteY6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735294 w 4966447"/>
                <a:gd name="connsiteY34" fmla="*/ 770965 h 1356659"/>
                <a:gd name="connsiteX35" fmla="*/ 3603811 w 4966447"/>
                <a:gd name="connsiteY35" fmla="*/ 932330 h 1356659"/>
                <a:gd name="connsiteX36" fmla="*/ 3585882 w 4966447"/>
                <a:gd name="connsiteY36" fmla="*/ 1081741 h 1356659"/>
                <a:gd name="connsiteX37" fmla="*/ 3579905 w 4966447"/>
                <a:gd name="connsiteY37" fmla="*/ 1171388 h 1356659"/>
                <a:gd name="connsiteX38" fmla="*/ 3573929 w 4966447"/>
                <a:gd name="connsiteY38" fmla="*/ 1296894 h 1356659"/>
                <a:gd name="connsiteX39" fmla="*/ 3573929 w 4966447"/>
                <a:gd name="connsiteY39" fmla="*/ 1338730 h 1356659"/>
                <a:gd name="connsiteX40" fmla="*/ 3322917 w 4966447"/>
                <a:gd name="connsiteY40" fmla="*/ 1308847 h 1356659"/>
                <a:gd name="connsiteX41" fmla="*/ 2791011 w 4966447"/>
                <a:gd name="connsiteY41" fmla="*/ 1278965 h 1356659"/>
                <a:gd name="connsiteX42" fmla="*/ 1840753 w 4966447"/>
                <a:gd name="connsiteY42" fmla="*/ 1302871 h 1356659"/>
                <a:gd name="connsiteX43" fmla="*/ 1368611 w 4966447"/>
                <a:gd name="connsiteY43" fmla="*/ 1308847 h 1356659"/>
                <a:gd name="connsiteX44" fmla="*/ 1255058 w 4966447"/>
                <a:gd name="connsiteY44" fmla="*/ 1314824 h 1356659"/>
                <a:gd name="connsiteX45" fmla="*/ 1189317 w 4966447"/>
                <a:gd name="connsiteY45" fmla="*/ 932330 h 1356659"/>
                <a:gd name="connsiteX46" fmla="*/ 1099670 w 4966447"/>
                <a:gd name="connsiteY46" fmla="*/ 824753 h 1356659"/>
                <a:gd name="connsiteX47" fmla="*/ 866588 w 4966447"/>
                <a:gd name="connsiteY47" fmla="*/ 729130 h 1356659"/>
                <a:gd name="connsiteX48" fmla="*/ 597647 w 4966447"/>
                <a:gd name="connsiteY48" fmla="*/ 759012 h 1356659"/>
                <a:gd name="connsiteX49" fmla="*/ 454211 w 4966447"/>
                <a:gd name="connsiteY49" fmla="*/ 950259 h 1356659"/>
                <a:gd name="connsiteX50" fmla="*/ 418353 w 4966447"/>
                <a:gd name="connsiteY50" fmla="*/ 1111624 h 1356659"/>
                <a:gd name="connsiteX51" fmla="*/ 418353 w 4966447"/>
                <a:gd name="connsiteY51" fmla="*/ 1201271 h 1356659"/>
                <a:gd name="connsiteX52" fmla="*/ 418353 w 4966447"/>
                <a:gd name="connsiteY52" fmla="*/ 1314824 h 1356659"/>
                <a:gd name="connsiteX53" fmla="*/ 430305 w 4966447"/>
                <a:gd name="connsiteY53" fmla="*/ 1356659 h 1356659"/>
                <a:gd name="connsiteX54" fmla="*/ 256988 w 4966447"/>
                <a:gd name="connsiteY54" fmla="*/ 1302871 h 1356659"/>
                <a:gd name="connsiteX55" fmla="*/ 125505 w 4966447"/>
                <a:gd name="connsiteY55" fmla="*/ 1290918 h 1356659"/>
                <a:gd name="connsiteX56" fmla="*/ 11953 w 4966447"/>
                <a:gd name="connsiteY56" fmla="*/ 1267012 h 1356659"/>
                <a:gd name="connsiteX57" fmla="*/ 0 w 4966447"/>
                <a:gd name="connsiteY57" fmla="*/ 1219200 h 1356659"/>
                <a:gd name="connsiteX58" fmla="*/ 41835 w 4966447"/>
                <a:gd name="connsiteY58" fmla="*/ 1201271 h 1356659"/>
                <a:gd name="connsiteX59" fmla="*/ 59764 w 4966447"/>
                <a:gd name="connsiteY59" fmla="*/ 1147483 h 1356659"/>
                <a:gd name="connsiteX60" fmla="*/ 59764 w 4966447"/>
                <a:gd name="connsiteY60" fmla="*/ 1093694 h 1356659"/>
                <a:gd name="connsiteX61" fmla="*/ 17929 w 4966447"/>
                <a:gd name="connsiteY61" fmla="*/ 1093694 h 1356659"/>
                <a:gd name="connsiteX62" fmla="*/ 41835 w 4966447"/>
                <a:gd name="connsiteY62" fmla="*/ 1027953 h 1356659"/>
                <a:gd name="connsiteX63" fmla="*/ 47811 w 4966447"/>
                <a:gd name="connsiteY63" fmla="*/ 824753 h 1356659"/>
                <a:gd name="connsiteX64" fmla="*/ 191247 w 4966447"/>
                <a:gd name="connsiteY64" fmla="*/ 759012 h 1356659"/>
                <a:gd name="connsiteX65" fmla="*/ 531905 w 4966447"/>
                <a:gd name="connsiteY65" fmla="*/ 609600 h 1356659"/>
                <a:gd name="connsiteX66" fmla="*/ 914400 w 4966447"/>
                <a:gd name="connsiteY66" fmla="*/ 549836 h 1356659"/>
                <a:gd name="connsiteX67" fmla="*/ 1296894 w 4966447"/>
                <a:gd name="connsiteY67" fmla="*/ 478118 h 1356659"/>
                <a:gd name="connsiteX68" fmla="*/ 1356658 w 4966447"/>
                <a:gd name="connsiteY68"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735294 w 4966447"/>
                <a:gd name="connsiteY34" fmla="*/ 770965 h 1356659"/>
                <a:gd name="connsiteX35" fmla="*/ 3656570 w 4966447"/>
                <a:gd name="connsiteY35" fmla="*/ 867645 h 1356659"/>
                <a:gd name="connsiteX36" fmla="*/ 3603811 w 4966447"/>
                <a:gd name="connsiteY36" fmla="*/ 932330 h 1356659"/>
                <a:gd name="connsiteX37" fmla="*/ 3585882 w 4966447"/>
                <a:gd name="connsiteY37" fmla="*/ 1081741 h 1356659"/>
                <a:gd name="connsiteX38" fmla="*/ 3579905 w 4966447"/>
                <a:gd name="connsiteY38" fmla="*/ 1171388 h 1356659"/>
                <a:gd name="connsiteX39" fmla="*/ 3573929 w 4966447"/>
                <a:gd name="connsiteY39" fmla="*/ 1296894 h 1356659"/>
                <a:gd name="connsiteX40" fmla="*/ 3573929 w 4966447"/>
                <a:gd name="connsiteY40" fmla="*/ 1338730 h 1356659"/>
                <a:gd name="connsiteX41" fmla="*/ 3322917 w 4966447"/>
                <a:gd name="connsiteY41" fmla="*/ 1308847 h 1356659"/>
                <a:gd name="connsiteX42" fmla="*/ 2791011 w 4966447"/>
                <a:gd name="connsiteY42" fmla="*/ 1278965 h 1356659"/>
                <a:gd name="connsiteX43" fmla="*/ 1840753 w 4966447"/>
                <a:gd name="connsiteY43" fmla="*/ 1302871 h 1356659"/>
                <a:gd name="connsiteX44" fmla="*/ 1368611 w 4966447"/>
                <a:gd name="connsiteY44" fmla="*/ 1308847 h 1356659"/>
                <a:gd name="connsiteX45" fmla="*/ 1255058 w 4966447"/>
                <a:gd name="connsiteY45" fmla="*/ 1314824 h 1356659"/>
                <a:gd name="connsiteX46" fmla="*/ 1189317 w 4966447"/>
                <a:gd name="connsiteY46" fmla="*/ 932330 h 1356659"/>
                <a:gd name="connsiteX47" fmla="*/ 1099670 w 4966447"/>
                <a:gd name="connsiteY47" fmla="*/ 824753 h 1356659"/>
                <a:gd name="connsiteX48" fmla="*/ 866588 w 4966447"/>
                <a:gd name="connsiteY48" fmla="*/ 729130 h 1356659"/>
                <a:gd name="connsiteX49" fmla="*/ 597647 w 4966447"/>
                <a:gd name="connsiteY49" fmla="*/ 759012 h 1356659"/>
                <a:gd name="connsiteX50" fmla="*/ 454211 w 4966447"/>
                <a:gd name="connsiteY50" fmla="*/ 950259 h 1356659"/>
                <a:gd name="connsiteX51" fmla="*/ 418353 w 4966447"/>
                <a:gd name="connsiteY51" fmla="*/ 1111624 h 1356659"/>
                <a:gd name="connsiteX52" fmla="*/ 418353 w 4966447"/>
                <a:gd name="connsiteY52" fmla="*/ 1201271 h 1356659"/>
                <a:gd name="connsiteX53" fmla="*/ 418353 w 4966447"/>
                <a:gd name="connsiteY53" fmla="*/ 1314824 h 1356659"/>
                <a:gd name="connsiteX54" fmla="*/ 430305 w 4966447"/>
                <a:gd name="connsiteY54" fmla="*/ 1356659 h 1356659"/>
                <a:gd name="connsiteX55" fmla="*/ 256988 w 4966447"/>
                <a:gd name="connsiteY55" fmla="*/ 1302871 h 1356659"/>
                <a:gd name="connsiteX56" fmla="*/ 125505 w 4966447"/>
                <a:gd name="connsiteY56" fmla="*/ 1290918 h 1356659"/>
                <a:gd name="connsiteX57" fmla="*/ 11953 w 4966447"/>
                <a:gd name="connsiteY57" fmla="*/ 1267012 h 1356659"/>
                <a:gd name="connsiteX58" fmla="*/ 0 w 4966447"/>
                <a:gd name="connsiteY58" fmla="*/ 1219200 h 1356659"/>
                <a:gd name="connsiteX59" fmla="*/ 41835 w 4966447"/>
                <a:gd name="connsiteY59" fmla="*/ 1201271 h 1356659"/>
                <a:gd name="connsiteX60" fmla="*/ 59764 w 4966447"/>
                <a:gd name="connsiteY60" fmla="*/ 1147483 h 1356659"/>
                <a:gd name="connsiteX61" fmla="*/ 59764 w 4966447"/>
                <a:gd name="connsiteY61" fmla="*/ 1093694 h 1356659"/>
                <a:gd name="connsiteX62" fmla="*/ 17929 w 4966447"/>
                <a:gd name="connsiteY62" fmla="*/ 1093694 h 1356659"/>
                <a:gd name="connsiteX63" fmla="*/ 41835 w 4966447"/>
                <a:gd name="connsiteY63" fmla="*/ 1027953 h 1356659"/>
                <a:gd name="connsiteX64" fmla="*/ 47811 w 4966447"/>
                <a:gd name="connsiteY64" fmla="*/ 824753 h 1356659"/>
                <a:gd name="connsiteX65" fmla="*/ 191247 w 4966447"/>
                <a:gd name="connsiteY65" fmla="*/ 759012 h 1356659"/>
                <a:gd name="connsiteX66" fmla="*/ 531905 w 4966447"/>
                <a:gd name="connsiteY66" fmla="*/ 609600 h 1356659"/>
                <a:gd name="connsiteX67" fmla="*/ 914400 w 4966447"/>
                <a:gd name="connsiteY67" fmla="*/ 549836 h 1356659"/>
                <a:gd name="connsiteX68" fmla="*/ 1296894 w 4966447"/>
                <a:gd name="connsiteY68" fmla="*/ 478118 h 1356659"/>
                <a:gd name="connsiteX69" fmla="*/ 1356658 w 4966447"/>
                <a:gd name="connsiteY69"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35294 w 4966447"/>
                <a:gd name="connsiteY35" fmla="*/ 770965 h 1356659"/>
                <a:gd name="connsiteX36" fmla="*/ 3656570 w 4966447"/>
                <a:gd name="connsiteY36" fmla="*/ 867645 h 1356659"/>
                <a:gd name="connsiteX37" fmla="*/ 3603811 w 4966447"/>
                <a:gd name="connsiteY37" fmla="*/ 932330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56570 w 4966447"/>
                <a:gd name="connsiteY36" fmla="*/ 867645 h 1356659"/>
                <a:gd name="connsiteX37" fmla="*/ 3603811 w 4966447"/>
                <a:gd name="connsiteY37" fmla="*/ 932330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03811 w 4966447"/>
                <a:gd name="connsiteY37" fmla="*/ 932330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219388 w 4966447"/>
                <a:gd name="connsiteY31" fmla="*/ 764988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454211 w 4966447"/>
                <a:gd name="connsiteY51" fmla="*/ 950259 h 1356659"/>
                <a:gd name="connsiteX52" fmla="*/ 418353 w 4966447"/>
                <a:gd name="connsiteY52" fmla="*/ 1111624 h 1356659"/>
                <a:gd name="connsiteX53" fmla="*/ 418353 w 4966447"/>
                <a:gd name="connsiteY53" fmla="*/ 1201271 h 1356659"/>
                <a:gd name="connsiteX54" fmla="*/ 418353 w 4966447"/>
                <a:gd name="connsiteY54" fmla="*/ 1314824 h 1356659"/>
                <a:gd name="connsiteX55" fmla="*/ 430305 w 4966447"/>
                <a:gd name="connsiteY55" fmla="*/ 1356659 h 1356659"/>
                <a:gd name="connsiteX56" fmla="*/ 256988 w 4966447"/>
                <a:gd name="connsiteY56" fmla="*/ 1302871 h 1356659"/>
                <a:gd name="connsiteX57" fmla="*/ 125505 w 4966447"/>
                <a:gd name="connsiteY57" fmla="*/ 1290918 h 1356659"/>
                <a:gd name="connsiteX58" fmla="*/ 11953 w 4966447"/>
                <a:gd name="connsiteY58" fmla="*/ 1267012 h 1356659"/>
                <a:gd name="connsiteX59" fmla="*/ 0 w 4966447"/>
                <a:gd name="connsiteY59" fmla="*/ 1219200 h 1356659"/>
                <a:gd name="connsiteX60" fmla="*/ 41835 w 4966447"/>
                <a:gd name="connsiteY60" fmla="*/ 1201271 h 1356659"/>
                <a:gd name="connsiteX61" fmla="*/ 59764 w 4966447"/>
                <a:gd name="connsiteY61" fmla="*/ 1147483 h 1356659"/>
                <a:gd name="connsiteX62" fmla="*/ 59764 w 4966447"/>
                <a:gd name="connsiteY62" fmla="*/ 1093694 h 1356659"/>
                <a:gd name="connsiteX63" fmla="*/ 17929 w 4966447"/>
                <a:gd name="connsiteY63" fmla="*/ 1093694 h 1356659"/>
                <a:gd name="connsiteX64" fmla="*/ 41835 w 4966447"/>
                <a:gd name="connsiteY64" fmla="*/ 1027953 h 1356659"/>
                <a:gd name="connsiteX65" fmla="*/ 47811 w 4966447"/>
                <a:gd name="connsiteY65" fmla="*/ 824753 h 1356659"/>
                <a:gd name="connsiteX66" fmla="*/ 191247 w 4966447"/>
                <a:gd name="connsiteY66" fmla="*/ 759012 h 1356659"/>
                <a:gd name="connsiteX67" fmla="*/ 531905 w 4966447"/>
                <a:gd name="connsiteY67" fmla="*/ 609600 h 1356659"/>
                <a:gd name="connsiteX68" fmla="*/ 914400 w 4966447"/>
                <a:gd name="connsiteY68" fmla="*/ 549836 h 1356659"/>
                <a:gd name="connsiteX69" fmla="*/ 1296894 w 4966447"/>
                <a:gd name="connsiteY69" fmla="*/ 478118 h 1356659"/>
                <a:gd name="connsiteX70" fmla="*/ 1356658 w 4966447"/>
                <a:gd name="connsiteY70"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597647 w 4966447"/>
                <a:gd name="connsiteY50" fmla="*/ 759012 h 1356659"/>
                <a:gd name="connsiteX51" fmla="*/ 527607 w 4966447"/>
                <a:gd name="connsiteY51" fmla="*/ 853358 h 1356659"/>
                <a:gd name="connsiteX52" fmla="*/ 454211 w 4966447"/>
                <a:gd name="connsiteY52" fmla="*/ 950259 h 1356659"/>
                <a:gd name="connsiteX53" fmla="*/ 418353 w 4966447"/>
                <a:gd name="connsiteY53" fmla="*/ 1111624 h 1356659"/>
                <a:gd name="connsiteX54" fmla="*/ 418353 w 4966447"/>
                <a:gd name="connsiteY54" fmla="*/ 1201271 h 1356659"/>
                <a:gd name="connsiteX55" fmla="*/ 418353 w 4966447"/>
                <a:gd name="connsiteY55" fmla="*/ 1314824 h 1356659"/>
                <a:gd name="connsiteX56" fmla="*/ 430305 w 4966447"/>
                <a:gd name="connsiteY56" fmla="*/ 1356659 h 1356659"/>
                <a:gd name="connsiteX57" fmla="*/ 256988 w 4966447"/>
                <a:gd name="connsiteY57" fmla="*/ 1302871 h 1356659"/>
                <a:gd name="connsiteX58" fmla="*/ 125505 w 4966447"/>
                <a:gd name="connsiteY58" fmla="*/ 1290918 h 1356659"/>
                <a:gd name="connsiteX59" fmla="*/ 11953 w 4966447"/>
                <a:gd name="connsiteY59" fmla="*/ 1267012 h 1356659"/>
                <a:gd name="connsiteX60" fmla="*/ 0 w 4966447"/>
                <a:gd name="connsiteY60" fmla="*/ 1219200 h 1356659"/>
                <a:gd name="connsiteX61" fmla="*/ 41835 w 4966447"/>
                <a:gd name="connsiteY61" fmla="*/ 1201271 h 1356659"/>
                <a:gd name="connsiteX62" fmla="*/ 59764 w 4966447"/>
                <a:gd name="connsiteY62" fmla="*/ 1147483 h 1356659"/>
                <a:gd name="connsiteX63" fmla="*/ 59764 w 4966447"/>
                <a:gd name="connsiteY63" fmla="*/ 1093694 h 1356659"/>
                <a:gd name="connsiteX64" fmla="*/ 17929 w 4966447"/>
                <a:gd name="connsiteY64" fmla="*/ 1093694 h 1356659"/>
                <a:gd name="connsiteX65" fmla="*/ 41835 w 4966447"/>
                <a:gd name="connsiteY65" fmla="*/ 1027953 h 1356659"/>
                <a:gd name="connsiteX66" fmla="*/ 47811 w 4966447"/>
                <a:gd name="connsiteY66" fmla="*/ 824753 h 1356659"/>
                <a:gd name="connsiteX67" fmla="*/ 191247 w 4966447"/>
                <a:gd name="connsiteY67" fmla="*/ 759012 h 1356659"/>
                <a:gd name="connsiteX68" fmla="*/ 531905 w 4966447"/>
                <a:gd name="connsiteY68" fmla="*/ 609600 h 1356659"/>
                <a:gd name="connsiteX69" fmla="*/ 914400 w 4966447"/>
                <a:gd name="connsiteY69" fmla="*/ 549836 h 1356659"/>
                <a:gd name="connsiteX70" fmla="*/ 1296894 w 4966447"/>
                <a:gd name="connsiteY70" fmla="*/ 478118 h 1356659"/>
                <a:gd name="connsiteX71" fmla="*/ 1356658 w 4966447"/>
                <a:gd name="connsiteY71"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732395 w 4966447"/>
                <a:gd name="connsiteY50" fmla="*/ 739058 h 1356659"/>
                <a:gd name="connsiteX51" fmla="*/ 597647 w 4966447"/>
                <a:gd name="connsiteY51" fmla="*/ 759012 h 1356659"/>
                <a:gd name="connsiteX52" fmla="*/ 527607 w 4966447"/>
                <a:gd name="connsiteY52" fmla="*/ 853358 h 1356659"/>
                <a:gd name="connsiteX53" fmla="*/ 454211 w 4966447"/>
                <a:gd name="connsiteY53" fmla="*/ 950259 h 1356659"/>
                <a:gd name="connsiteX54" fmla="*/ 418353 w 4966447"/>
                <a:gd name="connsiteY54" fmla="*/ 1111624 h 1356659"/>
                <a:gd name="connsiteX55" fmla="*/ 418353 w 4966447"/>
                <a:gd name="connsiteY55" fmla="*/ 1201271 h 1356659"/>
                <a:gd name="connsiteX56" fmla="*/ 418353 w 4966447"/>
                <a:gd name="connsiteY56" fmla="*/ 1314824 h 1356659"/>
                <a:gd name="connsiteX57" fmla="*/ 430305 w 4966447"/>
                <a:gd name="connsiteY57" fmla="*/ 1356659 h 1356659"/>
                <a:gd name="connsiteX58" fmla="*/ 256988 w 4966447"/>
                <a:gd name="connsiteY58" fmla="*/ 1302871 h 1356659"/>
                <a:gd name="connsiteX59" fmla="*/ 125505 w 4966447"/>
                <a:gd name="connsiteY59" fmla="*/ 1290918 h 1356659"/>
                <a:gd name="connsiteX60" fmla="*/ 11953 w 4966447"/>
                <a:gd name="connsiteY60" fmla="*/ 1267012 h 1356659"/>
                <a:gd name="connsiteX61" fmla="*/ 0 w 4966447"/>
                <a:gd name="connsiteY61" fmla="*/ 1219200 h 1356659"/>
                <a:gd name="connsiteX62" fmla="*/ 41835 w 4966447"/>
                <a:gd name="connsiteY62" fmla="*/ 1201271 h 1356659"/>
                <a:gd name="connsiteX63" fmla="*/ 59764 w 4966447"/>
                <a:gd name="connsiteY63" fmla="*/ 1147483 h 1356659"/>
                <a:gd name="connsiteX64" fmla="*/ 59764 w 4966447"/>
                <a:gd name="connsiteY64" fmla="*/ 1093694 h 1356659"/>
                <a:gd name="connsiteX65" fmla="*/ 17929 w 4966447"/>
                <a:gd name="connsiteY65" fmla="*/ 1093694 h 1356659"/>
                <a:gd name="connsiteX66" fmla="*/ 41835 w 4966447"/>
                <a:gd name="connsiteY66" fmla="*/ 1027953 h 1356659"/>
                <a:gd name="connsiteX67" fmla="*/ 47811 w 4966447"/>
                <a:gd name="connsiteY67" fmla="*/ 824753 h 1356659"/>
                <a:gd name="connsiteX68" fmla="*/ 191247 w 4966447"/>
                <a:gd name="connsiteY68" fmla="*/ 759012 h 1356659"/>
                <a:gd name="connsiteX69" fmla="*/ 531905 w 4966447"/>
                <a:gd name="connsiteY69" fmla="*/ 609600 h 1356659"/>
                <a:gd name="connsiteX70" fmla="*/ 914400 w 4966447"/>
                <a:gd name="connsiteY70" fmla="*/ 549836 h 1356659"/>
                <a:gd name="connsiteX71" fmla="*/ 1296894 w 4966447"/>
                <a:gd name="connsiteY71" fmla="*/ 478118 h 1356659"/>
                <a:gd name="connsiteX72" fmla="*/ 1356658 w 4966447"/>
                <a:gd name="connsiteY72"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866588 w 4966447"/>
                <a:gd name="connsiteY49" fmla="*/ 729130 h 1356659"/>
                <a:gd name="connsiteX50" fmla="*/ 732395 w 4966447"/>
                <a:gd name="connsiteY50" fmla="*/ 739058 h 1356659"/>
                <a:gd name="connsiteX51" fmla="*/ 616697 w 4966447"/>
                <a:gd name="connsiteY51" fmla="*/ 782825 h 1356659"/>
                <a:gd name="connsiteX52" fmla="*/ 527607 w 4966447"/>
                <a:gd name="connsiteY52" fmla="*/ 853358 h 1356659"/>
                <a:gd name="connsiteX53" fmla="*/ 454211 w 4966447"/>
                <a:gd name="connsiteY53" fmla="*/ 950259 h 1356659"/>
                <a:gd name="connsiteX54" fmla="*/ 418353 w 4966447"/>
                <a:gd name="connsiteY54" fmla="*/ 1111624 h 1356659"/>
                <a:gd name="connsiteX55" fmla="*/ 418353 w 4966447"/>
                <a:gd name="connsiteY55" fmla="*/ 1201271 h 1356659"/>
                <a:gd name="connsiteX56" fmla="*/ 418353 w 4966447"/>
                <a:gd name="connsiteY56" fmla="*/ 1314824 h 1356659"/>
                <a:gd name="connsiteX57" fmla="*/ 430305 w 4966447"/>
                <a:gd name="connsiteY57" fmla="*/ 1356659 h 1356659"/>
                <a:gd name="connsiteX58" fmla="*/ 256988 w 4966447"/>
                <a:gd name="connsiteY58" fmla="*/ 1302871 h 1356659"/>
                <a:gd name="connsiteX59" fmla="*/ 125505 w 4966447"/>
                <a:gd name="connsiteY59" fmla="*/ 1290918 h 1356659"/>
                <a:gd name="connsiteX60" fmla="*/ 11953 w 4966447"/>
                <a:gd name="connsiteY60" fmla="*/ 1267012 h 1356659"/>
                <a:gd name="connsiteX61" fmla="*/ 0 w 4966447"/>
                <a:gd name="connsiteY61" fmla="*/ 1219200 h 1356659"/>
                <a:gd name="connsiteX62" fmla="*/ 41835 w 4966447"/>
                <a:gd name="connsiteY62" fmla="*/ 1201271 h 1356659"/>
                <a:gd name="connsiteX63" fmla="*/ 59764 w 4966447"/>
                <a:gd name="connsiteY63" fmla="*/ 1147483 h 1356659"/>
                <a:gd name="connsiteX64" fmla="*/ 59764 w 4966447"/>
                <a:gd name="connsiteY64" fmla="*/ 1093694 h 1356659"/>
                <a:gd name="connsiteX65" fmla="*/ 17929 w 4966447"/>
                <a:gd name="connsiteY65" fmla="*/ 1093694 h 1356659"/>
                <a:gd name="connsiteX66" fmla="*/ 41835 w 4966447"/>
                <a:gd name="connsiteY66" fmla="*/ 1027953 h 1356659"/>
                <a:gd name="connsiteX67" fmla="*/ 47811 w 4966447"/>
                <a:gd name="connsiteY67" fmla="*/ 824753 h 1356659"/>
                <a:gd name="connsiteX68" fmla="*/ 191247 w 4966447"/>
                <a:gd name="connsiteY68" fmla="*/ 759012 h 1356659"/>
                <a:gd name="connsiteX69" fmla="*/ 531905 w 4966447"/>
                <a:gd name="connsiteY69" fmla="*/ 609600 h 1356659"/>
                <a:gd name="connsiteX70" fmla="*/ 914400 w 4966447"/>
                <a:gd name="connsiteY70" fmla="*/ 549836 h 1356659"/>
                <a:gd name="connsiteX71" fmla="*/ 1296894 w 4966447"/>
                <a:gd name="connsiteY71" fmla="*/ 478118 h 1356659"/>
                <a:gd name="connsiteX72" fmla="*/ 1356658 w 4966447"/>
                <a:gd name="connsiteY72"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32330 h 1356659"/>
                <a:gd name="connsiteX48" fmla="*/ 1099670 w 4966447"/>
                <a:gd name="connsiteY48" fmla="*/ 824753 h 1356659"/>
                <a:gd name="connsiteX49" fmla="*/ 999095 w 4966447"/>
                <a:gd name="connsiteY49" fmla="*/ 786683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531905 w 4966447"/>
                <a:gd name="connsiteY70" fmla="*/ 609600 h 1356659"/>
                <a:gd name="connsiteX71" fmla="*/ 914400 w 4966447"/>
                <a:gd name="connsiteY71" fmla="*/ 549836 h 1356659"/>
                <a:gd name="connsiteX72" fmla="*/ 1296894 w 4966447"/>
                <a:gd name="connsiteY72" fmla="*/ 478118 h 1356659"/>
                <a:gd name="connsiteX73" fmla="*/ 1356658 w 4966447"/>
                <a:gd name="connsiteY73"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999095 w 4966447"/>
                <a:gd name="connsiteY49" fmla="*/ 786683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531905 w 4966447"/>
                <a:gd name="connsiteY70" fmla="*/ 609600 h 1356659"/>
                <a:gd name="connsiteX71" fmla="*/ 914400 w 4966447"/>
                <a:gd name="connsiteY71" fmla="*/ 549836 h 1356659"/>
                <a:gd name="connsiteX72" fmla="*/ 1296894 w 4966447"/>
                <a:gd name="connsiteY72" fmla="*/ 478118 h 1356659"/>
                <a:gd name="connsiteX73" fmla="*/ 1356658 w 4966447"/>
                <a:gd name="connsiteY73"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91011 w 4966447"/>
                <a:gd name="connsiteY43" fmla="*/ 1278965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531905 w 4966447"/>
                <a:gd name="connsiteY70" fmla="*/ 609600 h 1356659"/>
                <a:gd name="connsiteX71" fmla="*/ 914400 w 4966447"/>
                <a:gd name="connsiteY71" fmla="*/ 549836 h 1356659"/>
                <a:gd name="connsiteX72" fmla="*/ 1296894 w 4966447"/>
                <a:gd name="connsiteY72" fmla="*/ 478118 h 1356659"/>
                <a:gd name="connsiteX73" fmla="*/ 1356658 w 4966447"/>
                <a:gd name="connsiteY73"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531905 w 4966447"/>
                <a:gd name="connsiteY70" fmla="*/ 609600 h 1356659"/>
                <a:gd name="connsiteX71" fmla="*/ 914400 w 4966447"/>
                <a:gd name="connsiteY71" fmla="*/ 549836 h 1356659"/>
                <a:gd name="connsiteX72" fmla="*/ 1296894 w 4966447"/>
                <a:gd name="connsiteY72" fmla="*/ 478118 h 1356659"/>
                <a:gd name="connsiteX73" fmla="*/ 1356658 w 4966447"/>
                <a:gd name="connsiteY73"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54344 w 4966447"/>
                <a:gd name="connsiteY35" fmla="*/ 823353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76800 w 4966447"/>
                <a:gd name="connsiteY20" fmla="*/ 5378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1562 w 4966447"/>
                <a:gd name="connsiteY20" fmla="*/ 5759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1562 w 4966447"/>
                <a:gd name="connsiteY20" fmla="*/ 575983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13732 w 4966447"/>
                <a:gd name="connsiteY34" fmla="*/ 7581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14588 w 4966447"/>
                <a:gd name="connsiteY33" fmla="*/ 729130 h 1356659"/>
                <a:gd name="connsiteX34" fmla="*/ 3823257 w 4966447"/>
                <a:gd name="connsiteY34" fmla="*/ 7962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23257 w 4966447"/>
                <a:gd name="connsiteY34" fmla="*/ 796208 h 1356659"/>
                <a:gd name="connsiteX35" fmla="*/ 3740057 w 4966447"/>
                <a:gd name="connsiteY35" fmla="*/ 813828 h 1356659"/>
                <a:gd name="connsiteX36" fmla="*/ 3670858 w 4966447"/>
                <a:gd name="connsiteY36" fmla="*/ 881933 h 1356659"/>
                <a:gd name="connsiteX37" fmla="*/ 3613336 w 4966447"/>
                <a:gd name="connsiteY37" fmla="*/ 956143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23257 w 4966447"/>
                <a:gd name="connsiteY34" fmla="*/ 796208 h 1356659"/>
                <a:gd name="connsiteX35" fmla="*/ 3740057 w 4966447"/>
                <a:gd name="connsiteY35" fmla="*/ 813828 h 1356659"/>
                <a:gd name="connsiteX36" fmla="*/ 3670858 w 4966447"/>
                <a:gd name="connsiteY36" fmla="*/ 881933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23257 w 4966447"/>
                <a:gd name="connsiteY34" fmla="*/ 796208 h 1356659"/>
                <a:gd name="connsiteX35" fmla="*/ 3740057 w 4966447"/>
                <a:gd name="connsiteY35" fmla="*/ 813828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23257 w 4966447"/>
                <a:gd name="connsiteY34" fmla="*/ 796208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24113 w 4966447"/>
                <a:gd name="connsiteY33" fmla="*/ 750561 h 1356659"/>
                <a:gd name="connsiteX34" fmla="*/ 3851832 w 4966447"/>
                <a:gd name="connsiteY34" fmla="*/ 779540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6620 w 4966447"/>
                <a:gd name="connsiteY32" fmla="*/ 739058 h 1356659"/>
                <a:gd name="connsiteX33" fmla="*/ 3947926 w 4966447"/>
                <a:gd name="connsiteY33" fmla="*/ 757705 h 1356659"/>
                <a:gd name="connsiteX34" fmla="*/ 3851832 w 4966447"/>
                <a:gd name="connsiteY34" fmla="*/ 779540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88800 h 1356659"/>
                <a:gd name="connsiteX32" fmla="*/ 4059001 w 4966447"/>
                <a:gd name="connsiteY32" fmla="*/ 753346 h 1356659"/>
                <a:gd name="connsiteX33" fmla="*/ 3947926 w 4966447"/>
                <a:gd name="connsiteY33" fmla="*/ 757705 h 1356659"/>
                <a:gd name="connsiteX34" fmla="*/ 3851832 w 4966447"/>
                <a:gd name="connsiteY34" fmla="*/ 779540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68800 w 4966447"/>
                <a:gd name="connsiteY29" fmla="*/ 950259 h 1356659"/>
                <a:gd name="connsiteX30" fmla="*/ 4285220 w 4966447"/>
                <a:gd name="connsiteY30" fmla="*/ 843833 h 1356659"/>
                <a:gd name="connsiteX31" fmla="*/ 4186051 w 4966447"/>
                <a:gd name="connsiteY31" fmla="*/ 791182 h 1356659"/>
                <a:gd name="connsiteX32" fmla="*/ 4059001 w 4966447"/>
                <a:gd name="connsiteY32" fmla="*/ 753346 h 1356659"/>
                <a:gd name="connsiteX33" fmla="*/ 3947926 w 4966447"/>
                <a:gd name="connsiteY33" fmla="*/ 757705 h 1356659"/>
                <a:gd name="connsiteX34" fmla="*/ 3851832 w 4966447"/>
                <a:gd name="connsiteY34" fmla="*/ 779540 h 1356659"/>
                <a:gd name="connsiteX35" fmla="*/ 3768632 w 4966447"/>
                <a:gd name="connsiteY35" fmla="*/ 816209 h 1356659"/>
                <a:gd name="connsiteX36" fmla="*/ 3689908 w 4966447"/>
                <a:gd name="connsiteY36" fmla="*/ 891458 h 1356659"/>
                <a:gd name="connsiteX37" fmla="*/ 3644292 w 4966447"/>
                <a:gd name="connsiteY37" fmla="*/ 960906 h 1356659"/>
                <a:gd name="connsiteX38" fmla="*/ 3585882 w 4966447"/>
                <a:gd name="connsiteY38" fmla="*/ 1081741 h 1356659"/>
                <a:gd name="connsiteX39" fmla="*/ 3579905 w 4966447"/>
                <a:gd name="connsiteY39" fmla="*/ 1171388 h 1356659"/>
                <a:gd name="connsiteX40" fmla="*/ 3573929 w 4966447"/>
                <a:gd name="connsiteY40" fmla="*/ 1296894 h 1356659"/>
                <a:gd name="connsiteX41" fmla="*/ 3573929 w 4966447"/>
                <a:gd name="connsiteY41" fmla="*/ 1338730 h 1356659"/>
                <a:gd name="connsiteX42" fmla="*/ 3322917 w 4966447"/>
                <a:gd name="connsiteY42" fmla="*/ 1308847 h 1356659"/>
                <a:gd name="connsiteX43" fmla="*/ 2762436 w 4966447"/>
                <a:gd name="connsiteY43" fmla="*/ 1302778 h 1356659"/>
                <a:gd name="connsiteX44" fmla="*/ 1840753 w 4966447"/>
                <a:gd name="connsiteY44" fmla="*/ 1302871 h 1356659"/>
                <a:gd name="connsiteX45" fmla="*/ 1368611 w 4966447"/>
                <a:gd name="connsiteY45" fmla="*/ 1308847 h 1356659"/>
                <a:gd name="connsiteX46" fmla="*/ 1255058 w 4966447"/>
                <a:gd name="connsiteY46" fmla="*/ 1314824 h 1356659"/>
                <a:gd name="connsiteX47" fmla="*/ 1189317 w 4966447"/>
                <a:gd name="connsiteY47" fmla="*/ 946618 h 1356659"/>
                <a:gd name="connsiteX48" fmla="*/ 1099670 w 4966447"/>
                <a:gd name="connsiteY48" fmla="*/ 824753 h 1356659"/>
                <a:gd name="connsiteX49" fmla="*/ 1008620 w 4966447"/>
                <a:gd name="connsiteY49" fmla="*/ 777158 h 1356659"/>
                <a:gd name="connsiteX50" fmla="*/ 866588 w 4966447"/>
                <a:gd name="connsiteY50" fmla="*/ 729130 h 1356659"/>
                <a:gd name="connsiteX51" fmla="*/ 732395 w 4966447"/>
                <a:gd name="connsiteY51" fmla="*/ 739058 h 1356659"/>
                <a:gd name="connsiteX52" fmla="*/ 616697 w 4966447"/>
                <a:gd name="connsiteY52" fmla="*/ 782825 h 1356659"/>
                <a:gd name="connsiteX53" fmla="*/ 527607 w 4966447"/>
                <a:gd name="connsiteY53" fmla="*/ 853358 h 1356659"/>
                <a:gd name="connsiteX54" fmla="*/ 454211 w 4966447"/>
                <a:gd name="connsiteY54" fmla="*/ 950259 h 1356659"/>
                <a:gd name="connsiteX55" fmla="*/ 418353 w 4966447"/>
                <a:gd name="connsiteY55" fmla="*/ 1111624 h 1356659"/>
                <a:gd name="connsiteX56" fmla="*/ 418353 w 4966447"/>
                <a:gd name="connsiteY56" fmla="*/ 1201271 h 1356659"/>
                <a:gd name="connsiteX57" fmla="*/ 418353 w 4966447"/>
                <a:gd name="connsiteY57" fmla="*/ 1314824 h 1356659"/>
                <a:gd name="connsiteX58" fmla="*/ 430305 w 4966447"/>
                <a:gd name="connsiteY58" fmla="*/ 1356659 h 1356659"/>
                <a:gd name="connsiteX59" fmla="*/ 256988 w 4966447"/>
                <a:gd name="connsiteY59" fmla="*/ 1302871 h 1356659"/>
                <a:gd name="connsiteX60" fmla="*/ 125505 w 4966447"/>
                <a:gd name="connsiteY60" fmla="*/ 1290918 h 1356659"/>
                <a:gd name="connsiteX61" fmla="*/ 11953 w 4966447"/>
                <a:gd name="connsiteY61" fmla="*/ 1267012 h 1356659"/>
                <a:gd name="connsiteX62" fmla="*/ 0 w 4966447"/>
                <a:gd name="connsiteY62" fmla="*/ 1219200 h 1356659"/>
                <a:gd name="connsiteX63" fmla="*/ 41835 w 4966447"/>
                <a:gd name="connsiteY63" fmla="*/ 1201271 h 1356659"/>
                <a:gd name="connsiteX64" fmla="*/ 59764 w 4966447"/>
                <a:gd name="connsiteY64" fmla="*/ 1147483 h 1356659"/>
                <a:gd name="connsiteX65" fmla="*/ 59764 w 4966447"/>
                <a:gd name="connsiteY65" fmla="*/ 1093694 h 1356659"/>
                <a:gd name="connsiteX66" fmla="*/ 17929 w 4966447"/>
                <a:gd name="connsiteY66" fmla="*/ 1093694 h 1356659"/>
                <a:gd name="connsiteX67" fmla="*/ 41835 w 4966447"/>
                <a:gd name="connsiteY67" fmla="*/ 1027953 h 1356659"/>
                <a:gd name="connsiteX68" fmla="*/ 47811 w 4966447"/>
                <a:gd name="connsiteY68" fmla="*/ 824753 h 1356659"/>
                <a:gd name="connsiteX69" fmla="*/ 191247 w 4966447"/>
                <a:gd name="connsiteY69" fmla="*/ 759012 h 1356659"/>
                <a:gd name="connsiteX70" fmla="*/ 246620 w 4966447"/>
                <a:gd name="connsiteY70" fmla="*/ 729533 h 1356659"/>
                <a:gd name="connsiteX71" fmla="*/ 531905 w 4966447"/>
                <a:gd name="connsiteY71" fmla="*/ 609600 h 1356659"/>
                <a:gd name="connsiteX72" fmla="*/ 914400 w 4966447"/>
                <a:gd name="connsiteY72" fmla="*/ 549836 h 1356659"/>
                <a:gd name="connsiteX73" fmla="*/ 1296894 w 4966447"/>
                <a:gd name="connsiteY73" fmla="*/ 478118 h 1356659"/>
                <a:gd name="connsiteX74" fmla="*/ 1356658 w 4966447"/>
                <a:gd name="connsiteY74"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99520 w 4966447"/>
                <a:gd name="connsiteY29" fmla="*/ 1015283 h 1356659"/>
                <a:gd name="connsiteX30" fmla="*/ 4368800 w 4966447"/>
                <a:gd name="connsiteY30" fmla="*/ 950259 h 1356659"/>
                <a:gd name="connsiteX31" fmla="*/ 4285220 w 4966447"/>
                <a:gd name="connsiteY31" fmla="*/ 843833 h 1356659"/>
                <a:gd name="connsiteX32" fmla="*/ 4186051 w 4966447"/>
                <a:gd name="connsiteY32" fmla="*/ 791182 h 1356659"/>
                <a:gd name="connsiteX33" fmla="*/ 4059001 w 4966447"/>
                <a:gd name="connsiteY33" fmla="*/ 753346 h 1356659"/>
                <a:gd name="connsiteX34" fmla="*/ 3947926 w 4966447"/>
                <a:gd name="connsiteY34" fmla="*/ 757705 h 1356659"/>
                <a:gd name="connsiteX35" fmla="*/ 3851832 w 4966447"/>
                <a:gd name="connsiteY35" fmla="*/ 779540 h 1356659"/>
                <a:gd name="connsiteX36" fmla="*/ 3768632 w 4966447"/>
                <a:gd name="connsiteY36" fmla="*/ 816209 h 1356659"/>
                <a:gd name="connsiteX37" fmla="*/ 3689908 w 4966447"/>
                <a:gd name="connsiteY37" fmla="*/ 891458 h 1356659"/>
                <a:gd name="connsiteX38" fmla="*/ 3644292 w 4966447"/>
                <a:gd name="connsiteY38" fmla="*/ 960906 h 1356659"/>
                <a:gd name="connsiteX39" fmla="*/ 3585882 w 4966447"/>
                <a:gd name="connsiteY39" fmla="*/ 1081741 h 1356659"/>
                <a:gd name="connsiteX40" fmla="*/ 3579905 w 4966447"/>
                <a:gd name="connsiteY40" fmla="*/ 1171388 h 1356659"/>
                <a:gd name="connsiteX41" fmla="*/ 3573929 w 4966447"/>
                <a:gd name="connsiteY41" fmla="*/ 1296894 h 1356659"/>
                <a:gd name="connsiteX42" fmla="*/ 3573929 w 4966447"/>
                <a:gd name="connsiteY42" fmla="*/ 1338730 h 1356659"/>
                <a:gd name="connsiteX43" fmla="*/ 3322917 w 4966447"/>
                <a:gd name="connsiteY43" fmla="*/ 1308847 h 1356659"/>
                <a:gd name="connsiteX44" fmla="*/ 2762436 w 4966447"/>
                <a:gd name="connsiteY44" fmla="*/ 1302778 h 1356659"/>
                <a:gd name="connsiteX45" fmla="*/ 1840753 w 4966447"/>
                <a:gd name="connsiteY45" fmla="*/ 1302871 h 1356659"/>
                <a:gd name="connsiteX46" fmla="*/ 1368611 w 4966447"/>
                <a:gd name="connsiteY46" fmla="*/ 1308847 h 1356659"/>
                <a:gd name="connsiteX47" fmla="*/ 1255058 w 4966447"/>
                <a:gd name="connsiteY47" fmla="*/ 1314824 h 1356659"/>
                <a:gd name="connsiteX48" fmla="*/ 1189317 w 4966447"/>
                <a:gd name="connsiteY48" fmla="*/ 946618 h 1356659"/>
                <a:gd name="connsiteX49" fmla="*/ 1099670 w 4966447"/>
                <a:gd name="connsiteY49" fmla="*/ 824753 h 1356659"/>
                <a:gd name="connsiteX50" fmla="*/ 1008620 w 4966447"/>
                <a:gd name="connsiteY50" fmla="*/ 777158 h 1356659"/>
                <a:gd name="connsiteX51" fmla="*/ 866588 w 4966447"/>
                <a:gd name="connsiteY51" fmla="*/ 729130 h 1356659"/>
                <a:gd name="connsiteX52" fmla="*/ 732395 w 4966447"/>
                <a:gd name="connsiteY52" fmla="*/ 739058 h 1356659"/>
                <a:gd name="connsiteX53" fmla="*/ 616697 w 4966447"/>
                <a:gd name="connsiteY53" fmla="*/ 782825 h 1356659"/>
                <a:gd name="connsiteX54" fmla="*/ 527607 w 4966447"/>
                <a:gd name="connsiteY54" fmla="*/ 853358 h 1356659"/>
                <a:gd name="connsiteX55" fmla="*/ 454211 w 4966447"/>
                <a:gd name="connsiteY55" fmla="*/ 950259 h 1356659"/>
                <a:gd name="connsiteX56" fmla="*/ 418353 w 4966447"/>
                <a:gd name="connsiteY56" fmla="*/ 1111624 h 1356659"/>
                <a:gd name="connsiteX57" fmla="*/ 418353 w 4966447"/>
                <a:gd name="connsiteY57" fmla="*/ 1201271 h 1356659"/>
                <a:gd name="connsiteX58" fmla="*/ 418353 w 4966447"/>
                <a:gd name="connsiteY58" fmla="*/ 1314824 h 1356659"/>
                <a:gd name="connsiteX59" fmla="*/ 430305 w 4966447"/>
                <a:gd name="connsiteY59" fmla="*/ 1356659 h 1356659"/>
                <a:gd name="connsiteX60" fmla="*/ 256988 w 4966447"/>
                <a:gd name="connsiteY60" fmla="*/ 1302871 h 1356659"/>
                <a:gd name="connsiteX61" fmla="*/ 125505 w 4966447"/>
                <a:gd name="connsiteY61" fmla="*/ 1290918 h 1356659"/>
                <a:gd name="connsiteX62" fmla="*/ 11953 w 4966447"/>
                <a:gd name="connsiteY62" fmla="*/ 1267012 h 1356659"/>
                <a:gd name="connsiteX63" fmla="*/ 0 w 4966447"/>
                <a:gd name="connsiteY63" fmla="*/ 1219200 h 1356659"/>
                <a:gd name="connsiteX64" fmla="*/ 41835 w 4966447"/>
                <a:gd name="connsiteY64" fmla="*/ 1201271 h 1356659"/>
                <a:gd name="connsiteX65" fmla="*/ 59764 w 4966447"/>
                <a:gd name="connsiteY65" fmla="*/ 1147483 h 1356659"/>
                <a:gd name="connsiteX66" fmla="*/ 59764 w 4966447"/>
                <a:gd name="connsiteY66" fmla="*/ 1093694 h 1356659"/>
                <a:gd name="connsiteX67" fmla="*/ 17929 w 4966447"/>
                <a:gd name="connsiteY67" fmla="*/ 1093694 h 1356659"/>
                <a:gd name="connsiteX68" fmla="*/ 41835 w 4966447"/>
                <a:gd name="connsiteY68" fmla="*/ 1027953 h 1356659"/>
                <a:gd name="connsiteX69" fmla="*/ 47811 w 4966447"/>
                <a:gd name="connsiteY69" fmla="*/ 824753 h 1356659"/>
                <a:gd name="connsiteX70" fmla="*/ 191247 w 4966447"/>
                <a:gd name="connsiteY70" fmla="*/ 759012 h 1356659"/>
                <a:gd name="connsiteX71" fmla="*/ 246620 w 4966447"/>
                <a:gd name="connsiteY71" fmla="*/ 729533 h 1356659"/>
                <a:gd name="connsiteX72" fmla="*/ 531905 w 4966447"/>
                <a:gd name="connsiteY72" fmla="*/ 609600 h 1356659"/>
                <a:gd name="connsiteX73" fmla="*/ 914400 w 4966447"/>
                <a:gd name="connsiteY73" fmla="*/ 549836 h 1356659"/>
                <a:gd name="connsiteX74" fmla="*/ 1296894 w 4966447"/>
                <a:gd name="connsiteY74" fmla="*/ 478118 h 1356659"/>
                <a:gd name="connsiteX75" fmla="*/ 1356658 w 4966447"/>
                <a:gd name="connsiteY75"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28564 w 4966447"/>
                <a:gd name="connsiteY28" fmla="*/ 1069788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189317 w 4966447"/>
                <a:gd name="connsiteY49" fmla="*/ 946618 h 1356659"/>
                <a:gd name="connsiteX50" fmla="*/ 1099670 w 4966447"/>
                <a:gd name="connsiteY50" fmla="*/ 824753 h 1356659"/>
                <a:gd name="connsiteX51" fmla="*/ 1008620 w 4966447"/>
                <a:gd name="connsiteY51" fmla="*/ 777158 h 1356659"/>
                <a:gd name="connsiteX52" fmla="*/ 866588 w 4966447"/>
                <a:gd name="connsiteY52" fmla="*/ 729130 h 1356659"/>
                <a:gd name="connsiteX53" fmla="*/ 732395 w 4966447"/>
                <a:gd name="connsiteY53" fmla="*/ 739058 h 1356659"/>
                <a:gd name="connsiteX54" fmla="*/ 616697 w 4966447"/>
                <a:gd name="connsiteY54" fmla="*/ 782825 h 1356659"/>
                <a:gd name="connsiteX55" fmla="*/ 527607 w 4966447"/>
                <a:gd name="connsiteY55" fmla="*/ 853358 h 1356659"/>
                <a:gd name="connsiteX56" fmla="*/ 454211 w 4966447"/>
                <a:gd name="connsiteY56" fmla="*/ 950259 h 1356659"/>
                <a:gd name="connsiteX57" fmla="*/ 418353 w 4966447"/>
                <a:gd name="connsiteY57" fmla="*/ 1111624 h 1356659"/>
                <a:gd name="connsiteX58" fmla="*/ 418353 w 4966447"/>
                <a:gd name="connsiteY58" fmla="*/ 1201271 h 1356659"/>
                <a:gd name="connsiteX59" fmla="*/ 418353 w 4966447"/>
                <a:gd name="connsiteY59" fmla="*/ 1314824 h 1356659"/>
                <a:gd name="connsiteX60" fmla="*/ 430305 w 4966447"/>
                <a:gd name="connsiteY60" fmla="*/ 1356659 h 1356659"/>
                <a:gd name="connsiteX61" fmla="*/ 256988 w 4966447"/>
                <a:gd name="connsiteY61" fmla="*/ 1302871 h 1356659"/>
                <a:gd name="connsiteX62" fmla="*/ 125505 w 4966447"/>
                <a:gd name="connsiteY62" fmla="*/ 1290918 h 1356659"/>
                <a:gd name="connsiteX63" fmla="*/ 11953 w 4966447"/>
                <a:gd name="connsiteY63" fmla="*/ 1267012 h 1356659"/>
                <a:gd name="connsiteX64" fmla="*/ 0 w 4966447"/>
                <a:gd name="connsiteY64" fmla="*/ 1219200 h 1356659"/>
                <a:gd name="connsiteX65" fmla="*/ 41835 w 4966447"/>
                <a:gd name="connsiteY65" fmla="*/ 1201271 h 1356659"/>
                <a:gd name="connsiteX66" fmla="*/ 59764 w 4966447"/>
                <a:gd name="connsiteY66" fmla="*/ 1147483 h 1356659"/>
                <a:gd name="connsiteX67" fmla="*/ 59764 w 4966447"/>
                <a:gd name="connsiteY67" fmla="*/ 1093694 h 1356659"/>
                <a:gd name="connsiteX68" fmla="*/ 17929 w 4966447"/>
                <a:gd name="connsiteY68" fmla="*/ 1093694 h 1356659"/>
                <a:gd name="connsiteX69" fmla="*/ 41835 w 4966447"/>
                <a:gd name="connsiteY69" fmla="*/ 1027953 h 1356659"/>
                <a:gd name="connsiteX70" fmla="*/ 47811 w 4966447"/>
                <a:gd name="connsiteY70" fmla="*/ 824753 h 1356659"/>
                <a:gd name="connsiteX71" fmla="*/ 191247 w 4966447"/>
                <a:gd name="connsiteY71" fmla="*/ 759012 h 1356659"/>
                <a:gd name="connsiteX72" fmla="*/ 246620 w 4966447"/>
                <a:gd name="connsiteY72" fmla="*/ 729533 h 1356659"/>
                <a:gd name="connsiteX73" fmla="*/ 531905 w 4966447"/>
                <a:gd name="connsiteY73" fmla="*/ 609600 h 1356659"/>
                <a:gd name="connsiteX74" fmla="*/ 914400 w 4966447"/>
                <a:gd name="connsiteY74" fmla="*/ 549836 h 1356659"/>
                <a:gd name="connsiteX75" fmla="*/ 1296894 w 4966447"/>
                <a:gd name="connsiteY75" fmla="*/ 478118 h 1356659"/>
                <a:gd name="connsiteX76" fmla="*/ 1356658 w 4966447"/>
                <a:gd name="connsiteY76"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189317 w 4966447"/>
                <a:gd name="connsiteY49" fmla="*/ 946618 h 1356659"/>
                <a:gd name="connsiteX50" fmla="*/ 1099670 w 4966447"/>
                <a:gd name="connsiteY50" fmla="*/ 824753 h 1356659"/>
                <a:gd name="connsiteX51" fmla="*/ 1008620 w 4966447"/>
                <a:gd name="connsiteY51" fmla="*/ 777158 h 1356659"/>
                <a:gd name="connsiteX52" fmla="*/ 866588 w 4966447"/>
                <a:gd name="connsiteY52" fmla="*/ 729130 h 1356659"/>
                <a:gd name="connsiteX53" fmla="*/ 732395 w 4966447"/>
                <a:gd name="connsiteY53" fmla="*/ 739058 h 1356659"/>
                <a:gd name="connsiteX54" fmla="*/ 616697 w 4966447"/>
                <a:gd name="connsiteY54" fmla="*/ 782825 h 1356659"/>
                <a:gd name="connsiteX55" fmla="*/ 527607 w 4966447"/>
                <a:gd name="connsiteY55" fmla="*/ 853358 h 1356659"/>
                <a:gd name="connsiteX56" fmla="*/ 454211 w 4966447"/>
                <a:gd name="connsiteY56" fmla="*/ 950259 h 1356659"/>
                <a:gd name="connsiteX57" fmla="*/ 418353 w 4966447"/>
                <a:gd name="connsiteY57" fmla="*/ 1111624 h 1356659"/>
                <a:gd name="connsiteX58" fmla="*/ 418353 w 4966447"/>
                <a:gd name="connsiteY58" fmla="*/ 1201271 h 1356659"/>
                <a:gd name="connsiteX59" fmla="*/ 418353 w 4966447"/>
                <a:gd name="connsiteY59" fmla="*/ 1314824 h 1356659"/>
                <a:gd name="connsiteX60" fmla="*/ 430305 w 4966447"/>
                <a:gd name="connsiteY60" fmla="*/ 1356659 h 1356659"/>
                <a:gd name="connsiteX61" fmla="*/ 256988 w 4966447"/>
                <a:gd name="connsiteY61" fmla="*/ 1302871 h 1356659"/>
                <a:gd name="connsiteX62" fmla="*/ 125505 w 4966447"/>
                <a:gd name="connsiteY62" fmla="*/ 1290918 h 1356659"/>
                <a:gd name="connsiteX63" fmla="*/ 11953 w 4966447"/>
                <a:gd name="connsiteY63" fmla="*/ 1267012 h 1356659"/>
                <a:gd name="connsiteX64" fmla="*/ 0 w 4966447"/>
                <a:gd name="connsiteY64" fmla="*/ 1219200 h 1356659"/>
                <a:gd name="connsiteX65" fmla="*/ 41835 w 4966447"/>
                <a:gd name="connsiteY65" fmla="*/ 1201271 h 1356659"/>
                <a:gd name="connsiteX66" fmla="*/ 59764 w 4966447"/>
                <a:gd name="connsiteY66" fmla="*/ 1147483 h 1356659"/>
                <a:gd name="connsiteX67" fmla="*/ 59764 w 4966447"/>
                <a:gd name="connsiteY67" fmla="*/ 1093694 h 1356659"/>
                <a:gd name="connsiteX68" fmla="*/ 17929 w 4966447"/>
                <a:gd name="connsiteY68" fmla="*/ 1093694 h 1356659"/>
                <a:gd name="connsiteX69" fmla="*/ 41835 w 4966447"/>
                <a:gd name="connsiteY69" fmla="*/ 1027953 h 1356659"/>
                <a:gd name="connsiteX70" fmla="*/ 47811 w 4966447"/>
                <a:gd name="connsiteY70" fmla="*/ 824753 h 1356659"/>
                <a:gd name="connsiteX71" fmla="*/ 191247 w 4966447"/>
                <a:gd name="connsiteY71" fmla="*/ 759012 h 1356659"/>
                <a:gd name="connsiteX72" fmla="*/ 246620 w 4966447"/>
                <a:gd name="connsiteY72" fmla="*/ 729533 h 1356659"/>
                <a:gd name="connsiteX73" fmla="*/ 531905 w 4966447"/>
                <a:gd name="connsiteY73" fmla="*/ 609600 h 1356659"/>
                <a:gd name="connsiteX74" fmla="*/ 914400 w 4966447"/>
                <a:gd name="connsiteY74" fmla="*/ 549836 h 1356659"/>
                <a:gd name="connsiteX75" fmla="*/ 1296894 w 4966447"/>
                <a:gd name="connsiteY75" fmla="*/ 478118 h 1356659"/>
                <a:gd name="connsiteX76" fmla="*/ 1356658 w 4966447"/>
                <a:gd name="connsiteY76"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27695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32395 w 4966447"/>
                <a:gd name="connsiteY54" fmla="*/ 739058 h 1356659"/>
                <a:gd name="connsiteX55" fmla="*/ 616697 w 4966447"/>
                <a:gd name="connsiteY55" fmla="*/ 782825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27695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32395 w 4966447"/>
                <a:gd name="connsiteY54" fmla="*/ 739058 h 1356659"/>
                <a:gd name="connsiteX55" fmla="*/ 616697 w 4966447"/>
                <a:gd name="connsiteY55" fmla="*/ 782825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32395 w 4966447"/>
                <a:gd name="connsiteY54" fmla="*/ 739058 h 1356659"/>
                <a:gd name="connsiteX55" fmla="*/ 616697 w 4966447"/>
                <a:gd name="connsiteY55" fmla="*/ 782825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32395 w 4966447"/>
                <a:gd name="connsiteY54" fmla="*/ 73905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29130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1008620 w 4966447"/>
                <a:gd name="connsiteY52" fmla="*/ 777158 h 1356659"/>
                <a:gd name="connsiteX53" fmla="*/ 866588 w 4966447"/>
                <a:gd name="connsiteY53" fmla="*/ 745798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99670 w 4966447"/>
                <a:gd name="connsiteY51" fmla="*/ 824753 h 1356659"/>
                <a:gd name="connsiteX52" fmla="*/ 996714 w 4966447"/>
                <a:gd name="connsiteY52" fmla="*/ 786683 h 1356659"/>
                <a:gd name="connsiteX53" fmla="*/ 866588 w 4966447"/>
                <a:gd name="connsiteY53" fmla="*/ 745798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45798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58108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19078 w 4966447"/>
                <a:gd name="connsiteY55" fmla="*/ 797113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27607 w 4966447"/>
                <a:gd name="connsiteY56" fmla="*/ 853358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54211 w 4966447"/>
                <a:gd name="connsiteY57" fmla="*/ 950259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56658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73261 w 4966447"/>
                <a:gd name="connsiteY57" fmla="*/ 952640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56658 w 4966447"/>
                <a:gd name="connsiteY77" fmla="*/ 430306 h 1356659"/>
                <a:gd name="connsiteX0" fmla="*/ 1383409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73261 w 4966447"/>
                <a:gd name="connsiteY57" fmla="*/ 952640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83409 w 4966447"/>
                <a:gd name="connsiteY77" fmla="*/ 430306 h 1356659"/>
                <a:gd name="connsiteX0" fmla="*/ 1383409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73261 w 4966447"/>
                <a:gd name="connsiteY57" fmla="*/ 952640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83409 w 4966447"/>
                <a:gd name="connsiteY77" fmla="*/ 430306 h 1356659"/>
                <a:gd name="connsiteX0" fmla="*/ 1383409 w 4966447"/>
                <a:gd name="connsiteY0" fmla="*/ 430306 h 1356659"/>
                <a:gd name="connsiteX1" fmla="*/ 2026023 w 4966447"/>
                <a:gd name="connsiteY1" fmla="*/ 125506 h 1356659"/>
                <a:gd name="connsiteX2" fmla="*/ 2402541 w 4966447"/>
                <a:gd name="connsiteY2" fmla="*/ 35859 h 1356659"/>
                <a:gd name="connsiteX3" fmla="*/ 3006164 w 4966447"/>
                <a:gd name="connsiteY3" fmla="*/ 0 h 1356659"/>
                <a:gd name="connsiteX4" fmla="*/ 3687482 w 4966447"/>
                <a:gd name="connsiteY4" fmla="*/ 65741 h 1356659"/>
                <a:gd name="connsiteX5" fmla="*/ 4171576 w 4966447"/>
                <a:gd name="connsiteY5" fmla="*/ 179294 h 1356659"/>
                <a:gd name="connsiteX6" fmla="*/ 4512235 w 4966447"/>
                <a:gd name="connsiteY6" fmla="*/ 310777 h 1356659"/>
                <a:gd name="connsiteX7" fmla="*/ 4703482 w 4966447"/>
                <a:gd name="connsiteY7" fmla="*/ 376518 h 1356659"/>
                <a:gd name="connsiteX8" fmla="*/ 4799105 w 4966447"/>
                <a:gd name="connsiteY8" fmla="*/ 400424 h 1356659"/>
                <a:gd name="connsiteX9" fmla="*/ 4894729 w 4966447"/>
                <a:gd name="connsiteY9" fmla="*/ 370541 h 1356659"/>
                <a:gd name="connsiteX10" fmla="*/ 4900705 w 4966447"/>
                <a:gd name="connsiteY10" fmla="*/ 406400 h 1356659"/>
                <a:gd name="connsiteX11" fmla="*/ 4888753 w 4966447"/>
                <a:gd name="connsiteY11" fmla="*/ 436283 h 1356659"/>
                <a:gd name="connsiteX12" fmla="*/ 4882776 w 4966447"/>
                <a:gd name="connsiteY12" fmla="*/ 490071 h 1356659"/>
                <a:gd name="connsiteX13" fmla="*/ 4834964 w 4966447"/>
                <a:gd name="connsiteY13" fmla="*/ 513977 h 1356659"/>
                <a:gd name="connsiteX14" fmla="*/ 4655670 w 4966447"/>
                <a:gd name="connsiteY14" fmla="*/ 531906 h 1356659"/>
                <a:gd name="connsiteX15" fmla="*/ 4595905 w 4966447"/>
                <a:gd name="connsiteY15" fmla="*/ 573741 h 1356659"/>
                <a:gd name="connsiteX16" fmla="*/ 4566023 w 4966447"/>
                <a:gd name="connsiteY16" fmla="*/ 621553 h 1356659"/>
                <a:gd name="connsiteX17" fmla="*/ 4560047 w 4966447"/>
                <a:gd name="connsiteY17" fmla="*/ 651436 h 1356659"/>
                <a:gd name="connsiteX18" fmla="*/ 4691529 w 4966447"/>
                <a:gd name="connsiteY18" fmla="*/ 663388 h 1356659"/>
                <a:gd name="connsiteX19" fmla="*/ 4900705 w 4966447"/>
                <a:gd name="connsiteY19" fmla="*/ 657412 h 1356659"/>
                <a:gd name="connsiteX20" fmla="*/ 4888706 w 4966447"/>
                <a:gd name="connsiteY20" fmla="*/ 602177 h 1356659"/>
                <a:gd name="connsiteX21" fmla="*/ 4918635 w 4966447"/>
                <a:gd name="connsiteY21" fmla="*/ 800847 h 1356659"/>
                <a:gd name="connsiteX22" fmla="*/ 4966447 w 4966447"/>
                <a:gd name="connsiteY22" fmla="*/ 866588 h 1356659"/>
                <a:gd name="connsiteX23" fmla="*/ 4966447 w 4966447"/>
                <a:gd name="connsiteY23" fmla="*/ 1069788 h 1356659"/>
                <a:gd name="connsiteX24" fmla="*/ 4924611 w 4966447"/>
                <a:gd name="connsiteY24" fmla="*/ 1159436 h 1356659"/>
                <a:gd name="connsiteX25" fmla="*/ 4811058 w 4966447"/>
                <a:gd name="connsiteY25" fmla="*/ 1201271 h 1356659"/>
                <a:gd name="connsiteX26" fmla="*/ 4560047 w 4966447"/>
                <a:gd name="connsiteY26" fmla="*/ 1267012 h 1356659"/>
                <a:gd name="connsiteX27" fmla="*/ 4440517 w 4966447"/>
                <a:gd name="connsiteY27" fmla="*/ 1272988 h 1356659"/>
                <a:gd name="connsiteX28" fmla="*/ 4430945 w 4966447"/>
                <a:gd name="connsiteY28" fmla="*/ 1117413 h 1356659"/>
                <a:gd name="connsiteX29" fmla="*/ 4399520 w 4966447"/>
                <a:gd name="connsiteY29" fmla="*/ 1015283 h 1356659"/>
                <a:gd name="connsiteX30" fmla="*/ 4368800 w 4966447"/>
                <a:gd name="connsiteY30" fmla="*/ 950259 h 1356659"/>
                <a:gd name="connsiteX31" fmla="*/ 4316176 w 4966447"/>
                <a:gd name="connsiteY31" fmla="*/ 884314 h 1356659"/>
                <a:gd name="connsiteX32" fmla="*/ 4285220 w 4966447"/>
                <a:gd name="connsiteY32" fmla="*/ 843833 h 1356659"/>
                <a:gd name="connsiteX33" fmla="*/ 4186051 w 4966447"/>
                <a:gd name="connsiteY33" fmla="*/ 791182 h 1356659"/>
                <a:gd name="connsiteX34" fmla="*/ 4059001 w 4966447"/>
                <a:gd name="connsiteY34" fmla="*/ 753346 h 1356659"/>
                <a:gd name="connsiteX35" fmla="*/ 3947926 w 4966447"/>
                <a:gd name="connsiteY35" fmla="*/ 757705 h 1356659"/>
                <a:gd name="connsiteX36" fmla="*/ 3851832 w 4966447"/>
                <a:gd name="connsiteY36" fmla="*/ 779540 h 1356659"/>
                <a:gd name="connsiteX37" fmla="*/ 3768632 w 4966447"/>
                <a:gd name="connsiteY37" fmla="*/ 816209 h 1356659"/>
                <a:gd name="connsiteX38" fmla="*/ 3689908 w 4966447"/>
                <a:gd name="connsiteY38" fmla="*/ 891458 h 1356659"/>
                <a:gd name="connsiteX39" fmla="*/ 3644292 w 4966447"/>
                <a:gd name="connsiteY39" fmla="*/ 960906 h 1356659"/>
                <a:gd name="connsiteX40" fmla="*/ 3585882 w 4966447"/>
                <a:gd name="connsiteY40" fmla="*/ 1081741 h 1356659"/>
                <a:gd name="connsiteX41" fmla="*/ 3579905 w 4966447"/>
                <a:gd name="connsiteY41" fmla="*/ 1171388 h 1356659"/>
                <a:gd name="connsiteX42" fmla="*/ 3573929 w 4966447"/>
                <a:gd name="connsiteY42" fmla="*/ 1296894 h 1356659"/>
                <a:gd name="connsiteX43" fmla="*/ 3573929 w 4966447"/>
                <a:gd name="connsiteY43" fmla="*/ 1338730 h 1356659"/>
                <a:gd name="connsiteX44" fmla="*/ 3322917 w 4966447"/>
                <a:gd name="connsiteY44" fmla="*/ 1308847 h 1356659"/>
                <a:gd name="connsiteX45" fmla="*/ 2762436 w 4966447"/>
                <a:gd name="connsiteY45" fmla="*/ 1302778 h 1356659"/>
                <a:gd name="connsiteX46" fmla="*/ 1840753 w 4966447"/>
                <a:gd name="connsiteY46" fmla="*/ 1302871 h 1356659"/>
                <a:gd name="connsiteX47" fmla="*/ 1368611 w 4966447"/>
                <a:gd name="connsiteY47" fmla="*/ 1308847 h 1356659"/>
                <a:gd name="connsiteX48" fmla="*/ 1255058 w 4966447"/>
                <a:gd name="connsiteY48" fmla="*/ 1314824 h 1356659"/>
                <a:gd name="connsiteX49" fmla="*/ 1237220 w 4966447"/>
                <a:gd name="connsiteY49" fmla="*/ 1134345 h 1356659"/>
                <a:gd name="connsiteX50" fmla="*/ 1189317 w 4966447"/>
                <a:gd name="connsiteY50" fmla="*/ 946618 h 1356659"/>
                <a:gd name="connsiteX51" fmla="*/ 1083001 w 4966447"/>
                <a:gd name="connsiteY51" fmla="*/ 839041 h 1356659"/>
                <a:gd name="connsiteX52" fmla="*/ 996714 w 4966447"/>
                <a:gd name="connsiteY52" fmla="*/ 786683 h 1356659"/>
                <a:gd name="connsiteX53" fmla="*/ 866588 w 4966447"/>
                <a:gd name="connsiteY53" fmla="*/ 757704 h 1356659"/>
                <a:gd name="connsiteX54" fmla="*/ 746682 w 4966447"/>
                <a:gd name="connsiteY54" fmla="*/ 770014 h 1356659"/>
                <a:gd name="connsiteX55" fmla="*/ 623841 w 4966447"/>
                <a:gd name="connsiteY55" fmla="*/ 809019 h 1356659"/>
                <a:gd name="connsiteX56" fmla="*/ 539513 w 4966447"/>
                <a:gd name="connsiteY56" fmla="*/ 870026 h 1356659"/>
                <a:gd name="connsiteX57" fmla="*/ 473261 w 4966447"/>
                <a:gd name="connsiteY57" fmla="*/ 952640 h 1356659"/>
                <a:gd name="connsiteX58" fmla="*/ 418353 w 4966447"/>
                <a:gd name="connsiteY58" fmla="*/ 1111624 h 1356659"/>
                <a:gd name="connsiteX59" fmla="*/ 418353 w 4966447"/>
                <a:gd name="connsiteY59" fmla="*/ 1201271 h 1356659"/>
                <a:gd name="connsiteX60" fmla="*/ 418353 w 4966447"/>
                <a:gd name="connsiteY60" fmla="*/ 1314824 h 1356659"/>
                <a:gd name="connsiteX61" fmla="*/ 430305 w 4966447"/>
                <a:gd name="connsiteY61" fmla="*/ 1356659 h 1356659"/>
                <a:gd name="connsiteX62" fmla="*/ 256988 w 4966447"/>
                <a:gd name="connsiteY62" fmla="*/ 1302871 h 1356659"/>
                <a:gd name="connsiteX63" fmla="*/ 125505 w 4966447"/>
                <a:gd name="connsiteY63" fmla="*/ 1290918 h 1356659"/>
                <a:gd name="connsiteX64" fmla="*/ 11953 w 4966447"/>
                <a:gd name="connsiteY64" fmla="*/ 1267012 h 1356659"/>
                <a:gd name="connsiteX65" fmla="*/ 0 w 4966447"/>
                <a:gd name="connsiteY65" fmla="*/ 1219200 h 1356659"/>
                <a:gd name="connsiteX66" fmla="*/ 41835 w 4966447"/>
                <a:gd name="connsiteY66" fmla="*/ 1201271 h 1356659"/>
                <a:gd name="connsiteX67" fmla="*/ 59764 w 4966447"/>
                <a:gd name="connsiteY67" fmla="*/ 1147483 h 1356659"/>
                <a:gd name="connsiteX68" fmla="*/ 59764 w 4966447"/>
                <a:gd name="connsiteY68" fmla="*/ 1093694 h 1356659"/>
                <a:gd name="connsiteX69" fmla="*/ 17929 w 4966447"/>
                <a:gd name="connsiteY69" fmla="*/ 1093694 h 1356659"/>
                <a:gd name="connsiteX70" fmla="*/ 41835 w 4966447"/>
                <a:gd name="connsiteY70" fmla="*/ 1027953 h 1356659"/>
                <a:gd name="connsiteX71" fmla="*/ 47811 w 4966447"/>
                <a:gd name="connsiteY71" fmla="*/ 824753 h 1356659"/>
                <a:gd name="connsiteX72" fmla="*/ 191247 w 4966447"/>
                <a:gd name="connsiteY72" fmla="*/ 759012 h 1356659"/>
                <a:gd name="connsiteX73" fmla="*/ 246620 w 4966447"/>
                <a:gd name="connsiteY73" fmla="*/ 729533 h 1356659"/>
                <a:gd name="connsiteX74" fmla="*/ 531905 w 4966447"/>
                <a:gd name="connsiteY74" fmla="*/ 609600 h 1356659"/>
                <a:gd name="connsiteX75" fmla="*/ 914400 w 4966447"/>
                <a:gd name="connsiteY75" fmla="*/ 549836 h 1356659"/>
                <a:gd name="connsiteX76" fmla="*/ 1296894 w 4966447"/>
                <a:gd name="connsiteY76" fmla="*/ 478118 h 1356659"/>
                <a:gd name="connsiteX77" fmla="*/ 1383409 w 4966447"/>
                <a:gd name="connsiteY77" fmla="*/ 430306 h 1356659"/>
                <a:gd name="connsiteX0" fmla="*/ 1383409 w 4966447"/>
                <a:gd name="connsiteY0" fmla="*/ 420955 h 1347308"/>
                <a:gd name="connsiteX1" fmla="*/ 2026023 w 4966447"/>
                <a:gd name="connsiteY1" fmla="*/ 116155 h 1347308"/>
                <a:gd name="connsiteX2" fmla="*/ 2402541 w 4966447"/>
                <a:gd name="connsiteY2" fmla="*/ 26508 h 1347308"/>
                <a:gd name="connsiteX3" fmla="*/ 3006164 w 4966447"/>
                <a:gd name="connsiteY3" fmla="*/ 0 h 1347308"/>
                <a:gd name="connsiteX4" fmla="*/ 3687482 w 4966447"/>
                <a:gd name="connsiteY4" fmla="*/ 56390 h 1347308"/>
                <a:gd name="connsiteX5" fmla="*/ 4171576 w 4966447"/>
                <a:gd name="connsiteY5" fmla="*/ 169943 h 1347308"/>
                <a:gd name="connsiteX6" fmla="*/ 4512235 w 4966447"/>
                <a:gd name="connsiteY6" fmla="*/ 301426 h 1347308"/>
                <a:gd name="connsiteX7" fmla="*/ 4703482 w 4966447"/>
                <a:gd name="connsiteY7" fmla="*/ 367167 h 1347308"/>
                <a:gd name="connsiteX8" fmla="*/ 4799105 w 4966447"/>
                <a:gd name="connsiteY8" fmla="*/ 391073 h 1347308"/>
                <a:gd name="connsiteX9" fmla="*/ 4894729 w 4966447"/>
                <a:gd name="connsiteY9" fmla="*/ 361190 h 1347308"/>
                <a:gd name="connsiteX10" fmla="*/ 4900705 w 4966447"/>
                <a:gd name="connsiteY10" fmla="*/ 397049 h 1347308"/>
                <a:gd name="connsiteX11" fmla="*/ 4888753 w 4966447"/>
                <a:gd name="connsiteY11" fmla="*/ 426932 h 1347308"/>
                <a:gd name="connsiteX12" fmla="*/ 4882776 w 4966447"/>
                <a:gd name="connsiteY12" fmla="*/ 480720 h 1347308"/>
                <a:gd name="connsiteX13" fmla="*/ 4834964 w 4966447"/>
                <a:gd name="connsiteY13" fmla="*/ 504626 h 1347308"/>
                <a:gd name="connsiteX14" fmla="*/ 4655670 w 4966447"/>
                <a:gd name="connsiteY14" fmla="*/ 522555 h 1347308"/>
                <a:gd name="connsiteX15" fmla="*/ 4595905 w 4966447"/>
                <a:gd name="connsiteY15" fmla="*/ 564390 h 1347308"/>
                <a:gd name="connsiteX16" fmla="*/ 4566023 w 4966447"/>
                <a:gd name="connsiteY16" fmla="*/ 612202 h 1347308"/>
                <a:gd name="connsiteX17" fmla="*/ 4560047 w 4966447"/>
                <a:gd name="connsiteY17" fmla="*/ 642085 h 1347308"/>
                <a:gd name="connsiteX18" fmla="*/ 4691529 w 4966447"/>
                <a:gd name="connsiteY18" fmla="*/ 654037 h 1347308"/>
                <a:gd name="connsiteX19" fmla="*/ 4900705 w 4966447"/>
                <a:gd name="connsiteY19" fmla="*/ 648061 h 1347308"/>
                <a:gd name="connsiteX20" fmla="*/ 4888706 w 4966447"/>
                <a:gd name="connsiteY20" fmla="*/ 592826 h 1347308"/>
                <a:gd name="connsiteX21" fmla="*/ 4918635 w 4966447"/>
                <a:gd name="connsiteY21" fmla="*/ 791496 h 1347308"/>
                <a:gd name="connsiteX22" fmla="*/ 4966447 w 4966447"/>
                <a:gd name="connsiteY22" fmla="*/ 857237 h 1347308"/>
                <a:gd name="connsiteX23" fmla="*/ 4966447 w 4966447"/>
                <a:gd name="connsiteY23" fmla="*/ 1060437 h 1347308"/>
                <a:gd name="connsiteX24" fmla="*/ 4924611 w 4966447"/>
                <a:gd name="connsiteY24" fmla="*/ 1150085 h 1347308"/>
                <a:gd name="connsiteX25" fmla="*/ 4811058 w 4966447"/>
                <a:gd name="connsiteY25" fmla="*/ 1191920 h 1347308"/>
                <a:gd name="connsiteX26" fmla="*/ 4560047 w 4966447"/>
                <a:gd name="connsiteY26" fmla="*/ 1257661 h 1347308"/>
                <a:gd name="connsiteX27" fmla="*/ 4440517 w 4966447"/>
                <a:gd name="connsiteY27" fmla="*/ 1263637 h 1347308"/>
                <a:gd name="connsiteX28" fmla="*/ 4430945 w 4966447"/>
                <a:gd name="connsiteY28" fmla="*/ 1108062 h 1347308"/>
                <a:gd name="connsiteX29" fmla="*/ 4399520 w 4966447"/>
                <a:gd name="connsiteY29" fmla="*/ 1005932 h 1347308"/>
                <a:gd name="connsiteX30" fmla="*/ 4368800 w 4966447"/>
                <a:gd name="connsiteY30" fmla="*/ 940908 h 1347308"/>
                <a:gd name="connsiteX31" fmla="*/ 4316176 w 4966447"/>
                <a:gd name="connsiteY31" fmla="*/ 874963 h 1347308"/>
                <a:gd name="connsiteX32" fmla="*/ 4285220 w 4966447"/>
                <a:gd name="connsiteY32" fmla="*/ 834482 h 1347308"/>
                <a:gd name="connsiteX33" fmla="*/ 4186051 w 4966447"/>
                <a:gd name="connsiteY33" fmla="*/ 781831 h 1347308"/>
                <a:gd name="connsiteX34" fmla="*/ 4059001 w 4966447"/>
                <a:gd name="connsiteY34" fmla="*/ 743995 h 1347308"/>
                <a:gd name="connsiteX35" fmla="*/ 3947926 w 4966447"/>
                <a:gd name="connsiteY35" fmla="*/ 748354 h 1347308"/>
                <a:gd name="connsiteX36" fmla="*/ 3851832 w 4966447"/>
                <a:gd name="connsiteY36" fmla="*/ 770189 h 1347308"/>
                <a:gd name="connsiteX37" fmla="*/ 3768632 w 4966447"/>
                <a:gd name="connsiteY37" fmla="*/ 806858 h 1347308"/>
                <a:gd name="connsiteX38" fmla="*/ 3689908 w 4966447"/>
                <a:gd name="connsiteY38" fmla="*/ 882107 h 1347308"/>
                <a:gd name="connsiteX39" fmla="*/ 3644292 w 4966447"/>
                <a:gd name="connsiteY39" fmla="*/ 951555 h 1347308"/>
                <a:gd name="connsiteX40" fmla="*/ 3585882 w 4966447"/>
                <a:gd name="connsiteY40" fmla="*/ 1072390 h 1347308"/>
                <a:gd name="connsiteX41" fmla="*/ 3579905 w 4966447"/>
                <a:gd name="connsiteY41" fmla="*/ 1162037 h 1347308"/>
                <a:gd name="connsiteX42" fmla="*/ 3573929 w 4966447"/>
                <a:gd name="connsiteY42" fmla="*/ 1287543 h 1347308"/>
                <a:gd name="connsiteX43" fmla="*/ 3573929 w 4966447"/>
                <a:gd name="connsiteY43" fmla="*/ 1329379 h 1347308"/>
                <a:gd name="connsiteX44" fmla="*/ 3322917 w 4966447"/>
                <a:gd name="connsiteY44" fmla="*/ 1299496 h 1347308"/>
                <a:gd name="connsiteX45" fmla="*/ 2762436 w 4966447"/>
                <a:gd name="connsiteY45" fmla="*/ 1293427 h 1347308"/>
                <a:gd name="connsiteX46" fmla="*/ 1840753 w 4966447"/>
                <a:gd name="connsiteY46" fmla="*/ 1293520 h 1347308"/>
                <a:gd name="connsiteX47" fmla="*/ 1368611 w 4966447"/>
                <a:gd name="connsiteY47" fmla="*/ 1299496 h 1347308"/>
                <a:gd name="connsiteX48" fmla="*/ 1255058 w 4966447"/>
                <a:gd name="connsiteY48" fmla="*/ 1305473 h 1347308"/>
                <a:gd name="connsiteX49" fmla="*/ 1237220 w 4966447"/>
                <a:gd name="connsiteY49" fmla="*/ 1124994 h 1347308"/>
                <a:gd name="connsiteX50" fmla="*/ 1189317 w 4966447"/>
                <a:gd name="connsiteY50" fmla="*/ 937267 h 1347308"/>
                <a:gd name="connsiteX51" fmla="*/ 1083001 w 4966447"/>
                <a:gd name="connsiteY51" fmla="*/ 829690 h 1347308"/>
                <a:gd name="connsiteX52" fmla="*/ 996714 w 4966447"/>
                <a:gd name="connsiteY52" fmla="*/ 777332 h 1347308"/>
                <a:gd name="connsiteX53" fmla="*/ 866588 w 4966447"/>
                <a:gd name="connsiteY53" fmla="*/ 748353 h 1347308"/>
                <a:gd name="connsiteX54" fmla="*/ 746682 w 4966447"/>
                <a:gd name="connsiteY54" fmla="*/ 760663 h 1347308"/>
                <a:gd name="connsiteX55" fmla="*/ 623841 w 4966447"/>
                <a:gd name="connsiteY55" fmla="*/ 799668 h 1347308"/>
                <a:gd name="connsiteX56" fmla="*/ 539513 w 4966447"/>
                <a:gd name="connsiteY56" fmla="*/ 860675 h 1347308"/>
                <a:gd name="connsiteX57" fmla="*/ 473261 w 4966447"/>
                <a:gd name="connsiteY57" fmla="*/ 943289 h 1347308"/>
                <a:gd name="connsiteX58" fmla="*/ 418353 w 4966447"/>
                <a:gd name="connsiteY58" fmla="*/ 1102273 h 1347308"/>
                <a:gd name="connsiteX59" fmla="*/ 418353 w 4966447"/>
                <a:gd name="connsiteY59" fmla="*/ 1191920 h 1347308"/>
                <a:gd name="connsiteX60" fmla="*/ 418353 w 4966447"/>
                <a:gd name="connsiteY60" fmla="*/ 1305473 h 1347308"/>
                <a:gd name="connsiteX61" fmla="*/ 430305 w 4966447"/>
                <a:gd name="connsiteY61" fmla="*/ 1347308 h 1347308"/>
                <a:gd name="connsiteX62" fmla="*/ 256988 w 4966447"/>
                <a:gd name="connsiteY62" fmla="*/ 1293520 h 1347308"/>
                <a:gd name="connsiteX63" fmla="*/ 125505 w 4966447"/>
                <a:gd name="connsiteY63" fmla="*/ 1281567 h 1347308"/>
                <a:gd name="connsiteX64" fmla="*/ 11953 w 4966447"/>
                <a:gd name="connsiteY64" fmla="*/ 1257661 h 1347308"/>
                <a:gd name="connsiteX65" fmla="*/ 0 w 4966447"/>
                <a:gd name="connsiteY65" fmla="*/ 1209849 h 1347308"/>
                <a:gd name="connsiteX66" fmla="*/ 41835 w 4966447"/>
                <a:gd name="connsiteY66" fmla="*/ 1191920 h 1347308"/>
                <a:gd name="connsiteX67" fmla="*/ 59764 w 4966447"/>
                <a:gd name="connsiteY67" fmla="*/ 1138132 h 1347308"/>
                <a:gd name="connsiteX68" fmla="*/ 59764 w 4966447"/>
                <a:gd name="connsiteY68" fmla="*/ 1084343 h 1347308"/>
                <a:gd name="connsiteX69" fmla="*/ 17929 w 4966447"/>
                <a:gd name="connsiteY69" fmla="*/ 1084343 h 1347308"/>
                <a:gd name="connsiteX70" fmla="*/ 41835 w 4966447"/>
                <a:gd name="connsiteY70" fmla="*/ 1018602 h 1347308"/>
                <a:gd name="connsiteX71" fmla="*/ 47811 w 4966447"/>
                <a:gd name="connsiteY71" fmla="*/ 815402 h 1347308"/>
                <a:gd name="connsiteX72" fmla="*/ 191247 w 4966447"/>
                <a:gd name="connsiteY72" fmla="*/ 749661 h 1347308"/>
                <a:gd name="connsiteX73" fmla="*/ 246620 w 4966447"/>
                <a:gd name="connsiteY73" fmla="*/ 720182 h 1347308"/>
                <a:gd name="connsiteX74" fmla="*/ 531905 w 4966447"/>
                <a:gd name="connsiteY74" fmla="*/ 600249 h 1347308"/>
                <a:gd name="connsiteX75" fmla="*/ 914400 w 4966447"/>
                <a:gd name="connsiteY75" fmla="*/ 540485 h 1347308"/>
                <a:gd name="connsiteX76" fmla="*/ 1296894 w 4966447"/>
                <a:gd name="connsiteY76" fmla="*/ 468767 h 1347308"/>
                <a:gd name="connsiteX77" fmla="*/ 1383409 w 4966447"/>
                <a:gd name="connsiteY77" fmla="*/ 420955 h 1347308"/>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4171576 w 4966447"/>
                <a:gd name="connsiteY5" fmla="*/ 154358 h 1331723"/>
                <a:gd name="connsiteX6" fmla="*/ 4512235 w 4966447"/>
                <a:gd name="connsiteY6" fmla="*/ 285841 h 1331723"/>
                <a:gd name="connsiteX7" fmla="*/ 4703482 w 4966447"/>
                <a:gd name="connsiteY7" fmla="*/ 351582 h 1331723"/>
                <a:gd name="connsiteX8" fmla="*/ 4799105 w 4966447"/>
                <a:gd name="connsiteY8" fmla="*/ 375488 h 1331723"/>
                <a:gd name="connsiteX9" fmla="*/ 4894729 w 4966447"/>
                <a:gd name="connsiteY9" fmla="*/ 345605 h 1331723"/>
                <a:gd name="connsiteX10" fmla="*/ 4900705 w 4966447"/>
                <a:gd name="connsiteY10" fmla="*/ 381464 h 1331723"/>
                <a:gd name="connsiteX11" fmla="*/ 4888753 w 4966447"/>
                <a:gd name="connsiteY11" fmla="*/ 411347 h 1331723"/>
                <a:gd name="connsiteX12" fmla="*/ 4882776 w 4966447"/>
                <a:gd name="connsiteY12" fmla="*/ 465135 h 1331723"/>
                <a:gd name="connsiteX13" fmla="*/ 4834964 w 4966447"/>
                <a:gd name="connsiteY13" fmla="*/ 489041 h 1331723"/>
                <a:gd name="connsiteX14" fmla="*/ 4655670 w 4966447"/>
                <a:gd name="connsiteY14" fmla="*/ 506970 h 1331723"/>
                <a:gd name="connsiteX15" fmla="*/ 4595905 w 4966447"/>
                <a:gd name="connsiteY15" fmla="*/ 548805 h 1331723"/>
                <a:gd name="connsiteX16" fmla="*/ 4566023 w 4966447"/>
                <a:gd name="connsiteY16" fmla="*/ 596617 h 1331723"/>
                <a:gd name="connsiteX17" fmla="*/ 4560047 w 4966447"/>
                <a:gd name="connsiteY17" fmla="*/ 626500 h 1331723"/>
                <a:gd name="connsiteX18" fmla="*/ 4691529 w 4966447"/>
                <a:gd name="connsiteY18" fmla="*/ 638452 h 1331723"/>
                <a:gd name="connsiteX19" fmla="*/ 4900705 w 4966447"/>
                <a:gd name="connsiteY19" fmla="*/ 632476 h 1331723"/>
                <a:gd name="connsiteX20" fmla="*/ 4888706 w 4966447"/>
                <a:gd name="connsiteY20" fmla="*/ 577241 h 1331723"/>
                <a:gd name="connsiteX21" fmla="*/ 4918635 w 4966447"/>
                <a:gd name="connsiteY21" fmla="*/ 775911 h 1331723"/>
                <a:gd name="connsiteX22" fmla="*/ 4966447 w 4966447"/>
                <a:gd name="connsiteY22" fmla="*/ 841652 h 1331723"/>
                <a:gd name="connsiteX23" fmla="*/ 4966447 w 4966447"/>
                <a:gd name="connsiteY23" fmla="*/ 1044852 h 1331723"/>
                <a:gd name="connsiteX24" fmla="*/ 4924611 w 4966447"/>
                <a:gd name="connsiteY24" fmla="*/ 1134500 h 1331723"/>
                <a:gd name="connsiteX25" fmla="*/ 4811058 w 4966447"/>
                <a:gd name="connsiteY25" fmla="*/ 1176335 h 1331723"/>
                <a:gd name="connsiteX26" fmla="*/ 4560047 w 4966447"/>
                <a:gd name="connsiteY26" fmla="*/ 1242076 h 1331723"/>
                <a:gd name="connsiteX27" fmla="*/ 4440517 w 4966447"/>
                <a:gd name="connsiteY27" fmla="*/ 1248052 h 1331723"/>
                <a:gd name="connsiteX28" fmla="*/ 4430945 w 4966447"/>
                <a:gd name="connsiteY28" fmla="*/ 1092477 h 1331723"/>
                <a:gd name="connsiteX29" fmla="*/ 4399520 w 4966447"/>
                <a:gd name="connsiteY29" fmla="*/ 990347 h 1331723"/>
                <a:gd name="connsiteX30" fmla="*/ 4368800 w 4966447"/>
                <a:gd name="connsiteY30" fmla="*/ 925323 h 1331723"/>
                <a:gd name="connsiteX31" fmla="*/ 4316176 w 4966447"/>
                <a:gd name="connsiteY31" fmla="*/ 859378 h 1331723"/>
                <a:gd name="connsiteX32" fmla="*/ 4285220 w 4966447"/>
                <a:gd name="connsiteY32" fmla="*/ 818897 h 1331723"/>
                <a:gd name="connsiteX33" fmla="*/ 4186051 w 4966447"/>
                <a:gd name="connsiteY33" fmla="*/ 766246 h 1331723"/>
                <a:gd name="connsiteX34" fmla="*/ 4059001 w 4966447"/>
                <a:gd name="connsiteY34" fmla="*/ 728410 h 1331723"/>
                <a:gd name="connsiteX35" fmla="*/ 3947926 w 4966447"/>
                <a:gd name="connsiteY35" fmla="*/ 732769 h 1331723"/>
                <a:gd name="connsiteX36" fmla="*/ 3851832 w 4966447"/>
                <a:gd name="connsiteY36" fmla="*/ 754604 h 1331723"/>
                <a:gd name="connsiteX37" fmla="*/ 3768632 w 4966447"/>
                <a:gd name="connsiteY37" fmla="*/ 791273 h 1331723"/>
                <a:gd name="connsiteX38" fmla="*/ 3689908 w 4966447"/>
                <a:gd name="connsiteY38" fmla="*/ 866522 h 1331723"/>
                <a:gd name="connsiteX39" fmla="*/ 3644292 w 4966447"/>
                <a:gd name="connsiteY39" fmla="*/ 935970 h 1331723"/>
                <a:gd name="connsiteX40" fmla="*/ 3585882 w 4966447"/>
                <a:gd name="connsiteY40" fmla="*/ 1056805 h 1331723"/>
                <a:gd name="connsiteX41" fmla="*/ 3579905 w 4966447"/>
                <a:gd name="connsiteY41" fmla="*/ 1146452 h 1331723"/>
                <a:gd name="connsiteX42" fmla="*/ 3573929 w 4966447"/>
                <a:gd name="connsiteY42" fmla="*/ 1271958 h 1331723"/>
                <a:gd name="connsiteX43" fmla="*/ 3573929 w 4966447"/>
                <a:gd name="connsiteY43" fmla="*/ 1313794 h 1331723"/>
                <a:gd name="connsiteX44" fmla="*/ 3322917 w 4966447"/>
                <a:gd name="connsiteY44" fmla="*/ 1283911 h 1331723"/>
                <a:gd name="connsiteX45" fmla="*/ 2762436 w 4966447"/>
                <a:gd name="connsiteY45" fmla="*/ 1277842 h 1331723"/>
                <a:gd name="connsiteX46" fmla="*/ 1840753 w 4966447"/>
                <a:gd name="connsiteY46" fmla="*/ 1277935 h 1331723"/>
                <a:gd name="connsiteX47" fmla="*/ 1368611 w 4966447"/>
                <a:gd name="connsiteY47" fmla="*/ 1283911 h 1331723"/>
                <a:gd name="connsiteX48" fmla="*/ 1255058 w 4966447"/>
                <a:gd name="connsiteY48" fmla="*/ 1289888 h 1331723"/>
                <a:gd name="connsiteX49" fmla="*/ 1237220 w 4966447"/>
                <a:gd name="connsiteY49" fmla="*/ 1109409 h 1331723"/>
                <a:gd name="connsiteX50" fmla="*/ 1189317 w 4966447"/>
                <a:gd name="connsiteY50" fmla="*/ 921682 h 1331723"/>
                <a:gd name="connsiteX51" fmla="*/ 1083001 w 4966447"/>
                <a:gd name="connsiteY51" fmla="*/ 814105 h 1331723"/>
                <a:gd name="connsiteX52" fmla="*/ 996714 w 4966447"/>
                <a:gd name="connsiteY52" fmla="*/ 761747 h 1331723"/>
                <a:gd name="connsiteX53" fmla="*/ 866588 w 4966447"/>
                <a:gd name="connsiteY53" fmla="*/ 732768 h 1331723"/>
                <a:gd name="connsiteX54" fmla="*/ 746682 w 4966447"/>
                <a:gd name="connsiteY54" fmla="*/ 745078 h 1331723"/>
                <a:gd name="connsiteX55" fmla="*/ 623841 w 4966447"/>
                <a:gd name="connsiteY55" fmla="*/ 784083 h 1331723"/>
                <a:gd name="connsiteX56" fmla="*/ 539513 w 4966447"/>
                <a:gd name="connsiteY56" fmla="*/ 845090 h 1331723"/>
                <a:gd name="connsiteX57" fmla="*/ 473261 w 4966447"/>
                <a:gd name="connsiteY57" fmla="*/ 927704 h 1331723"/>
                <a:gd name="connsiteX58" fmla="*/ 418353 w 4966447"/>
                <a:gd name="connsiteY58" fmla="*/ 1086688 h 1331723"/>
                <a:gd name="connsiteX59" fmla="*/ 418353 w 4966447"/>
                <a:gd name="connsiteY59" fmla="*/ 1176335 h 1331723"/>
                <a:gd name="connsiteX60" fmla="*/ 418353 w 4966447"/>
                <a:gd name="connsiteY60" fmla="*/ 1289888 h 1331723"/>
                <a:gd name="connsiteX61" fmla="*/ 430305 w 4966447"/>
                <a:gd name="connsiteY61" fmla="*/ 1331723 h 1331723"/>
                <a:gd name="connsiteX62" fmla="*/ 256988 w 4966447"/>
                <a:gd name="connsiteY62" fmla="*/ 1277935 h 1331723"/>
                <a:gd name="connsiteX63" fmla="*/ 125505 w 4966447"/>
                <a:gd name="connsiteY63" fmla="*/ 1265982 h 1331723"/>
                <a:gd name="connsiteX64" fmla="*/ 11953 w 4966447"/>
                <a:gd name="connsiteY64" fmla="*/ 1242076 h 1331723"/>
                <a:gd name="connsiteX65" fmla="*/ 0 w 4966447"/>
                <a:gd name="connsiteY65" fmla="*/ 1194264 h 1331723"/>
                <a:gd name="connsiteX66" fmla="*/ 41835 w 4966447"/>
                <a:gd name="connsiteY66" fmla="*/ 1176335 h 1331723"/>
                <a:gd name="connsiteX67" fmla="*/ 59764 w 4966447"/>
                <a:gd name="connsiteY67" fmla="*/ 1122547 h 1331723"/>
                <a:gd name="connsiteX68" fmla="*/ 59764 w 4966447"/>
                <a:gd name="connsiteY68" fmla="*/ 1068758 h 1331723"/>
                <a:gd name="connsiteX69" fmla="*/ 17929 w 4966447"/>
                <a:gd name="connsiteY69" fmla="*/ 1068758 h 1331723"/>
                <a:gd name="connsiteX70" fmla="*/ 41835 w 4966447"/>
                <a:gd name="connsiteY70" fmla="*/ 1003017 h 1331723"/>
                <a:gd name="connsiteX71" fmla="*/ 47811 w 4966447"/>
                <a:gd name="connsiteY71" fmla="*/ 799817 h 1331723"/>
                <a:gd name="connsiteX72" fmla="*/ 191247 w 4966447"/>
                <a:gd name="connsiteY72" fmla="*/ 734076 h 1331723"/>
                <a:gd name="connsiteX73" fmla="*/ 246620 w 4966447"/>
                <a:gd name="connsiteY73" fmla="*/ 704597 h 1331723"/>
                <a:gd name="connsiteX74" fmla="*/ 531905 w 4966447"/>
                <a:gd name="connsiteY74" fmla="*/ 584664 h 1331723"/>
                <a:gd name="connsiteX75" fmla="*/ 914400 w 4966447"/>
                <a:gd name="connsiteY75" fmla="*/ 524900 h 1331723"/>
                <a:gd name="connsiteX76" fmla="*/ 1296894 w 4966447"/>
                <a:gd name="connsiteY76" fmla="*/ 453182 h 1331723"/>
                <a:gd name="connsiteX77" fmla="*/ 1383409 w 4966447"/>
                <a:gd name="connsiteY77" fmla="*/ 405370 h 1331723"/>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4358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88706 w 4966447"/>
                <a:gd name="connsiteY21" fmla="*/ 577241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88706 w 4966447"/>
                <a:gd name="connsiteY21" fmla="*/ 577241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49188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0923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7157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4040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14040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402541 w 4966447"/>
                <a:gd name="connsiteY2" fmla="*/ 26508 h 1331723"/>
                <a:gd name="connsiteX3" fmla="*/ 3000813 w 4966447"/>
                <a:gd name="connsiteY3" fmla="*/ 0 h 1331723"/>
                <a:gd name="connsiteX4" fmla="*/ 3687482 w 4966447"/>
                <a:gd name="connsiteY4" fmla="*/ 40805 h 1331723"/>
                <a:gd name="connsiteX5" fmla="*/ 3906718 w 4966447"/>
                <a:gd name="connsiteY5" fmla="*/ 85828 h 1331723"/>
                <a:gd name="connsiteX6" fmla="*/ 4171576 w 4966447"/>
                <a:gd name="connsiteY6" fmla="*/ 157475 h 1331723"/>
                <a:gd name="connsiteX7" fmla="*/ 4512235 w 4966447"/>
                <a:gd name="connsiteY7" fmla="*/ 285841 h 1331723"/>
                <a:gd name="connsiteX8" fmla="*/ 4703482 w 4966447"/>
                <a:gd name="connsiteY8" fmla="*/ 351582 h 1331723"/>
                <a:gd name="connsiteX9" fmla="*/ 4799105 w 4966447"/>
                <a:gd name="connsiteY9" fmla="*/ 375488 h 1331723"/>
                <a:gd name="connsiteX10" fmla="*/ 4894729 w 4966447"/>
                <a:gd name="connsiteY10" fmla="*/ 345605 h 1331723"/>
                <a:gd name="connsiteX11" fmla="*/ 4900705 w 4966447"/>
                <a:gd name="connsiteY11" fmla="*/ 381464 h 1331723"/>
                <a:gd name="connsiteX12" fmla="*/ 4888753 w 4966447"/>
                <a:gd name="connsiteY12" fmla="*/ 411347 h 1331723"/>
                <a:gd name="connsiteX13" fmla="*/ 4882776 w 4966447"/>
                <a:gd name="connsiteY13" fmla="*/ 465135 h 1331723"/>
                <a:gd name="connsiteX14" fmla="*/ 4834964 w 4966447"/>
                <a:gd name="connsiteY14" fmla="*/ 489041 h 1331723"/>
                <a:gd name="connsiteX15" fmla="*/ 4655670 w 4966447"/>
                <a:gd name="connsiteY15" fmla="*/ 506970 h 1331723"/>
                <a:gd name="connsiteX16" fmla="*/ 4595905 w 4966447"/>
                <a:gd name="connsiteY16" fmla="*/ 548805 h 1331723"/>
                <a:gd name="connsiteX17" fmla="*/ 4566023 w 4966447"/>
                <a:gd name="connsiteY17" fmla="*/ 596617 h 1331723"/>
                <a:gd name="connsiteX18" fmla="*/ 4560047 w 4966447"/>
                <a:gd name="connsiteY18" fmla="*/ 626500 h 1331723"/>
                <a:gd name="connsiteX19" fmla="*/ 4691529 w 4966447"/>
                <a:gd name="connsiteY19" fmla="*/ 638452 h 1331723"/>
                <a:gd name="connsiteX20" fmla="*/ 4900705 w 4966447"/>
                <a:gd name="connsiteY20" fmla="*/ 632476 h 1331723"/>
                <a:gd name="connsiteX21" fmla="*/ 4878006 w 4966447"/>
                <a:gd name="connsiteY21" fmla="*/ 527369 h 1331723"/>
                <a:gd name="connsiteX22" fmla="*/ 4918635 w 4966447"/>
                <a:gd name="connsiteY22" fmla="*/ 775911 h 1331723"/>
                <a:gd name="connsiteX23" fmla="*/ 4966447 w 4966447"/>
                <a:gd name="connsiteY23" fmla="*/ 841652 h 1331723"/>
                <a:gd name="connsiteX24" fmla="*/ 4966447 w 4966447"/>
                <a:gd name="connsiteY24" fmla="*/ 1044852 h 1331723"/>
                <a:gd name="connsiteX25" fmla="*/ 4924611 w 4966447"/>
                <a:gd name="connsiteY25" fmla="*/ 1134500 h 1331723"/>
                <a:gd name="connsiteX26" fmla="*/ 4811058 w 4966447"/>
                <a:gd name="connsiteY26" fmla="*/ 1176335 h 1331723"/>
                <a:gd name="connsiteX27" fmla="*/ 4560047 w 4966447"/>
                <a:gd name="connsiteY27" fmla="*/ 1242076 h 1331723"/>
                <a:gd name="connsiteX28" fmla="*/ 4440517 w 4966447"/>
                <a:gd name="connsiteY28" fmla="*/ 1248052 h 1331723"/>
                <a:gd name="connsiteX29" fmla="*/ 4430945 w 4966447"/>
                <a:gd name="connsiteY29" fmla="*/ 1092477 h 1331723"/>
                <a:gd name="connsiteX30" fmla="*/ 4399520 w 4966447"/>
                <a:gd name="connsiteY30" fmla="*/ 990347 h 1331723"/>
                <a:gd name="connsiteX31" fmla="*/ 4368800 w 4966447"/>
                <a:gd name="connsiteY31" fmla="*/ 925323 h 1331723"/>
                <a:gd name="connsiteX32" fmla="*/ 4316176 w 4966447"/>
                <a:gd name="connsiteY32" fmla="*/ 859378 h 1331723"/>
                <a:gd name="connsiteX33" fmla="*/ 4285220 w 4966447"/>
                <a:gd name="connsiteY33" fmla="*/ 818897 h 1331723"/>
                <a:gd name="connsiteX34" fmla="*/ 4186051 w 4966447"/>
                <a:gd name="connsiteY34" fmla="*/ 766246 h 1331723"/>
                <a:gd name="connsiteX35" fmla="*/ 4059001 w 4966447"/>
                <a:gd name="connsiteY35" fmla="*/ 728410 h 1331723"/>
                <a:gd name="connsiteX36" fmla="*/ 3947926 w 4966447"/>
                <a:gd name="connsiteY36" fmla="*/ 732769 h 1331723"/>
                <a:gd name="connsiteX37" fmla="*/ 3851832 w 4966447"/>
                <a:gd name="connsiteY37" fmla="*/ 754604 h 1331723"/>
                <a:gd name="connsiteX38" fmla="*/ 3768632 w 4966447"/>
                <a:gd name="connsiteY38" fmla="*/ 791273 h 1331723"/>
                <a:gd name="connsiteX39" fmla="*/ 3689908 w 4966447"/>
                <a:gd name="connsiteY39" fmla="*/ 866522 h 1331723"/>
                <a:gd name="connsiteX40" fmla="*/ 3644292 w 4966447"/>
                <a:gd name="connsiteY40" fmla="*/ 935970 h 1331723"/>
                <a:gd name="connsiteX41" fmla="*/ 3585882 w 4966447"/>
                <a:gd name="connsiteY41" fmla="*/ 1056805 h 1331723"/>
                <a:gd name="connsiteX42" fmla="*/ 3579905 w 4966447"/>
                <a:gd name="connsiteY42" fmla="*/ 1146452 h 1331723"/>
                <a:gd name="connsiteX43" fmla="*/ 3573929 w 4966447"/>
                <a:gd name="connsiteY43" fmla="*/ 1271958 h 1331723"/>
                <a:gd name="connsiteX44" fmla="*/ 3573929 w 4966447"/>
                <a:gd name="connsiteY44" fmla="*/ 1313794 h 1331723"/>
                <a:gd name="connsiteX45" fmla="*/ 3322917 w 4966447"/>
                <a:gd name="connsiteY45" fmla="*/ 1283911 h 1331723"/>
                <a:gd name="connsiteX46" fmla="*/ 2762436 w 4966447"/>
                <a:gd name="connsiteY46" fmla="*/ 1277842 h 1331723"/>
                <a:gd name="connsiteX47" fmla="*/ 1840753 w 4966447"/>
                <a:gd name="connsiteY47" fmla="*/ 1277935 h 1331723"/>
                <a:gd name="connsiteX48" fmla="*/ 1368611 w 4966447"/>
                <a:gd name="connsiteY48" fmla="*/ 1283911 h 1331723"/>
                <a:gd name="connsiteX49" fmla="*/ 1255058 w 4966447"/>
                <a:gd name="connsiteY49" fmla="*/ 1289888 h 1331723"/>
                <a:gd name="connsiteX50" fmla="*/ 1237220 w 4966447"/>
                <a:gd name="connsiteY50" fmla="*/ 1109409 h 1331723"/>
                <a:gd name="connsiteX51" fmla="*/ 1189317 w 4966447"/>
                <a:gd name="connsiteY51" fmla="*/ 921682 h 1331723"/>
                <a:gd name="connsiteX52" fmla="*/ 1083001 w 4966447"/>
                <a:gd name="connsiteY52" fmla="*/ 814105 h 1331723"/>
                <a:gd name="connsiteX53" fmla="*/ 996714 w 4966447"/>
                <a:gd name="connsiteY53" fmla="*/ 761747 h 1331723"/>
                <a:gd name="connsiteX54" fmla="*/ 866588 w 4966447"/>
                <a:gd name="connsiteY54" fmla="*/ 732768 h 1331723"/>
                <a:gd name="connsiteX55" fmla="*/ 746682 w 4966447"/>
                <a:gd name="connsiteY55" fmla="*/ 745078 h 1331723"/>
                <a:gd name="connsiteX56" fmla="*/ 623841 w 4966447"/>
                <a:gd name="connsiteY56" fmla="*/ 784083 h 1331723"/>
                <a:gd name="connsiteX57" fmla="*/ 539513 w 4966447"/>
                <a:gd name="connsiteY57" fmla="*/ 845090 h 1331723"/>
                <a:gd name="connsiteX58" fmla="*/ 473261 w 4966447"/>
                <a:gd name="connsiteY58" fmla="*/ 927704 h 1331723"/>
                <a:gd name="connsiteX59" fmla="*/ 418353 w 4966447"/>
                <a:gd name="connsiteY59" fmla="*/ 1086688 h 1331723"/>
                <a:gd name="connsiteX60" fmla="*/ 418353 w 4966447"/>
                <a:gd name="connsiteY60" fmla="*/ 1176335 h 1331723"/>
                <a:gd name="connsiteX61" fmla="*/ 418353 w 4966447"/>
                <a:gd name="connsiteY61" fmla="*/ 1289888 h 1331723"/>
                <a:gd name="connsiteX62" fmla="*/ 430305 w 4966447"/>
                <a:gd name="connsiteY62" fmla="*/ 1331723 h 1331723"/>
                <a:gd name="connsiteX63" fmla="*/ 256988 w 4966447"/>
                <a:gd name="connsiteY63" fmla="*/ 1277935 h 1331723"/>
                <a:gd name="connsiteX64" fmla="*/ 125505 w 4966447"/>
                <a:gd name="connsiteY64" fmla="*/ 1265982 h 1331723"/>
                <a:gd name="connsiteX65" fmla="*/ 11953 w 4966447"/>
                <a:gd name="connsiteY65" fmla="*/ 1242076 h 1331723"/>
                <a:gd name="connsiteX66" fmla="*/ 0 w 4966447"/>
                <a:gd name="connsiteY66" fmla="*/ 1194264 h 1331723"/>
                <a:gd name="connsiteX67" fmla="*/ 41835 w 4966447"/>
                <a:gd name="connsiteY67" fmla="*/ 1176335 h 1331723"/>
                <a:gd name="connsiteX68" fmla="*/ 59764 w 4966447"/>
                <a:gd name="connsiteY68" fmla="*/ 1122547 h 1331723"/>
                <a:gd name="connsiteX69" fmla="*/ 59764 w 4966447"/>
                <a:gd name="connsiteY69" fmla="*/ 1068758 h 1331723"/>
                <a:gd name="connsiteX70" fmla="*/ 17929 w 4966447"/>
                <a:gd name="connsiteY70" fmla="*/ 1068758 h 1331723"/>
                <a:gd name="connsiteX71" fmla="*/ 41835 w 4966447"/>
                <a:gd name="connsiteY71" fmla="*/ 1003017 h 1331723"/>
                <a:gd name="connsiteX72" fmla="*/ 47811 w 4966447"/>
                <a:gd name="connsiteY72" fmla="*/ 799817 h 1331723"/>
                <a:gd name="connsiteX73" fmla="*/ 191247 w 4966447"/>
                <a:gd name="connsiteY73" fmla="*/ 734076 h 1331723"/>
                <a:gd name="connsiteX74" fmla="*/ 246620 w 4966447"/>
                <a:gd name="connsiteY74" fmla="*/ 704597 h 1331723"/>
                <a:gd name="connsiteX75" fmla="*/ 531905 w 4966447"/>
                <a:gd name="connsiteY75" fmla="*/ 584664 h 1331723"/>
                <a:gd name="connsiteX76" fmla="*/ 914400 w 4966447"/>
                <a:gd name="connsiteY76" fmla="*/ 524900 h 1331723"/>
                <a:gd name="connsiteX77" fmla="*/ 1296894 w 4966447"/>
                <a:gd name="connsiteY77" fmla="*/ 453182 h 1331723"/>
                <a:gd name="connsiteX78" fmla="*/ 1383409 w 4966447"/>
                <a:gd name="connsiteY78" fmla="*/ 405370 h 1331723"/>
                <a:gd name="connsiteX0" fmla="*/ 1383409 w 4966447"/>
                <a:gd name="connsiteY0" fmla="*/ 405370 h 1331723"/>
                <a:gd name="connsiteX1" fmla="*/ 2026023 w 4966447"/>
                <a:gd name="connsiteY1" fmla="*/ 100570 h 1331723"/>
                <a:gd name="connsiteX2" fmla="*/ 2221402 w 4966447"/>
                <a:gd name="connsiteY2" fmla="*/ 54658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39073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39073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39073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29722 h 1331723"/>
                <a:gd name="connsiteX3" fmla="*/ 2402541 w 4966447"/>
                <a:gd name="connsiteY3" fmla="*/ 2650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29722 h 1331723"/>
                <a:gd name="connsiteX3" fmla="*/ 2443108 w 4966447"/>
                <a:gd name="connsiteY3" fmla="*/ 2453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29722 h 1331723"/>
                <a:gd name="connsiteX3" fmla="*/ 2443108 w 4966447"/>
                <a:gd name="connsiteY3" fmla="*/ 24538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405370 h 1331723"/>
                <a:gd name="connsiteX1" fmla="*/ 2026023 w 4966447"/>
                <a:gd name="connsiteY1" fmla="*/ 100570 h 1331723"/>
                <a:gd name="connsiteX2" fmla="*/ 2221402 w 4966447"/>
                <a:gd name="connsiteY2" fmla="*/ 29722 h 1331723"/>
                <a:gd name="connsiteX3" fmla="*/ 2443108 w 4966447"/>
                <a:gd name="connsiteY3" fmla="*/ 16660 h 1331723"/>
                <a:gd name="connsiteX4" fmla="*/ 3000813 w 4966447"/>
                <a:gd name="connsiteY4" fmla="*/ 0 h 1331723"/>
                <a:gd name="connsiteX5" fmla="*/ 3687482 w 4966447"/>
                <a:gd name="connsiteY5" fmla="*/ 40805 h 1331723"/>
                <a:gd name="connsiteX6" fmla="*/ 3906718 w 4966447"/>
                <a:gd name="connsiteY6" fmla="*/ 85828 h 1331723"/>
                <a:gd name="connsiteX7" fmla="*/ 4171576 w 4966447"/>
                <a:gd name="connsiteY7" fmla="*/ 157475 h 1331723"/>
                <a:gd name="connsiteX8" fmla="*/ 4512235 w 4966447"/>
                <a:gd name="connsiteY8" fmla="*/ 285841 h 1331723"/>
                <a:gd name="connsiteX9" fmla="*/ 4703482 w 4966447"/>
                <a:gd name="connsiteY9" fmla="*/ 351582 h 1331723"/>
                <a:gd name="connsiteX10" fmla="*/ 4799105 w 4966447"/>
                <a:gd name="connsiteY10" fmla="*/ 375488 h 1331723"/>
                <a:gd name="connsiteX11" fmla="*/ 4894729 w 4966447"/>
                <a:gd name="connsiteY11" fmla="*/ 345605 h 1331723"/>
                <a:gd name="connsiteX12" fmla="*/ 4900705 w 4966447"/>
                <a:gd name="connsiteY12" fmla="*/ 381464 h 1331723"/>
                <a:gd name="connsiteX13" fmla="*/ 4888753 w 4966447"/>
                <a:gd name="connsiteY13" fmla="*/ 411347 h 1331723"/>
                <a:gd name="connsiteX14" fmla="*/ 4882776 w 4966447"/>
                <a:gd name="connsiteY14" fmla="*/ 465135 h 1331723"/>
                <a:gd name="connsiteX15" fmla="*/ 4834964 w 4966447"/>
                <a:gd name="connsiteY15" fmla="*/ 489041 h 1331723"/>
                <a:gd name="connsiteX16" fmla="*/ 4655670 w 4966447"/>
                <a:gd name="connsiteY16" fmla="*/ 506970 h 1331723"/>
                <a:gd name="connsiteX17" fmla="*/ 4595905 w 4966447"/>
                <a:gd name="connsiteY17" fmla="*/ 548805 h 1331723"/>
                <a:gd name="connsiteX18" fmla="*/ 4566023 w 4966447"/>
                <a:gd name="connsiteY18" fmla="*/ 596617 h 1331723"/>
                <a:gd name="connsiteX19" fmla="*/ 4560047 w 4966447"/>
                <a:gd name="connsiteY19" fmla="*/ 626500 h 1331723"/>
                <a:gd name="connsiteX20" fmla="*/ 4691529 w 4966447"/>
                <a:gd name="connsiteY20" fmla="*/ 638452 h 1331723"/>
                <a:gd name="connsiteX21" fmla="*/ 4900705 w 4966447"/>
                <a:gd name="connsiteY21" fmla="*/ 632476 h 1331723"/>
                <a:gd name="connsiteX22" fmla="*/ 4878006 w 4966447"/>
                <a:gd name="connsiteY22" fmla="*/ 527369 h 1331723"/>
                <a:gd name="connsiteX23" fmla="*/ 4918635 w 4966447"/>
                <a:gd name="connsiteY23" fmla="*/ 775911 h 1331723"/>
                <a:gd name="connsiteX24" fmla="*/ 4966447 w 4966447"/>
                <a:gd name="connsiteY24" fmla="*/ 841652 h 1331723"/>
                <a:gd name="connsiteX25" fmla="*/ 4966447 w 4966447"/>
                <a:gd name="connsiteY25" fmla="*/ 1044852 h 1331723"/>
                <a:gd name="connsiteX26" fmla="*/ 4924611 w 4966447"/>
                <a:gd name="connsiteY26" fmla="*/ 1134500 h 1331723"/>
                <a:gd name="connsiteX27" fmla="*/ 4811058 w 4966447"/>
                <a:gd name="connsiteY27" fmla="*/ 1176335 h 1331723"/>
                <a:gd name="connsiteX28" fmla="*/ 4560047 w 4966447"/>
                <a:gd name="connsiteY28" fmla="*/ 1242076 h 1331723"/>
                <a:gd name="connsiteX29" fmla="*/ 4440517 w 4966447"/>
                <a:gd name="connsiteY29" fmla="*/ 1248052 h 1331723"/>
                <a:gd name="connsiteX30" fmla="*/ 4430945 w 4966447"/>
                <a:gd name="connsiteY30" fmla="*/ 1092477 h 1331723"/>
                <a:gd name="connsiteX31" fmla="*/ 4399520 w 4966447"/>
                <a:gd name="connsiteY31" fmla="*/ 990347 h 1331723"/>
                <a:gd name="connsiteX32" fmla="*/ 4368800 w 4966447"/>
                <a:gd name="connsiteY32" fmla="*/ 925323 h 1331723"/>
                <a:gd name="connsiteX33" fmla="*/ 4316176 w 4966447"/>
                <a:gd name="connsiteY33" fmla="*/ 859378 h 1331723"/>
                <a:gd name="connsiteX34" fmla="*/ 4285220 w 4966447"/>
                <a:gd name="connsiteY34" fmla="*/ 818897 h 1331723"/>
                <a:gd name="connsiteX35" fmla="*/ 4186051 w 4966447"/>
                <a:gd name="connsiteY35" fmla="*/ 766246 h 1331723"/>
                <a:gd name="connsiteX36" fmla="*/ 4059001 w 4966447"/>
                <a:gd name="connsiteY36" fmla="*/ 728410 h 1331723"/>
                <a:gd name="connsiteX37" fmla="*/ 3947926 w 4966447"/>
                <a:gd name="connsiteY37" fmla="*/ 732769 h 1331723"/>
                <a:gd name="connsiteX38" fmla="*/ 3851832 w 4966447"/>
                <a:gd name="connsiteY38" fmla="*/ 754604 h 1331723"/>
                <a:gd name="connsiteX39" fmla="*/ 3768632 w 4966447"/>
                <a:gd name="connsiteY39" fmla="*/ 791273 h 1331723"/>
                <a:gd name="connsiteX40" fmla="*/ 3689908 w 4966447"/>
                <a:gd name="connsiteY40" fmla="*/ 866522 h 1331723"/>
                <a:gd name="connsiteX41" fmla="*/ 3644292 w 4966447"/>
                <a:gd name="connsiteY41" fmla="*/ 935970 h 1331723"/>
                <a:gd name="connsiteX42" fmla="*/ 3585882 w 4966447"/>
                <a:gd name="connsiteY42" fmla="*/ 1056805 h 1331723"/>
                <a:gd name="connsiteX43" fmla="*/ 3579905 w 4966447"/>
                <a:gd name="connsiteY43" fmla="*/ 1146452 h 1331723"/>
                <a:gd name="connsiteX44" fmla="*/ 3573929 w 4966447"/>
                <a:gd name="connsiteY44" fmla="*/ 1271958 h 1331723"/>
                <a:gd name="connsiteX45" fmla="*/ 3573929 w 4966447"/>
                <a:gd name="connsiteY45" fmla="*/ 1313794 h 1331723"/>
                <a:gd name="connsiteX46" fmla="*/ 3322917 w 4966447"/>
                <a:gd name="connsiteY46" fmla="*/ 1283911 h 1331723"/>
                <a:gd name="connsiteX47" fmla="*/ 2762436 w 4966447"/>
                <a:gd name="connsiteY47" fmla="*/ 1277842 h 1331723"/>
                <a:gd name="connsiteX48" fmla="*/ 1840753 w 4966447"/>
                <a:gd name="connsiteY48" fmla="*/ 1277935 h 1331723"/>
                <a:gd name="connsiteX49" fmla="*/ 1368611 w 4966447"/>
                <a:gd name="connsiteY49" fmla="*/ 1283911 h 1331723"/>
                <a:gd name="connsiteX50" fmla="*/ 1255058 w 4966447"/>
                <a:gd name="connsiteY50" fmla="*/ 1289888 h 1331723"/>
                <a:gd name="connsiteX51" fmla="*/ 1237220 w 4966447"/>
                <a:gd name="connsiteY51" fmla="*/ 1109409 h 1331723"/>
                <a:gd name="connsiteX52" fmla="*/ 1189317 w 4966447"/>
                <a:gd name="connsiteY52" fmla="*/ 921682 h 1331723"/>
                <a:gd name="connsiteX53" fmla="*/ 1083001 w 4966447"/>
                <a:gd name="connsiteY53" fmla="*/ 814105 h 1331723"/>
                <a:gd name="connsiteX54" fmla="*/ 996714 w 4966447"/>
                <a:gd name="connsiteY54" fmla="*/ 761747 h 1331723"/>
                <a:gd name="connsiteX55" fmla="*/ 866588 w 4966447"/>
                <a:gd name="connsiteY55" fmla="*/ 732768 h 1331723"/>
                <a:gd name="connsiteX56" fmla="*/ 746682 w 4966447"/>
                <a:gd name="connsiteY56" fmla="*/ 745078 h 1331723"/>
                <a:gd name="connsiteX57" fmla="*/ 623841 w 4966447"/>
                <a:gd name="connsiteY57" fmla="*/ 784083 h 1331723"/>
                <a:gd name="connsiteX58" fmla="*/ 539513 w 4966447"/>
                <a:gd name="connsiteY58" fmla="*/ 845090 h 1331723"/>
                <a:gd name="connsiteX59" fmla="*/ 473261 w 4966447"/>
                <a:gd name="connsiteY59" fmla="*/ 927704 h 1331723"/>
                <a:gd name="connsiteX60" fmla="*/ 418353 w 4966447"/>
                <a:gd name="connsiteY60" fmla="*/ 1086688 h 1331723"/>
                <a:gd name="connsiteX61" fmla="*/ 418353 w 4966447"/>
                <a:gd name="connsiteY61" fmla="*/ 1176335 h 1331723"/>
                <a:gd name="connsiteX62" fmla="*/ 418353 w 4966447"/>
                <a:gd name="connsiteY62" fmla="*/ 1289888 h 1331723"/>
                <a:gd name="connsiteX63" fmla="*/ 430305 w 4966447"/>
                <a:gd name="connsiteY63" fmla="*/ 1331723 h 1331723"/>
                <a:gd name="connsiteX64" fmla="*/ 256988 w 4966447"/>
                <a:gd name="connsiteY64" fmla="*/ 1277935 h 1331723"/>
                <a:gd name="connsiteX65" fmla="*/ 125505 w 4966447"/>
                <a:gd name="connsiteY65" fmla="*/ 1265982 h 1331723"/>
                <a:gd name="connsiteX66" fmla="*/ 11953 w 4966447"/>
                <a:gd name="connsiteY66" fmla="*/ 1242076 h 1331723"/>
                <a:gd name="connsiteX67" fmla="*/ 0 w 4966447"/>
                <a:gd name="connsiteY67" fmla="*/ 1194264 h 1331723"/>
                <a:gd name="connsiteX68" fmla="*/ 41835 w 4966447"/>
                <a:gd name="connsiteY68" fmla="*/ 1176335 h 1331723"/>
                <a:gd name="connsiteX69" fmla="*/ 59764 w 4966447"/>
                <a:gd name="connsiteY69" fmla="*/ 1122547 h 1331723"/>
                <a:gd name="connsiteX70" fmla="*/ 59764 w 4966447"/>
                <a:gd name="connsiteY70" fmla="*/ 1068758 h 1331723"/>
                <a:gd name="connsiteX71" fmla="*/ 17929 w 4966447"/>
                <a:gd name="connsiteY71" fmla="*/ 1068758 h 1331723"/>
                <a:gd name="connsiteX72" fmla="*/ 41835 w 4966447"/>
                <a:gd name="connsiteY72" fmla="*/ 1003017 h 1331723"/>
                <a:gd name="connsiteX73" fmla="*/ 47811 w 4966447"/>
                <a:gd name="connsiteY73" fmla="*/ 799817 h 1331723"/>
                <a:gd name="connsiteX74" fmla="*/ 191247 w 4966447"/>
                <a:gd name="connsiteY74" fmla="*/ 734076 h 1331723"/>
                <a:gd name="connsiteX75" fmla="*/ 246620 w 4966447"/>
                <a:gd name="connsiteY75" fmla="*/ 704597 h 1331723"/>
                <a:gd name="connsiteX76" fmla="*/ 531905 w 4966447"/>
                <a:gd name="connsiteY76" fmla="*/ 584664 h 1331723"/>
                <a:gd name="connsiteX77" fmla="*/ 914400 w 4966447"/>
                <a:gd name="connsiteY77" fmla="*/ 524900 h 1331723"/>
                <a:gd name="connsiteX78" fmla="*/ 1296894 w 4966447"/>
                <a:gd name="connsiteY78" fmla="*/ 453182 h 1331723"/>
                <a:gd name="connsiteX79" fmla="*/ 1383409 w 4966447"/>
                <a:gd name="connsiteY79" fmla="*/ 405370 h 1331723"/>
                <a:gd name="connsiteX0" fmla="*/ 1383409 w 4966447"/>
                <a:gd name="connsiteY0" fmla="*/ 397492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383409 w 4966447"/>
                <a:gd name="connsiteY79" fmla="*/ 397492 h 1323845"/>
                <a:gd name="connsiteX0" fmla="*/ 1383409 w 4966447"/>
                <a:gd name="connsiteY0" fmla="*/ 397492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383409 w 4966447"/>
                <a:gd name="connsiteY79" fmla="*/ 397492 h 1323845"/>
                <a:gd name="connsiteX0" fmla="*/ 1383409 w 4966447"/>
                <a:gd name="connsiteY0" fmla="*/ 397492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383409 w 4966447"/>
                <a:gd name="connsiteY79" fmla="*/ 397492 h 1323845"/>
                <a:gd name="connsiteX0" fmla="*/ 1435687 w 4966447"/>
                <a:gd name="connsiteY0" fmla="*/ 378749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35687 w 4966447"/>
                <a:gd name="connsiteY79" fmla="*/ 378749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78006 w 4966447"/>
                <a:gd name="connsiteY22" fmla="*/ 519491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79922 w 4966447"/>
                <a:gd name="connsiteY79" fmla="*/ 357663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83257 w 4966447"/>
                <a:gd name="connsiteY22" fmla="*/ 578178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79922 w 4966447"/>
                <a:gd name="connsiteY79" fmla="*/ 357663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83257 w 4966447"/>
                <a:gd name="connsiteY22" fmla="*/ 578178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79922 w 4966447"/>
                <a:gd name="connsiteY79" fmla="*/ 357663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883257 w 4966447"/>
                <a:gd name="connsiteY22" fmla="*/ 578178 h 1323845"/>
                <a:gd name="connsiteX23" fmla="*/ 4918635 w 4966447"/>
                <a:gd name="connsiteY23" fmla="*/ 768033 h 1323845"/>
                <a:gd name="connsiteX24" fmla="*/ 4966447 w 4966447"/>
                <a:gd name="connsiteY24" fmla="*/ 833774 h 1323845"/>
                <a:gd name="connsiteX25" fmla="*/ 4966447 w 4966447"/>
                <a:gd name="connsiteY25" fmla="*/ 1036974 h 1323845"/>
                <a:gd name="connsiteX26" fmla="*/ 4924611 w 4966447"/>
                <a:gd name="connsiteY26" fmla="*/ 1126622 h 1323845"/>
                <a:gd name="connsiteX27" fmla="*/ 4811058 w 4966447"/>
                <a:gd name="connsiteY27" fmla="*/ 1168457 h 1323845"/>
                <a:gd name="connsiteX28" fmla="*/ 4560047 w 4966447"/>
                <a:gd name="connsiteY28" fmla="*/ 1234198 h 1323845"/>
                <a:gd name="connsiteX29" fmla="*/ 4440517 w 4966447"/>
                <a:gd name="connsiteY29" fmla="*/ 1240174 h 1323845"/>
                <a:gd name="connsiteX30" fmla="*/ 4430945 w 4966447"/>
                <a:gd name="connsiteY30" fmla="*/ 1084599 h 1323845"/>
                <a:gd name="connsiteX31" fmla="*/ 4399520 w 4966447"/>
                <a:gd name="connsiteY31" fmla="*/ 982469 h 1323845"/>
                <a:gd name="connsiteX32" fmla="*/ 4368800 w 4966447"/>
                <a:gd name="connsiteY32" fmla="*/ 917445 h 1323845"/>
                <a:gd name="connsiteX33" fmla="*/ 4316176 w 4966447"/>
                <a:gd name="connsiteY33" fmla="*/ 851500 h 1323845"/>
                <a:gd name="connsiteX34" fmla="*/ 4285220 w 4966447"/>
                <a:gd name="connsiteY34" fmla="*/ 811019 h 1323845"/>
                <a:gd name="connsiteX35" fmla="*/ 4186051 w 4966447"/>
                <a:gd name="connsiteY35" fmla="*/ 758368 h 1323845"/>
                <a:gd name="connsiteX36" fmla="*/ 4059001 w 4966447"/>
                <a:gd name="connsiteY36" fmla="*/ 720532 h 1323845"/>
                <a:gd name="connsiteX37" fmla="*/ 3947926 w 4966447"/>
                <a:gd name="connsiteY37" fmla="*/ 724891 h 1323845"/>
                <a:gd name="connsiteX38" fmla="*/ 3851832 w 4966447"/>
                <a:gd name="connsiteY38" fmla="*/ 746726 h 1323845"/>
                <a:gd name="connsiteX39" fmla="*/ 3768632 w 4966447"/>
                <a:gd name="connsiteY39" fmla="*/ 783395 h 1323845"/>
                <a:gd name="connsiteX40" fmla="*/ 3689908 w 4966447"/>
                <a:gd name="connsiteY40" fmla="*/ 858644 h 1323845"/>
                <a:gd name="connsiteX41" fmla="*/ 3644292 w 4966447"/>
                <a:gd name="connsiteY41" fmla="*/ 928092 h 1323845"/>
                <a:gd name="connsiteX42" fmla="*/ 3585882 w 4966447"/>
                <a:gd name="connsiteY42" fmla="*/ 1048927 h 1323845"/>
                <a:gd name="connsiteX43" fmla="*/ 3579905 w 4966447"/>
                <a:gd name="connsiteY43" fmla="*/ 1138574 h 1323845"/>
                <a:gd name="connsiteX44" fmla="*/ 3573929 w 4966447"/>
                <a:gd name="connsiteY44" fmla="*/ 1264080 h 1323845"/>
                <a:gd name="connsiteX45" fmla="*/ 3573929 w 4966447"/>
                <a:gd name="connsiteY45" fmla="*/ 1305916 h 1323845"/>
                <a:gd name="connsiteX46" fmla="*/ 3322917 w 4966447"/>
                <a:gd name="connsiteY46" fmla="*/ 1276033 h 1323845"/>
                <a:gd name="connsiteX47" fmla="*/ 2762436 w 4966447"/>
                <a:gd name="connsiteY47" fmla="*/ 1269964 h 1323845"/>
                <a:gd name="connsiteX48" fmla="*/ 1840753 w 4966447"/>
                <a:gd name="connsiteY48" fmla="*/ 1270057 h 1323845"/>
                <a:gd name="connsiteX49" fmla="*/ 1368611 w 4966447"/>
                <a:gd name="connsiteY49" fmla="*/ 1276033 h 1323845"/>
                <a:gd name="connsiteX50" fmla="*/ 1255058 w 4966447"/>
                <a:gd name="connsiteY50" fmla="*/ 1282010 h 1323845"/>
                <a:gd name="connsiteX51" fmla="*/ 1237220 w 4966447"/>
                <a:gd name="connsiteY51" fmla="*/ 1101531 h 1323845"/>
                <a:gd name="connsiteX52" fmla="*/ 1189317 w 4966447"/>
                <a:gd name="connsiteY52" fmla="*/ 913804 h 1323845"/>
                <a:gd name="connsiteX53" fmla="*/ 1083001 w 4966447"/>
                <a:gd name="connsiteY53" fmla="*/ 806227 h 1323845"/>
                <a:gd name="connsiteX54" fmla="*/ 996714 w 4966447"/>
                <a:gd name="connsiteY54" fmla="*/ 753869 h 1323845"/>
                <a:gd name="connsiteX55" fmla="*/ 866588 w 4966447"/>
                <a:gd name="connsiteY55" fmla="*/ 724890 h 1323845"/>
                <a:gd name="connsiteX56" fmla="*/ 746682 w 4966447"/>
                <a:gd name="connsiteY56" fmla="*/ 737200 h 1323845"/>
                <a:gd name="connsiteX57" fmla="*/ 623841 w 4966447"/>
                <a:gd name="connsiteY57" fmla="*/ 776205 h 1323845"/>
                <a:gd name="connsiteX58" fmla="*/ 539513 w 4966447"/>
                <a:gd name="connsiteY58" fmla="*/ 837212 h 1323845"/>
                <a:gd name="connsiteX59" fmla="*/ 473261 w 4966447"/>
                <a:gd name="connsiteY59" fmla="*/ 919826 h 1323845"/>
                <a:gd name="connsiteX60" fmla="*/ 418353 w 4966447"/>
                <a:gd name="connsiteY60" fmla="*/ 1078810 h 1323845"/>
                <a:gd name="connsiteX61" fmla="*/ 418353 w 4966447"/>
                <a:gd name="connsiteY61" fmla="*/ 1168457 h 1323845"/>
                <a:gd name="connsiteX62" fmla="*/ 418353 w 4966447"/>
                <a:gd name="connsiteY62" fmla="*/ 1282010 h 1323845"/>
                <a:gd name="connsiteX63" fmla="*/ 430305 w 4966447"/>
                <a:gd name="connsiteY63" fmla="*/ 1323845 h 1323845"/>
                <a:gd name="connsiteX64" fmla="*/ 256988 w 4966447"/>
                <a:gd name="connsiteY64" fmla="*/ 1270057 h 1323845"/>
                <a:gd name="connsiteX65" fmla="*/ 125505 w 4966447"/>
                <a:gd name="connsiteY65" fmla="*/ 1258104 h 1323845"/>
                <a:gd name="connsiteX66" fmla="*/ 11953 w 4966447"/>
                <a:gd name="connsiteY66" fmla="*/ 1234198 h 1323845"/>
                <a:gd name="connsiteX67" fmla="*/ 0 w 4966447"/>
                <a:gd name="connsiteY67" fmla="*/ 1186386 h 1323845"/>
                <a:gd name="connsiteX68" fmla="*/ 41835 w 4966447"/>
                <a:gd name="connsiteY68" fmla="*/ 1168457 h 1323845"/>
                <a:gd name="connsiteX69" fmla="*/ 59764 w 4966447"/>
                <a:gd name="connsiteY69" fmla="*/ 1114669 h 1323845"/>
                <a:gd name="connsiteX70" fmla="*/ 59764 w 4966447"/>
                <a:gd name="connsiteY70" fmla="*/ 1060880 h 1323845"/>
                <a:gd name="connsiteX71" fmla="*/ 17929 w 4966447"/>
                <a:gd name="connsiteY71" fmla="*/ 1060880 h 1323845"/>
                <a:gd name="connsiteX72" fmla="*/ 41835 w 4966447"/>
                <a:gd name="connsiteY72" fmla="*/ 995139 h 1323845"/>
                <a:gd name="connsiteX73" fmla="*/ 47811 w 4966447"/>
                <a:gd name="connsiteY73" fmla="*/ 791939 h 1323845"/>
                <a:gd name="connsiteX74" fmla="*/ 191247 w 4966447"/>
                <a:gd name="connsiteY74" fmla="*/ 726198 h 1323845"/>
                <a:gd name="connsiteX75" fmla="*/ 246620 w 4966447"/>
                <a:gd name="connsiteY75" fmla="*/ 696719 h 1323845"/>
                <a:gd name="connsiteX76" fmla="*/ 531905 w 4966447"/>
                <a:gd name="connsiteY76" fmla="*/ 576786 h 1323845"/>
                <a:gd name="connsiteX77" fmla="*/ 914400 w 4966447"/>
                <a:gd name="connsiteY77" fmla="*/ 517022 h 1323845"/>
                <a:gd name="connsiteX78" fmla="*/ 1296894 w 4966447"/>
                <a:gd name="connsiteY78" fmla="*/ 445304 h 1323845"/>
                <a:gd name="connsiteX79" fmla="*/ 1479922 w 4966447"/>
                <a:gd name="connsiteY79" fmla="*/ 357663 h 1323845"/>
                <a:gd name="connsiteX0" fmla="*/ 1479922 w 4966447"/>
                <a:gd name="connsiteY0" fmla="*/ 357663 h 1323845"/>
                <a:gd name="connsiteX1" fmla="*/ 2026023 w 4966447"/>
                <a:gd name="connsiteY1" fmla="*/ 92692 h 1323845"/>
                <a:gd name="connsiteX2" fmla="*/ 2221402 w 4966447"/>
                <a:gd name="connsiteY2" fmla="*/ 21844 h 1323845"/>
                <a:gd name="connsiteX3" fmla="*/ 2443108 w 4966447"/>
                <a:gd name="connsiteY3" fmla="*/ 8782 h 1323845"/>
                <a:gd name="connsiteX4" fmla="*/ 3142800 w 4966447"/>
                <a:gd name="connsiteY4" fmla="*/ 0 h 1323845"/>
                <a:gd name="connsiteX5" fmla="*/ 3687482 w 4966447"/>
                <a:gd name="connsiteY5" fmla="*/ 32927 h 1323845"/>
                <a:gd name="connsiteX6" fmla="*/ 3906718 w 4966447"/>
                <a:gd name="connsiteY6" fmla="*/ 77950 h 1323845"/>
                <a:gd name="connsiteX7" fmla="*/ 4171576 w 4966447"/>
                <a:gd name="connsiteY7" fmla="*/ 149597 h 1323845"/>
                <a:gd name="connsiteX8" fmla="*/ 4512235 w 4966447"/>
                <a:gd name="connsiteY8" fmla="*/ 277963 h 1323845"/>
                <a:gd name="connsiteX9" fmla="*/ 4703482 w 4966447"/>
                <a:gd name="connsiteY9" fmla="*/ 343704 h 1323845"/>
                <a:gd name="connsiteX10" fmla="*/ 4799105 w 4966447"/>
                <a:gd name="connsiteY10" fmla="*/ 367610 h 1323845"/>
                <a:gd name="connsiteX11" fmla="*/ 4894729 w 4966447"/>
                <a:gd name="connsiteY11" fmla="*/ 337727 h 1323845"/>
                <a:gd name="connsiteX12" fmla="*/ 4900705 w 4966447"/>
                <a:gd name="connsiteY12" fmla="*/ 373586 h 1323845"/>
                <a:gd name="connsiteX13" fmla="*/ 4888753 w 4966447"/>
                <a:gd name="connsiteY13" fmla="*/ 403469 h 1323845"/>
                <a:gd name="connsiteX14" fmla="*/ 4882776 w 4966447"/>
                <a:gd name="connsiteY14" fmla="*/ 457257 h 1323845"/>
                <a:gd name="connsiteX15" fmla="*/ 4834964 w 4966447"/>
                <a:gd name="connsiteY15" fmla="*/ 481163 h 1323845"/>
                <a:gd name="connsiteX16" fmla="*/ 4655670 w 4966447"/>
                <a:gd name="connsiteY16" fmla="*/ 499092 h 1323845"/>
                <a:gd name="connsiteX17" fmla="*/ 4595905 w 4966447"/>
                <a:gd name="connsiteY17" fmla="*/ 540927 h 1323845"/>
                <a:gd name="connsiteX18" fmla="*/ 4566023 w 4966447"/>
                <a:gd name="connsiteY18" fmla="*/ 588739 h 1323845"/>
                <a:gd name="connsiteX19" fmla="*/ 4560047 w 4966447"/>
                <a:gd name="connsiteY19" fmla="*/ 618622 h 1323845"/>
                <a:gd name="connsiteX20" fmla="*/ 4691529 w 4966447"/>
                <a:gd name="connsiteY20" fmla="*/ 630574 h 1323845"/>
                <a:gd name="connsiteX21" fmla="*/ 4900705 w 4966447"/>
                <a:gd name="connsiteY21" fmla="*/ 624598 h 1323845"/>
                <a:gd name="connsiteX22" fmla="*/ 4918635 w 4966447"/>
                <a:gd name="connsiteY22" fmla="*/ 768033 h 1323845"/>
                <a:gd name="connsiteX23" fmla="*/ 4966447 w 4966447"/>
                <a:gd name="connsiteY23" fmla="*/ 833774 h 1323845"/>
                <a:gd name="connsiteX24" fmla="*/ 4966447 w 4966447"/>
                <a:gd name="connsiteY24" fmla="*/ 1036974 h 1323845"/>
                <a:gd name="connsiteX25" fmla="*/ 4924611 w 4966447"/>
                <a:gd name="connsiteY25" fmla="*/ 1126622 h 1323845"/>
                <a:gd name="connsiteX26" fmla="*/ 4811058 w 4966447"/>
                <a:gd name="connsiteY26" fmla="*/ 1168457 h 1323845"/>
                <a:gd name="connsiteX27" fmla="*/ 4560047 w 4966447"/>
                <a:gd name="connsiteY27" fmla="*/ 1234198 h 1323845"/>
                <a:gd name="connsiteX28" fmla="*/ 4440517 w 4966447"/>
                <a:gd name="connsiteY28" fmla="*/ 1240174 h 1323845"/>
                <a:gd name="connsiteX29" fmla="*/ 4430945 w 4966447"/>
                <a:gd name="connsiteY29" fmla="*/ 1084599 h 1323845"/>
                <a:gd name="connsiteX30" fmla="*/ 4399520 w 4966447"/>
                <a:gd name="connsiteY30" fmla="*/ 982469 h 1323845"/>
                <a:gd name="connsiteX31" fmla="*/ 4368800 w 4966447"/>
                <a:gd name="connsiteY31" fmla="*/ 917445 h 1323845"/>
                <a:gd name="connsiteX32" fmla="*/ 4316176 w 4966447"/>
                <a:gd name="connsiteY32" fmla="*/ 851500 h 1323845"/>
                <a:gd name="connsiteX33" fmla="*/ 4285220 w 4966447"/>
                <a:gd name="connsiteY33" fmla="*/ 811019 h 1323845"/>
                <a:gd name="connsiteX34" fmla="*/ 4186051 w 4966447"/>
                <a:gd name="connsiteY34" fmla="*/ 758368 h 1323845"/>
                <a:gd name="connsiteX35" fmla="*/ 4059001 w 4966447"/>
                <a:gd name="connsiteY35" fmla="*/ 720532 h 1323845"/>
                <a:gd name="connsiteX36" fmla="*/ 3947926 w 4966447"/>
                <a:gd name="connsiteY36" fmla="*/ 724891 h 1323845"/>
                <a:gd name="connsiteX37" fmla="*/ 3851832 w 4966447"/>
                <a:gd name="connsiteY37" fmla="*/ 746726 h 1323845"/>
                <a:gd name="connsiteX38" fmla="*/ 3768632 w 4966447"/>
                <a:gd name="connsiteY38" fmla="*/ 783395 h 1323845"/>
                <a:gd name="connsiteX39" fmla="*/ 3689908 w 4966447"/>
                <a:gd name="connsiteY39" fmla="*/ 858644 h 1323845"/>
                <a:gd name="connsiteX40" fmla="*/ 3644292 w 4966447"/>
                <a:gd name="connsiteY40" fmla="*/ 928092 h 1323845"/>
                <a:gd name="connsiteX41" fmla="*/ 3585882 w 4966447"/>
                <a:gd name="connsiteY41" fmla="*/ 1048927 h 1323845"/>
                <a:gd name="connsiteX42" fmla="*/ 3579905 w 4966447"/>
                <a:gd name="connsiteY42" fmla="*/ 1138574 h 1323845"/>
                <a:gd name="connsiteX43" fmla="*/ 3573929 w 4966447"/>
                <a:gd name="connsiteY43" fmla="*/ 1264080 h 1323845"/>
                <a:gd name="connsiteX44" fmla="*/ 3573929 w 4966447"/>
                <a:gd name="connsiteY44" fmla="*/ 1305916 h 1323845"/>
                <a:gd name="connsiteX45" fmla="*/ 3322917 w 4966447"/>
                <a:gd name="connsiteY45" fmla="*/ 1276033 h 1323845"/>
                <a:gd name="connsiteX46" fmla="*/ 2762436 w 4966447"/>
                <a:gd name="connsiteY46" fmla="*/ 1269964 h 1323845"/>
                <a:gd name="connsiteX47" fmla="*/ 1840753 w 4966447"/>
                <a:gd name="connsiteY47" fmla="*/ 1270057 h 1323845"/>
                <a:gd name="connsiteX48" fmla="*/ 1368611 w 4966447"/>
                <a:gd name="connsiteY48" fmla="*/ 1276033 h 1323845"/>
                <a:gd name="connsiteX49" fmla="*/ 1255058 w 4966447"/>
                <a:gd name="connsiteY49" fmla="*/ 1282010 h 1323845"/>
                <a:gd name="connsiteX50" fmla="*/ 1237220 w 4966447"/>
                <a:gd name="connsiteY50" fmla="*/ 1101531 h 1323845"/>
                <a:gd name="connsiteX51" fmla="*/ 1189317 w 4966447"/>
                <a:gd name="connsiteY51" fmla="*/ 913804 h 1323845"/>
                <a:gd name="connsiteX52" fmla="*/ 1083001 w 4966447"/>
                <a:gd name="connsiteY52" fmla="*/ 806227 h 1323845"/>
                <a:gd name="connsiteX53" fmla="*/ 996714 w 4966447"/>
                <a:gd name="connsiteY53" fmla="*/ 753869 h 1323845"/>
                <a:gd name="connsiteX54" fmla="*/ 866588 w 4966447"/>
                <a:gd name="connsiteY54" fmla="*/ 724890 h 1323845"/>
                <a:gd name="connsiteX55" fmla="*/ 746682 w 4966447"/>
                <a:gd name="connsiteY55" fmla="*/ 737200 h 1323845"/>
                <a:gd name="connsiteX56" fmla="*/ 623841 w 4966447"/>
                <a:gd name="connsiteY56" fmla="*/ 776205 h 1323845"/>
                <a:gd name="connsiteX57" fmla="*/ 539513 w 4966447"/>
                <a:gd name="connsiteY57" fmla="*/ 837212 h 1323845"/>
                <a:gd name="connsiteX58" fmla="*/ 473261 w 4966447"/>
                <a:gd name="connsiteY58" fmla="*/ 919826 h 1323845"/>
                <a:gd name="connsiteX59" fmla="*/ 418353 w 4966447"/>
                <a:gd name="connsiteY59" fmla="*/ 1078810 h 1323845"/>
                <a:gd name="connsiteX60" fmla="*/ 418353 w 4966447"/>
                <a:gd name="connsiteY60" fmla="*/ 1168457 h 1323845"/>
                <a:gd name="connsiteX61" fmla="*/ 418353 w 4966447"/>
                <a:gd name="connsiteY61" fmla="*/ 1282010 h 1323845"/>
                <a:gd name="connsiteX62" fmla="*/ 430305 w 4966447"/>
                <a:gd name="connsiteY62" fmla="*/ 1323845 h 1323845"/>
                <a:gd name="connsiteX63" fmla="*/ 256988 w 4966447"/>
                <a:gd name="connsiteY63" fmla="*/ 1270057 h 1323845"/>
                <a:gd name="connsiteX64" fmla="*/ 125505 w 4966447"/>
                <a:gd name="connsiteY64" fmla="*/ 1258104 h 1323845"/>
                <a:gd name="connsiteX65" fmla="*/ 11953 w 4966447"/>
                <a:gd name="connsiteY65" fmla="*/ 1234198 h 1323845"/>
                <a:gd name="connsiteX66" fmla="*/ 0 w 4966447"/>
                <a:gd name="connsiteY66" fmla="*/ 1186386 h 1323845"/>
                <a:gd name="connsiteX67" fmla="*/ 41835 w 4966447"/>
                <a:gd name="connsiteY67" fmla="*/ 1168457 h 1323845"/>
                <a:gd name="connsiteX68" fmla="*/ 59764 w 4966447"/>
                <a:gd name="connsiteY68" fmla="*/ 1114669 h 1323845"/>
                <a:gd name="connsiteX69" fmla="*/ 59764 w 4966447"/>
                <a:gd name="connsiteY69" fmla="*/ 1060880 h 1323845"/>
                <a:gd name="connsiteX70" fmla="*/ 17929 w 4966447"/>
                <a:gd name="connsiteY70" fmla="*/ 1060880 h 1323845"/>
                <a:gd name="connsiteX71" fmla="*/ 41835 w 4966447"/>
                <a:gd name="connsiteY71" fmla="*/ 995139 h 1323845"/>
                <a:gd name="connsiteX72" fmla="*/ 47811 w 4966447"/>
                <a:gd name="connsiteY72" fmla="*/ 791939 h 1323845"/>
                <a:gd name="connsiteX73" fmla="*/ 191247 w 4966447"/>
                <a:gd name="connsiteY73" fmla="*/ 726198 h 1323845"/>
                <a:gd name="connsiteX74" fmla="*/ 246620 w 4966447"/>
                <a:gd name="connsiteY74" fmla="*/ 696719 h 1323845"/>
                <a:gd name="connsiteX75" fmla="*/ 531905 w 4966447"/>
                <a:gd name="connsiteY75" fmla="*/ 576786 h 1323845"/>
                <a:gd name="connsiteX76" fmla="*/ 914400 w 4966447"/>
                <a:gd name="connsiteY76" fmla="*/ 517022 h 1323845"/>
                <a:gd name="connsiteX77" fmla="*/ 1296894 w 4966447"/>
                <a:gd name="connsiteY77" fmla="*/ 445304 h 1323845"/>
                <a:gd name="connsiteX78" fmla="*/ 1479922 w 4966447"/>
                <a:gd name="connsiteY78" fmla="*/ 357663 h 132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4966447" h="1323845">
                  <a:moveTo>
                    <a:pt x="1479922" y="357663"/>
                  </a:moveTo>
                  <a:lnTo>
                    <a:pt x="2026023" y="92692"/>
                  </a:lnTo>
                  <a:cubicBezTo>
                    <a:pt x="2165688" y="34240"/>
                    <a:pt x="2158649" y="34188"/>
                    <a:pt x="2221402" y="21844"/>
                  </a:cubicBezTo>
                  <a:cubicBezTo>
                    <a:pt x="2294856" y="12617"/>
                    <a:pt x="2313206" y="11983"/>
                    <a:pt x="2443108" y="8782"/>
                  </a:cubicBezTo>
                  <a:lnTo>
                    <a:pt x="3142800" y="0"/>
                  </a:lnTo>
                  <a:cubicBezTo>
                    <a:pt x="3395354" y="9006"/>
                    <a:pt x="3505921" y="21951"/>
                    <a:pt x="3687482" y="32927"/>
                  </a:cubicBezTo>
                  <a:lnTo>
                    <a:pt x="3906718" y="77950"/>
                  </a:lnTo>
                  <a:lnTo>
                    <a:pt x="4171576" y="149597"/>
                  </a:lnTo>
                  <a:lnTo>
                    <a:pt x="4512235" y="277963"/>
                  </a:lnTo>
                  <a:lnTo>
                    <a:pt x="4703482" y="343704"/>
                  </a:lnTo>
                  <a:lnTo>
                    <a:pt x="4799105" y="367610"/>
                  </a:lnTo>
                  <a:lnTo>
                    <a:pt x="4894729" y="337727"/>
                  </a:lnTo>
                  <a:lnTo>
                    <a:pt x="4900705" y="373586"/>
                  </a:lnTo>
                  <a:lnTo>
                    <a:pt x="4888753" y="403469"/>
                  </a:lnTo>
                  <a:lnTo>
                    <a:pt x="4882776" y="457257"/>
                  </a:lnTo>
                  <a:lnTo>
                    <a:pt x="4834964" y="481163"/>
                  </a:lnTo>
                  <a:lnTo>
                    <a:pt x="4655670" y="499092"/>
                  </a:lnTo>
                  <a:lnTo>
                    <a:pt x="4595905" y="540927"/>
                  </a:lnTo>
                  <a:lnTo>
                    <a:pt x="4566023" y="588739"/>
                  </a:lnTo>
                  <a:lnTo>
                    <a:pt x="4560047" y="618622"/>
                  </a:lnTo>
                  <a:lnTo>
                    <a:pt x="4691529" y="630574"/>
                  </a:lnTo>
                  <a:lnTo>
                    <a:pt x="4900705" y="624598"/>
                  </a:lnTo>
                  <a:cubicBezTo>
                    <a:pt x="4938556" y="647508"/>
                    <a:pt x="4907678" y="733170"/>
                    <a:pt x="4918635" y="768033"/>
                  </a:cubicBezTo>
                  <a:lnTo>
                    <a:pt x="4966447" y="833774"/>
                  </a:lnTo>
                  <a:lnTo>
                    <a:pt x="4966447" y="1036974"/>
                  </a:lnTo>
                  <a:lnTo>
                    <a:pt x="4924611" y="1126622"/>
                  </a:lnTo>
                  <a:lnTo>
                    <a:pt x="4811058" y="1168457"/>
                  </a:lnTo>
                  <a:lnTo>
                    <a:pt x="4560047" y="1234198"/>
                  </a:lnTo>
                  <a:lnTo>
                    <a:pt x="4440517" y="1240174"/>
                  </a:lnTo>
                  <a:lnTo>
                    <a:pt x="4430945" y="1084599"/>
                  </a:lnTo>
                  <a:lnTo>
                    <a:pt x="4399520" y="982469"/>
                  </a:lnTo>
                  <a:lnTo>
                    <a:pt x="4368800" y="917445"/>
                  </a:lnTo>
                  <a:lnTo>
                    <a:pt x="4316176" y="851500"/>
                  </a:lnTo>
                  <a:lnTo>
                    <a:pt x="4285220" y="811019"/>
                  </a:lnTo>
                  <a:lnTo>
                    <a:pt x="4186051" y="758368"/>
                  </a:lnTo>
                  <a:lnTo>
                    <a:pt x="4059001" y="720532"/>
                  </a:lnTo>
                  <a:lnTo>
                    <a:pt x="3947926" y="724891"/>
                  </a:lnTo>
                  <a:lnTo>
                    <a:pt x="3851832" y="746726"/>
                  </a:lnTo>
                  <a:lnTo>
                    <a:pt x="3768632" y="783395"/>
                  </a:lnTo>
                  <a:lnTo>
                    <a:pt x="3689908" y="858644"/>
                  </a:lnTo>
                  <a:lnTo>
                    <a:pt x="3644292" y="928092"/>
                  </a:lnTo>
                  <a:lnTo>
                    <a:pt x="3585882" y="1048927"/>
                  </a:lnTo>
                  <a:lnTo>
                    <a:pt x="3579905" y="1138574"/>
                  </a:lnTo>
                  <a:lnTo>
                    <a:pt x="3573929" y="1264080"/>
                  </a:lnTo>
                  <a:lnTo>
                    <a:pt x="3573929" y="1305916"/>
                  </a:lnTo>
                  <a:lnTo>
                    <a:pt x="3322917" y="1276033"/>
                  </a:lnTo>
                  <a:lnTo>
                    <a:pt x="2762436" y="1269964"/>
                  </a:lnTo>
                  <a:lnTo>
                    <a:pt x="1840753" y="1270057"/>
                  </a:lnTo>
                  <a:lnTo>
                    <a:pt x="1368611" y="1276033"/>
                  </a:lnTo>
                  <a:lnTo>
                    <a:pt x="1255058" y="1282010"/>
                  </a:lnTo>
                  <a:cubicBezTo>
                    <a:pt x="1231572" y="1252926"/>
                    <a:pt x="1248177" y="1162899"/>
                    <a:pt x="1237220" y="1101531"/>
                  </a:cubicBezTo>
                  <a:cubicBezTo>
                    <a:pt x="1245313" y="1040163"/>
                    <a:pt x="1210654" y="965403"/>
                    <a:pt x="1189317" y="913804"/>
                  </a:cubicBezTo>
                  <a:lnTo>
                    <a:pt x="1083001" y="806227"/>
                  </a:lnTo>
                  <a:lnTo>
                    <a:pt x="996714" y="753869"/>
                  </a:lnTo>
                  <a:lnTo>
                    <a:pt x="866588" y="724890"/>
                  </a:lnTo>
                  <a:lnTo>
                    <a:pt x="746682" y="737200"/>
                  </a:lnTo>
                  <a:lnTo>
                    <a:pt x="623841" y="776205"/>
                  </a:lnTo>
                  <a:lnTo>
                    <a:pt x="539513" y="837212"/>
                  </a:lnTo>
                  <a:lnTo>
                    <a:pt x="473261" y="919826"/>
                  </a:lnTo>
                  <a:lnTo>
                    <a:pt x="418353" y="1078810"/>
                  </a:lnTo>
                  <a:lnTo>
                    <a:pt x="418353" y="1168457"/>
                  </a:lnTo>
                  <a:lnTo>
                    <a:pt x="418353" y="1282010"/>
                  </a:lnTo>
                  <a:lnTo>
                    <a:pt x="430305" y="1323845"/>
                  </a:lnTo>
                  <a:lnTo>
                    <a:pt x="256988" y="1270057"/>
                  </a:lnTo>
                  <a:lnTo>
                    <a:pt x="125505" y="1258104"/>
                  </a:lnTo>
                  <a:lnTo>
                    <a:pt x="11953" y="1234198"/>
                  </a:lnTo>
                  <a:lnTo>
                    <a:pt x="0" y="1186386"/>
                  </a:lnTo>
                  <a:lnTo>
                    <a:pt x="41835" y="1168457"/>
                  </a:lnTo>
                  <a:lnTo>
                    <a:pt x="59764" y="1114669"/>
                  </a:lnTo>
                  <a:lnTo>
                    <a:pt x="59764" y="1060880"/>
                  </a:lnTo>
                  <a:lnTo>
                    <a:pt x="17929" y="1060880"/>
                  </a:lnTo>
                  <a:lnTo>
                    <a:pt x="41835" y="995139"/>
                  </a:lnTo>
                  <a:lnTo>
                    <a:pt x="47811" y="791939"/>
                  </a:lnTo>
                  <a:lnTo>
                    <a:pt x="191247" y="726198"/>
                  </a:lnTo>
                  <a:lnTo>
                    <a:pt x="246620" y="696719"/>
                  </a:lnTo>
                  <a:lnTo>
                    <a:pt x="531905" y="576786"/>
                  </a:lnTo>
                  <a:lnTo>
                    <a:pt x="914400" y="517022"/>
                  </a:lnTo>
                  <a:lnTo>
                    <a:pt x="1296894" y="445304"/>
                  </a:lnTo>
                  <a:lnTo>
                    <a:pt x="1479922" y="357663"/>
                  </a:lnTo>
                  <a:close/>
                </a:path>
              </a:pathLst>
            </a:custGeom>
            <a:grpFill/>
            <a:ln w="28575">
              <a:solidFill>
                <a:schemeClr val="accent6">
                  <a:lumMod val="75000"/>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0DE92A23-7A02-4548-B453-00FBBD51F011}"/>
                </a:ext>
              </a:extLst>
            </p:cNvPr>
            <p:cNvSpPr/>
            <p:nvPr/>
          </p:nvSpPr>
          <p:spPr>
            <a:xfrm>
              <a:off x="2515573" y="3414713"/>
              <a:ext cx="673424" cy="599308"/>
            </a:xfrm>
            <a:prstGeom prst="ellipse">
              <a:avLst/>
            </a:prstGeom>
            <a:grpFill/>
            <a:ln w="38100">
              <a:solidFill>
                <a:schemeClr val="accent6">
                  <a:lumMod val="75000"/>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F7D9D4DC-6174-417C-A9DF-F972E42D3755}"/>
                </a:ext>
              </a:extLst>
            </p:cNvPr>
            <p:cNvSpPr/>
            <p:nvPr/>
          </p:nvSpPr>
          <p:spPr>
            <a:xfrm>
              <a:off x="5698778" y="3414713"/>
              <a:ext cx="673424" cy="599308"/>
            </a:xfrm>
            <a:prstGeom prst="ellipse">
              <a:avLst/>
            </a:prstGeom>
            <a:grpFill/>
            <a:ln w="38100">
              <a:solidFill>
                <a:schemeClr val="accent6">
                  <a:lumMod val="75000"/>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Freeform: Shape 24">
              <a:extLst>
                <a:ext uri="{FF2B5EF4-FFF2-40B4-BE49-F238E27FC236}">
                  <a16:creationId xmlns:a16="http://schemas.microsoft.com/office/drawing/2014/main" id="{CA41CB68-6BDC-4C91-83B1-A201D5D5808F}"/>
                </a:ext>
              </a:extLst>
            </p:cNvPr>
            <p:cNvSpPr/>
            <p:nvPr/>
          </p:nvSpPr>
          <p:spPr>
            <a:xfrm>
              <a:off x="2246432" y="3203443"/>
              <a:ext cx="491296" cy="211269"/>
            </a:xfrm>
            <a:custGeom>
              <a:avLst/>
              <a:gdLst>
                <a:gd name="connsiteX0" fmla="*/ 0 w 438150"/>
                <a:gd name="connsiteY0" fmla="*/ 178594 h 178594"/>
                <a:gd name="connsiteX1" fmla="*/ 333375 w 438150"/>
                <a:gd name="connsiteY1" fmla="*/ 26194 h 178594"/>
                <a:gd name="connsiteX2" fmla="*/ 428625 w 438150"/>
                <a:gd name="connsiteY2" fmla="*/ 0 h 178594"/>
                <a:gd name="connsiteX3" fmla="*/ 438150 w 438150"/>
                <a:gd name="connsiteY3" fmla="*/ 88106 h 178594"/>
                <a:gd name="connsiteX4" fmla="*/ 421481 w 438150"/>
                <a:gd name="connsiteY4" fmla="*/ 147637 h 178594"/>
                <a:gd name="connsiteX5" fmla="*/ 278606 w 438150"/>
                <a:gd name="connsiteY5" fmla="*/ 161925 h 178594"/>
                <a:gd name="connsiteX6" fmla="*/ 0 w 438150"/>
                <a:gd name="connsiteY6" fmla="*/ 178594 h 178594"/>
                <a:gd name="connsiteX0" fmla="*/ 0 w 438150"/>
                <a:gd name="connsiteY0" fmla="*/ 178594 h 178594"/>
                <a:gd name="connsiteX1" fmla="*/ 107156 w 438150"/>
                <a:gd name="connsiteY1" fmla="*/ 123825 h 178594"/>
                <a:gd name="connsiteX2" fmla="*/ 333375 w 438150"/>
                <a:gd name="connsiteY2" fmla="*/ 26194 h 178594"/>
                <a:gd name="connsiteX3" fmla="*/ 428625 w 438150"/>
                <a:gd name="connsiteY3" fmla="*/ 0 h 178594"/>
                <a:gd name="connsiteX4" fmla="*/ 438150 w 438150"/>
                <a:gd name="connsiteY4" fmla="*/ 88106 h 178594"/>
                <a:gd name="connsiteX5" fmla="*/ 421481 w 438150"/>
                <a:gd name="connsiteY5" fmla="*/ 147637 h 178594"/>
                <a:gd name="connsiteX6" fmla="*/ 278606 w 438150"/>
                <a:gd name="connsiteY6" fmla="*/ 161925 h 178594"/>
                <a:gd name="connsiteX7" fmla="*/ 0 w 438150"/>
                <a:gd name="connsiteY7" fmla="*/ 178594 h 178594"/>
                <a:gd name="connsiteX0" fmla="*/ 0 w 438150"/>
                <a:gd name="connsiteY0" fmla="*/ 178594 h 178594"/>
                <a:gd name="connsiteX1" fmla="*/ 107156 w 438150"/>
                <a:gd name="connsiteY1" fmla="*/ 123825 h 178594"/>
                <a:gd name="connsiteX2" fmla="*/ 333375 w 438150"/>
                <a:gd name="connsiteY2" fmla="*/ 26194 h 178594"/>
                <a:gd name="connsiteX3" fmla="*/ 428625 w 438150"/>
                <a:gd name="connsiteY3" fmla="*/ 0 h 178594"/>
                <a:gd name="connsiteX4" fmla="*/ 438150 w 438150"/>
                <a:gd name="connsiteY4" fmla="*/ 88106 h 178594"/>
                <a:gd name="connsiteX5" fmla="*/ 421481 w 438150"/>
                <a:gd name="connsiteY5" fmla="*/ 147637 h 178594"/>
                <a:gd name="connsiteX6" fmla="*/ 278606 w 438150"/>
                <a:gd name="connsiteY6" fmla="*/ 161925 h 178594"/>
                <a:gd name="connsiteX7" fmla="*/ 128587 w 438150"/>
                <a:gd name="connsiteY7" fmla="*/ 173831 h 178594"/>
                <a:gd name="connsiteX8" fmla="*/ 0 w 438150"/>
                <a:gd name="connsiteY8" fmla="*/ 178594 h 178594"/>
                <a:gd name="connsiteX0" fmla="*/ 0 w 395287"/>
                <a:gd name="connsiteY0" fmla="*/ 178594 h 178594"/>
                <a:gd name="connsiteX1" fmla="*/ 64293 w 395287"/>
                <a:gd name="connsiteY1" fmla="*/ 123825 h 178594"/>
                <a:gd name="connsiteX2" fmla="*/ 290512 w 395287"/>
                <a:gd name="connsiteY2" fmla="*/ 26194 h 178594"/>
                <a:gd name="connsiteX3" fmla="*/ 385762 w 395287"/>
                <a:gd name="connsiteY3" fmla="*/ 0 h 178594"/>
                <a:gd name="connsiteX4" fmla="*/ 395287 w 395287"/>
                <a:gd name="connsiteY4" fmla="*/ 88106 h 178594"/>
                <a:gd name="connsiteX5" fmla="*/ 378618 w 395287"/>
                <a:gd name="connsiteY5" fmla="*/ 147637 h 178594"/>
                <a:gd name="connsiteX6" fmla="*/ 235743 w 395287"/>
                <a:gd name="connsiteY6" fmla="*/ 161925 h 178594"/>
                <a:gd name="connsiteX7" fmla="*/ 85724 w 395287"/>
                <a:gd name="connsiteY7" fmla="*/ 173831 h 178594"/>
                <a:gd name="connsiteX8" fmla="*/ 0 w 395287"/>
                <a:gd name="connsiteY8" fmla="*/ 178594 h 178594"/>
                <a:gd name="connsiteX0" fmla="*/ 0 w 395287"/>
                <a:gd name="connsiteY0" fmla="*/ 178594 h 197643"/>
                <a:gd name="connsiteX1" fmla="*/ 64293 w 395287"/>
                <a:gd name="connsiteY1" fmla="*/ 123825 h 197643"/>
                <a:gd name="connsiteX2" fmla="*/ 290512 w 395287"/>
                <a:gd name="connsiteY2" fmla="*/ 26194 h 197643"/>
                <a:gd name="connsiteX3" fmla="*/ 385762 w 395287"/>
                <a:gd name="connsiteY3" fmla="*/ 0 h 197643"/>
                <a:gd name="connsiteX4" fmla="*/ 395287 w 395287"/>
                <a:gd name="connsiteY4" fmla="*/ 88106 h 197643"/>
                <a:gd name="connsiteX5" fmla="*/ 378618 w 395287"/>
                <a:gd name="connsiteY5" fmla="*/ 147637 h 197643"/>
                <a:gd name="connsiteX6" fmla="*/ 235743 w 395287"/>
                <a:gd name="connsiteY6" fmla="*/ 161925 h 197643"/>
                <a:gd name="connsiteX7" fmla="*/ 85724 w 395287"/>
                <a:gd name="connsiteY7" fmla="*/ 197643 h 197643"/>
                <a:gd name="connsiteX8" fmla="*/ 0 w 395287"/>
                <a:gd name="connsiteY8" fmla="*/ 178594 h 197643"/>
                <a:gd name="connsiteX0" fmla="*/ 0 w 404812"/>
                <a:gd name="connsiteY0" fmla="*/ 164306 h 197643"/>
                <a:gd name="connsiteX1" fmla="*/ 73818 w 404812"/>
                <a:gd name="connsiteY1" fmla="*/ 123825 h 197643"/>
                <a:gd name="connsiteX2" fmla="*/ 300037 w 404812"/>
                <a:gd name="connsiteY2" fmla="*/ 26194 h 197643"/>
                <a:gd name="connsiteX3" fmla="*/ 395287 w 404812"/>
                <a:gd name="connsiteY3" fmla="*/ 0 h 197643"/>
                <a:gd name="connsiteX4" fmla="*/ 404812 w 404812"/>
                <a:gd name="connsiteY4" fmla="*/ 88106 h 197643"/>
                <a:gd name="connsiteX5" fmla="*/ 388143 w 404812"/>
                <a:gd name="connsiteY5" fmla="*/ 147637 h 197643"/>
                <a:gd name="connsiteX6" fmla="*/ 245268 w 404812"/>
                <a:gd name="connsiteY6" fmla="*/ 161925 h 197643"/>
                <a:gd name="connsiteX7" fmla="*/ 95249 w 404812"/>
                <a:gd name="connsiteY7" fmla="*/ 197643 h 197643"/>
                <a:gd name="connsiteX8" fmla="*/ 0 w 404812"/>
                <a:gd name="connsiteY8" fmla="*/ 164306 h 197643"/>
                <a:gd name="connsiteX0" fmla="*/ 0 w 385762"/>
                <a:gd name="connsiteY0" fmla="*/ 164306 h 197643"/>
                <a:gd name="connsiteX1" fmla="*/ 54768 w 385762"/>
                <a:gd name="connsiteY1" fmla="*/ 123825 h 197643"/>
                <a:gd name="connsiteX2" fmla="*/ 280987 w 385762"/>
                <a:gd name="connsiteY2" fmla="*/ 26194 h 197643"/>
                <a:gd name="connsiteX3" fmla="*/ 376237 w 385762"/>
                <a:gd name="connsiteY3" fmla="*/ 0 h 197643"/>
                <a:gd name="connsiteX4" fmla="*/ 385762 w 385762"/>
                <a:gd name="connsiteY4" fmla="*/ 88106 h 197643"/>
                <a:gd name="connsiteX5" fmla="*/ 369093 w 385762"/>
                <a:gd name="connsiteY5" fmla="*/ 147637 h 197643"/>
                <a:gd name="connsiteX6" fmla="*/ 226218 w 385762"/>
                <a:gd name="connsiteY6" fmla="*/ 161925 h 197643"/>
                <a:gd name="connsiteX7" fmla="*/ 76199 w 385762"/>
                <a:gd name="connsiteY7" fmla="*/ 197643 h 197643"/>
                <a:gd name="connsiteX8" fmla="*/ 0 w 385762"/>
                <a:gd name="connsiteY8" fmla="*/ 164306 h 197643"/>
                <a:gd name="connsiteX0" fmla="*/ 0 w 385762"/>
                <a:gd name="connsiteY0" fmla="*/ 164306 h 197643"/>
                <a:gd name="connsiteX1" fmla="*/ 54768 w 385762"/>
                <a:gd name="connsiteY1" fmla="*/ 123825 h 197643"/>
                <a:gd name="connsiteX2" fmla="*/ 280987 w 385762"/>
                <a:gd name="connsiteY2" fmla="*/ 26194 h 197643"/>
                <a:gd name="connsiteX3" fmla="*/ 376237 w 385762"/>
                <a:gd name="connsiteY3" fmla="*/ 0 h 197643"/>
                <a:gd name="connsiteX4" fmla="*/ 385762 w 385762"/>
                <a:gd name="connsiteY4" fmla="*/ 88106 h 197643"/>
                <a:gd name="connsiteX5" fmla="*/ 347662 w 385762"/>
                <a:gd name="connsiteY5" fmla="*/ 121443 h 197643"/>
                <a:gd name="connsiteX6" fmla="*/ 226218 w 385762"/>
                <a:gd name="connsiteY6" fmla="*/ 161925 h 197643"/>
                <a:gd name="connsiteX7" fmla="*/ 76199 w 385762"/>
                <a:gd name="connsiteY7" fmla="*/ 197643 h 197643"/>
                <a:gd name="connsiteX8" fmla="*/ 0 w 385762"/>
                <a:gd name="connsiteY8" fmla="*/ 164306 h 197643"/>
                <a:gd name="connsiteX0" fmla="*/ 0 w 385762"/>
                <a:gd name="connsiteY0" fmla="*/ 164306 h 197643"/>
                <a:gd name="connsiteX1" fmla="*/ 54768 w 385762"/>
                <a:gd name="connsiteY1" fmla="*/ 123825 h 197643"/>
                <a:gd name="connsiteX2" fmla="*/ 280987 w 385762"/>
                <a:gd name="connsiteY2" fmla="*/ 26194 h 197643"/>
                <a:gd name="connsiteX3" fmla="*/ 376237 w 385762"/>
                <a:gd name="connsiteY3" fmla="*/ 0 h 197643"/>
                <a:gd name="connsiteX4" fmla="*/ 380999 w 385762"/>
                <a:gd name="connsiteY4" fmla="*/ 38100 h 197643"/>
                <a:gd name="connsiteX5" fmla="*/ 385762 w 385762"/>
                <a:gd name="connsiteY5" fmla="*/ 88106 h 197643"/>
                <a:gd name="connsiteX6" fmla="*/ 347662 w 385762"/>
                <a:gd name="connsiteY6" fmla="*/ 121443 h 197643"/>
                <a:gd name="connsiteX7" fmla="*/ 226218 w 385762"/>
                <a:gd name="connsiteY7" fmla="*/ 161925 h 197643"/>
                <a:gd name="connsiteX8" fmla="*/ 76199 w 385762"/>
                <a:gd name="connsiteY8" fmla="*/ 197643 h 197643"/>
                <a:gd name="connsiteX9" fmla="*/ 0 w 385762"/>
                <a:gd name="connsiteY9" fmla="*/ 164306 h 197643"/>
                <a:gd name="connsiteX0" fmla="*/ 0 w 428624"/>
                <a:gd name="connsiteY0" fmla="*/ 173831 h 207168"/>
                <a:gd name="connsiteX1" fmla="*/ 54768 w 428624"/>
                <a:gd name="connsiteY1" fmla="*/ 133350 h 207168"/>
                <a:gd name="connsiteX2" fmla="*/ 280987 w 428624"/>
                <a:gd name="connsiteY2" fmla="*/ 35719 h 207168"/>
                <a:gd name="connsiteX3" fmla="*/ 428624 w 428624"/>
                <a:gd name="connsiteY3" fmla="*/ 0 h 207168"/>
                <a:gd name="connsiteX4" fmla="*/ 380999 w 428624"/>
                <a:gd name="connsiteY4" fmla="*/ 47625 h 207168"/>
                <a:gd name="connsiteX5" fmla="*/ 385762 w 428624"/>
                <a:gd name="connsiteY5" fmla="*/ 97631 h 207168"/>
                <a:gd name="connsiteX6" fmla="*/ 347662 w 428624"/>
                <a:gd name="connsiteY6" fmla="*/ 130968 h 207168"/>
                <a:gd name="connsiteX7" fmla="*/ 226218 w 428624"/>
                <a:gd name="connsiteY7" fmla="*/ 171450 h 207168"/>
                <a:gd name="connsiteX8" fmla="*/ 76199 w 428624"/>
                <a:gd name="connsiteY8" fmla="*/ 207168 h 207168"/>
                <a:gd name="connsiteX9" fmla="*/ 0 w 428624"/>
                <a:gd name="connsiteY9" fmla="*/ 173831 h 207168"/>
                <a:gd name="connsiteX0" fmla="*/ 0 w 428624"/>
                <a:gd name="connsiteY0" fmla="*/ 173831 h 207168"/>
                <a:gd name="connsiteX1" fmla="*/ 54768 w 428624"/>
                <a:gd name="connsiteY1" fmla="*/ 133350 h 207168"/>
                <a:gd name="connsiteX2" fmla="*/ 280987 w 428624"/>
                <a:gd name="connsiteY2" fmla="*/ 35719 h 207168"/>
                <a:gd name="connsiteX3" fmla="*/ 428624 w 428624"/>
                <a:gd name="connsiteY3" fmla="*/ 0 h 207168"/>
                <a:gd name="connsiteX4" fmla="*/ 428624 w 428624"/>
                <a:gd name="connsiteY4" fmla="*/ 47625 h 207168"/>
                <a:gd name="connsiteX5" fmla="*/ 385762 w 428624"/>
                <a:gd name="connsiteY5" fmla="*/ 97631 h 207168"/>
                <a:gd name="connsiteX6" fmla="*/ 347662 w 428624"/>
                <a:gd name="connsiteY6" fmla="*/ 130968 h 207168"/>
                <a:gd name="connsiteX7" fmla="*/ 226218 w 428624"/>
                <a:gd name="connsiteY7" fmla="*/ 171450 h 207168"/>
                <a:gd name="connsiteX8" fmla="*/ 76199 w 428624"/>
                <a:gd name="connsiteY8" fmla="*/ 207168 h 207168"/>
                <a:gd name="connsiteX9" fmla="*/ 0 w 428624"/>
                <a:gd name="connsiteY9" fmla="*/ 173831 h 207168"/>
                <a:gd name="connsiteX0" fmla="*/ 0 w 428624"/>
                <a:gd name="connsiteY0" fmla="*/ 173831 h 207168"/>
                <a:gd name="connsiteX1" fmla="*/ 54768 w 428624"/>
                <a:gd name="connsiteY1" fmla="*/ 133350 h 207168"/>
                <a:gd name="connsiteX2" fmla="*/ 280987 w 428624"/>
                <a:gd name="connsiteY2" fmla="*/ 35719 h 207168"/>
                <a:gd name="connsiteX3" fmla="*/ 428624 w 428624"/>
                <a:gd name="connsiteY3" fmla="*/ 0 h 207168"/>
                <a:gd name="connsiteX4" fmla="*/ 428624 w 428624"/>
                <a:gd name="connsiteY4" fmla="*/ 47625 h 207168"/>
                <a:gd name="connsiteX5" fmla="*/ 385762 w 428624"/>
                <a:gd name="connsiteY5" fmla="*/ 97631 h 207168"/>
                <a:gd name="connsiteX6" fmla="*/ 338137 w 428624"/>
                <a:gd name="connsiteY6" fmla="*/ 104774 h 207168"/>
                <a:gd name="connsiteX7" fmla="*/ 226218 w 428624"/>
                <a:gd name="connsiteY7" fmla="*/ 171450 h 207168"/>
                <a:gd name="connsiteX8" fmla="*/ 76199 w 428624"/>
                <a:gd name="connsiteY8" fmla="*/ 207168 h 207168"/>
                <a:gd name="connsiteX9" fmla="*/ 0 w 428624"/>
                <a:gd name="connsiteY9" fmla="*/ 173831 h 207168"/>
                <a:gd name="connsiteX0" fmla="*/ 0 w 428624"/>
                <a:gd name="connsiteY0" fmla="*/ 173831 h 207168"/>
                <a:gd name="connsiteX1" fmla="*/ 54768 w 428624"/>
                <a:gd name="connsiteY1" fmla="*/ 133350 h 207168"/>
                <a:gd name="connsiteX2" fmla="*/ 280987 w 428624"/>
                <a:gd name="connsiteY2" fmla="*/ 35719 h 207168"/>
                <a:gd name="connsiteX3" fmla="*/ 428624 w 428624"/>
                <a:gd name="connsiteY3" fmla="*/ 0 h 207168"/>
                <a:gd name="connsiteX4" fmla="*/ 428624 w 428624"/>
                <a:gd name="connsiteY4" fmla="*/ 47625 h 207168"/>
                <a:gd name="connsiteX5" fmla="*/ 385762 w 428624"/>
                <a:gd name="connsiteY5" fmla="*/ 97631 h 207168"/>
                <a:gd name="connsiteX6" fmla="*/ 343488 w 428624"/>
                <a:gd name="connsiteY6" fmla="*/ 120359 h 207168"/>
                <a:gd name="connsiteX7" fmla="*/ 226218 w 428624"/>
                <a:gd name="connsiteY7" fmla="*/ 171450 h 207168"/>
                <a:gd name="connsiteX8" fmla="*/ 76199 w 428624"/>
                <a:gd name="connsiteY8" fmla="*/ 207168 h 207168"/>
                <a:gd name="connsiteX9" fmla="*/ 0 w 428624"/>
                <a:gd name="connsiteY9" fmla="*/ 173831 h 207168"/>
                <a:gd name="connsiteX0" fmla="*/ 0 w 482126"/>
                <a:gd name="connsiteY0" fmla="*/ 173831 h 207168"/>
                <a:gd name="connsiteX1" fmla="*/ 54768 w 482126"/>
                <a:gd name="connsiteY1" fmla="*/ 133350 h 207168"/>
                <a:gd name="connsiteX2" fmla="*/ 280987 w 482126"/>
                <a:gd name="connsiteY2" fmla="*/ 35719 h 207168"/>
                <a:gd name="connsiteX3" fmla="*/ 428624 w 482126"/>
                <a:gd name="connsiteY3" fmla="*/ 0 h 207168"/>
                <a:gd name="connsiteX4" fmla="*/ 482126 w 482126"/>
                <a:gd name="connsiteY4" fmla="*/ 44508 h 207168"/>
                <a:gd name="connsiteX5" fmla="*/ 385762 w 482126"/>
                <a:gd name="connsiteY5" fmla="*/ 97631 h 207168"/>
                <a:gd name="connsiteX6" fmla="*/ 343488 w 482126"/>
                <a:gd name="connsiteY6" fmla="*/ 120359 h 207168"/>
                <a:gd name="connsiteX7" fmla="*/ 226218 w 482126"/>
                <a:gd name="connsiteY7" fmla="*/ 171450 h 207168"/>
                <a:gd name="connsiteX8" fmla="*/ 76199 w 482126"/>
                <a:gd name="connsiteY8" fmla="*/ 207168 h 207168"/>
                <a:gd name="connsiteX9" fmla="*/ 0 w 482126"/>
                <a:gd name="connsiteY9" fmla="*/ 173831 h 207168"/>
                <a:gd name="connsiteX0" fmla="*/ 0 w 508877"/>
                <a:gd name="connsiteY0" fmla="*/ 176948 h 210285"/>
                <a:gd name="connsiteX1" fmla="*/ 54768 w 508877"/>
                <a:gd name="connsiteY1" fmla="*/ 136467 h 210285"/>
                <a:gd name="connsiteX2" fmla="*/ 280987 w 508877"/>
                <a:gd name="connsiteY2" fmla="*/ 38836 h 210285"/>
                <a:gd name="connsiteX3" fmla="*/ 508877 w 508877"/>
                <a:gd name="connsiteY3" fmla="*/ 0 h 210285"/>
                <a:gd name="connsiteX4" fmla="*/ 482126 w 508877"/>
                <a:gd name="connsiteY4" fmla="*/ 47625 h 210285"/>
                <a:gd name="connsiteX5" fmla="*/ 385762 w 508877"/>
                <a:gd name="connsiteY5" fmla="*/ 100748 h 210285"/>
                <a:gd name="connsiteX6" fmla="*/ 343488 w 508877"/>
                <a:gd name="connsiteY6" fmla="*/ 123476 h 210285"/>
                <a:gd name="connsiteX7" fmla="*/ 226218 w 508877"/>
                <a:gd name="connsiteY7" fmla="*/ 174567 h 210285"/>
                <a:gd name="connsiteX8" fmla="*/ 76199 w 508877"/>
                <a:gd name="connsiteY8" fmla="*/ 210285 h 210285"/>
                <a:gd name="connsiteX9" fmla="*/ 0 w 508877"/>
                <a:gd name="connsiteY9" fmla="*/ 176948 h 210285"/>
                <a:gd name="connsiteX0" fmla="*/ 0 w 508877"/>
                <a:gd name="connsiteY0" fmla="*/ 177640 h 210977"/>
                <a:gd name="connsiteX1" fmla="*/ 54768 w 508877"/>
                <a:gd name="connsiteY1" fmla="*/ 137159 h 210977"/>
                <a:gd name="connsiteX2" fmla="*/ 280987 w 508877"/>
                <a:gd name="connsiteY2" fmla="*/ 39528 h 210977"/>
                <a:gd name="connsiteX3" fmla="*/ 508877 w 508877"/>
                <a:gd name="connsiteY3" fmla="*/ 692 h 210977"/>
                <a:gd name="connsiteX4" fmla="*/ 482126 w 508877"/>
                <a:gd name="connsiteY4" fmla="*/ 48317 h 210977"/>
                <a:gd name="connsiteX5" fmla="*/ 385762 w 508877"/>
                <a:gd name="connsiteY5" fmla="*/ 101440 h 210977"/>
                <a:gd name="connsiteX6" fmla="*/ 343488 w 508877"/>
                <a:gd name="connsiteY6" fmla="*/ 124168 h 210977"/>
                <a:gd name="connsiteX7" fmla="*/ 226218 w 508877"/>
                <a:gd name="connsiteY7" fmla="*/ 175259 h 210977"/>
                <a:gd name="connsiteX8" fmla="*/ 76199 w 508877"/>
                <a:gd name="connsiteY8" fmla="*/ 210977 h 210977"/>
                <a:gd name="connsiteX9" fmla="*/ 0 w 508877"/>
                <a:gd name="connsiteY9" fmla="*/ 177640 h 210977"/>
                <a:gd name="connsiteX0" fmla="*/ 0 w 508877"/>
                <a:gd name="connsiteY0" fmla="*/ 177540 h 210877"/>
                <a:gd name="connsiteX1" fmla="*/ 54768 w 508877"/>
                <a:gd name="connsiteY1" fmla="*/ 137059 h 210877"/>
                <a:gd name="connsiteX2" fmla="*/ 286337 w 508877"/>
                <a:gd name="connsiteY2" fmla="*/ 45662 h 210877"/>
                <a:gd name="connsiteX3" fmla="*/ 508877 w 508877"/>
                <a:gd name="connsiteY3" fmla="*/ 592 h 210877"/>
                <a:gd name="connsiteX4" fmla="*/ 482126 w 508877"/>
                <a:gd name="connsiteY4" fmla="*/ 48217 h 210877"/>
                <a:gd name="connsiteX5" fmla="*/ 385762 w 508877"/>
                <a:gd name="connsiteY5" fmla="*/ 101340 h 210877"/>
                <a:gd name="connsiteX6" fmla="*/ 343488 w 508877"/>
                <a:gd name="connsiteY6" fmla="*/ 124068 h 210877"/>
                <a:gd name="connsiteX7" fmla="*/ 226218 w 508877"/>
                <a:gd name="connsiteY7" fmla="*/ 175159 h 210877"/>
                <a:gd name="connsiteX8" fmla="*/ 76199 w 508877"/>
                <a:gd name="connsiteY8" fmla="*/ 210877 h 210877"/>
                <a:gd name="connsiteX9" fmla="*/ 0 w 508877"/>
                <a:gd name="connsiteY9" fmla="*/ 177540 h 210877"/>
                <a:gd name="connsiteX0" fmla="*/ 0 w 508877"/>
                <a:gd name="connsiteY0" fmla="*/ 177932 h 211269"/>
                <a:gd name="connsiteX1" fmla="*/ 54768 w 508877"/>
                <a:gd name="connsiteY1" fmla="*/ 137451 h 211269"/>
                <a:gd name="connsiteX2" fmla="*/ 333215 w 508877"/>
                <a:gd name="connsiteY2" fmla="*/ 28985 h 211269"/>
                <a:gd name="connsiteX3" fmla="*/ 508877 w 508877"/>
                <a:gd name="connsiteY3" fmla="*/ 984 h 211269"/>
                <a:gd name="connsiteX4" fmla="*/ 482126 w 508877"/>
                <a:gd name="connsiteY4" fmla="*/ 48609 h 211269"/>
                <a:gd name="connsiteX5" fmla="*/ 385762 w 508877"/>
                <a:gd name="connsiteY5" fmla="*/ 101732 h 211269"/>
                <a:gd name="connsiteX6" fmla="*/ 343488 w 508877"/>
                <a:gd name="connsiteY6" fmla="*/ 124460 h 211269"/>
                <a:gd name="connsiteX7" fmla="*/ 226218 w 508877"/>
                <a:gd name="connsiteY7" fmla="*/ 175551 h 211269"/>
                <a:gd name="connsiteX8" fmla="*/ 76199 w 508877"/>
                <a:gd name="connsiteY8" fmla="*/ 211269 h 211269"/>
                <a:gd name="connsiteX9" fmla="*/ 0 w 508877"/>
                <a:gd name="connsiteY9" fmla="*/ 177932 h 211269"/>
                <a:gd name="connsiteX0" fmla="*/ 0 w 491297"/>
                <a:gd name="connsiteY0" fmla="*/ 177932 h 211269"/>
                <a:gd name="connsiteX1" fmla="*/ 37188 w 491297"/>
                <a:gd name="connsiteY1" fmla="*/ 137451 h 211269"/>
                <a:gd name="connsiteX2" fmla="*/ 315635 w 491297"/>
                <a:gd name="connsiteY2" fmla="*/ 28985 h 211269"/>
                <a:gd name="connsiteX3" fmla="*/ 491297 w 491297"/>
                <a:gd name="connsiteY3" fmla="*/ 984 h 211269"/>
                <a:gd name="connsiteX4" fmla="*/ 464546 w 491297"/>
                <a:gd name="connsiteY4" fmla="*/ 48609 h 211269"/>
                <a:gd name="connsiteX5" fmla="*/ 368182 w 491297"/>
                <a:gd name="connsiteY5" fmla="*/ 101732 h 211269"/>
                <a:gd name="connsiteX6" fmla="*/ 325908 w 491297"/>
                <a:gd name="connsiteY6" fmla="*/ 124460 h 211269"/>
                <a:gd name="connsiteX7" fmla="*/ 208638 w 491297"/>
                <a:gd name="connsiteY7" fmla="*/ 175551 h 211269"/>
                <a:gd name="connsiteX8" fmla="*/ 58619 w 491297"/>
                <a:gd name="connsiteY8" fmla="*/ 211269 h 211269"/>
                <a:gd name="connsiteX9" fmla="*/ 0 w 491297"/>
                <a:gd name="connsiteY9" fmla="*/ 177932 h 211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91297" h="211269">
                  <a:moveTo>
                    <a:pt x="0" y="177932"/>
                  </a:moveTo>
                  <a:lnTo>
                    <a:pt x="37188" y="137451"/>
                  </a:lnTo>
                  <a:lnTo>
                    <a:pt x="315635" y="28985"/>
                  </a:lnTo>
                  <a:cubicBezTo>
                    <a:pt x="391598" y="16040"/>
                    <a:pt x="415334" y="-4773"/>
                    <a:pt x="491297" y="984"/>
                  </a:cubicBezTo>
                  <a:lnTo>
                    <a:pt x="464546" y="48609"/>
                  </a:lnTo>
                  <a:lnTo>
                    <a:pt x="368182" y="101732"/>
                  </a:lnTo>
                  <a:lnTo>
                    <a:pt x="325908" y="124460"/>
                  </a:lnTo>
                  <a:lnTo>
                    <a:pt x="208638" y="175551"/>
                  </a:lnTo>
                  <a:lnTo>
                    <a:pt x="58619" y="211269"/>
                  </a:lnTo>
                  <a:lnTo>
                    <a:pt x="0" y="177932"/>
                  </a:lnTo>
                  <a:close/>
                </a:path>
              </a:pathLst>
            </a:custGeom>
            <a:grpFill/>
            <a:ln w="25400">
              <a:solidFill>
                <a:schemeClr val="accent6">
                  <a:lumMod val="75000"/>
                  <a:alpha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03" name="Picture 102">
            <a:extLst>
              <a:ext uri="{FF2B5EF4-FFF2-40B4-BE49-F238E27FC236}">
                <a16:creationId xmlns:a16="http://schemas.microsoft.com/office/drawing/2014/main" id="{3CA1297A-1FFB-4644-9D89-D85C1C4F8F92}"/>
              </a:ext>
            </a:extLst>
          </p:cNvPr>
          <p:cNvPicPr>
            <a:picLocks noChangeAspect="1"/>
          </p:cNvPicPr>
          <p:nvPr/>
        </p:nvPicPr>
        <p:blipFill>
          <a:blip r:embed="rId3"/>
          <a:stretch>
            <a:fillRect/>
          </a:stretch>
        </p:blipFill>
        <p:spPr>
          <a:xfrm>
            <a:off x="7445770" y="2421551"/>
            <a:ext cx="618004" cy="949859"/>
          </a:xfrm>
          <a:prstGeom prst="rect">
            <a:avLst/>
          </a:prstGeom>
        </p:spPr>
      </p:pic>
      <p:sp>
        <p:nvSpPr>
          <p:cNvPr id="83" name="Rectangle 82">
            <a:extLst>
              <a:ext uri="{FF2B5EF4-FFF2-40B4-BE49-F238E27FC236}">
                <a16:creationId xmlns:a16="http://schemas.microsoft.com/office/drawing/2014/main" id="{E4A9FF90-7A7C-4042-A050-81515C44D196}"/>
              </a:ext>
            </a:extLst>
          </p:cNvPr>
          <p:cNvSpPr/>
          <p:nvPr/>
        </p:nvSpPr>
        <p:spPr>
          <a:xfrm>
            <a:off x="7441008" y="3399264"/>
            <a:ext cx="659384" cy="135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lumMod val="85000"/>
                    <a:lumOff val="15000"/>
                  </a:schemeClr>
                </a:solidFill>
              </a:rPr>
              <a:t>HCALCS</a:t>
            </a:r>
          </a:p>
        </p:txBody>
      </p:sp>
      <p:sp>
        <p:nvSpPr>
          <p:cNvPr id="5" name="TextBox 4">
            <a:extLst>
              <a:ext uri="{FF2B5EF4-FFF2-40B4-BE49-F238E27FC236}">
                <a16:creationId xmlns:a16="http://schemas.microsoft.com/office/drawing/2014/main" id="{93B87CD5-2B28-4F7C-8E1D-92F30A5999E3}"/>
              </a:ext>
            </a:extLst>
          </p:cNvPr>
          <p:cNvSpPr txBox="1"/>
          <p:nvPr/>
        </p:nvSpPr>
        <p:spPr>
          <a:xfrm>
            <a:off x="7211756" y="2051556"/>
            <a:ext cx="1824740" cy="369332"/>
          </a:xfrm>
          <a:prstGeom prst="rect">
            <a:avLst/>
          </a:prstGeom>
          <a:noFill/>
        </p:spPr>
        <p:txBody>
          <a:bodyPr wrap="square" rtlCol="0">
            <a:spAutoFit/>
          </a:bodyPr>
          <a:lstStyle/>
          <a:p>
            <a:pPr algn="ctr"/>
            <a:r>
              <a:rPr lang="en-GB" sz="900" dirty="0">
                <a:solidFill>
                  <a:schemeClr val="tx1">
                    <a:lumMod val="75000"/>
                    <a:lumOff val="25000"/>
                  </a:schemeClr>
                </a:solidFill>
              </a:rPr>
              <a:t>HAN connected EV smart charger</a:t>
            </a:r>
          </a:p>
        </p:txBody>
      </p:sp>
      <p:sp>
        <p:nvSpPr>
          <p:cNvPr id="105" name="TextBox 104">
            <a:extLst>
              <a:ext uri="{FF2B5EF4-FFF2-40B4-BE49-F238E27FC236}">
                <a16:creationId xmlns:a16="http://schemas.microsoft.com/office/drawing/2014/main" id="{868C5ABE-4211-4C47-B694-21A081061AB0}"/>
              </a:ext>
            </a:extLst>
          </p:cNvPr>
          <p:cNvSpPr txBox="1"/>
          <p:nvPr/>
        </p:nvSpPr>
        <p:spPr>
          <a:xfrm>
            <a:off x="5222028" y="1795184"/>
            <a:ext cx="1953166" cy="230832"/>
          </a:xfrm>
          <a:prstGeom prst="rect">
            <a:avLst/>
          </a:prstGeom>
          <a:noFill/>
        </p:spPr>
        <p:txBody>
          <a:bodyPr wrap="square" rtlCol="0">
            <a:spAutoFit/>
          </a:bodyPr>
          <a:lstStyle/>
          <a:p>
            <a:pPr algn="ctr"/>
            <a:r>
              <a:rPr lang="en-GB" sz="900" b="1" dirty="0">
                <a:solidFill>
                  <a:schemeClr val="tx1">
                    <a:lumMod val="75000"/>
                    <a:lumOff val="25000"/>
                  </a:schemeClr>
                </a:solidFill>
              </a:rPr>
              <a:t>HOME AREA NETWORK  (HAN)</a:t>
            </a:r>
          </a:p>
        </p:txBody>
      </p:sp>
      <p:pic>
        <p:nvPicPr>
          <p:cNvPr id="7" name="Picture 6">
            <a:extLst>
              <a:ext uri="{FF2B5EF4-FFF2-40B4-BE49-F238E27FC236}">
                <a16:creationId xmlns:a16="http://schemas.microsoft.com/office/drawing/2014/main" id="{5AC805CA-BF90-45B1-93D7-226A7566164B}"/>
              </a:ext>
            </a:extLst>
          </p:cNvPr>
          <p:cNvPicPr>
            <a:picLocks noChangeAspect="1"/>
          </p:cNvPicPr>
          <p:nvPr/>
        </p:nvPicPr>
        <p:blipFill>
          <a:blip r:embed="rId4"/>
          <a:stretch>
            <a:fillRect/>
          </a:stretch>
        </p:blipFill>
        <p:spPr>
          <a:xfrm>
            <a:off x="657462" y="2460440"/>
            <a:ext cx="686182" cy="1128318"/>
          </a:xfrm>
          <a:prstGeom prst="rect">
            <a:avLst/>
          </a:prstGeom>
        </p:spPr>
      </p:pic>
      <p:sp>
        <p:nvSpPr>
          <p:cNvPr id="106" name="Rectangle 105">
            <a:extLst>
              <a:ext uri="{FF2B5EF4-FFF2-40B4-BE49-F238E27FC236}">
                <a16:creationId xmlns:a16="http://schemas.microsoft.com/office/drawing/2014/main" id="{D786EFD9-D6AC-4EFD-930E-B47F64CBD61F}"/>
              </a:ext>
            </a:extLst>
          </p:cNvPr>
          <p:cNvSpPr/>
          <p:nvPr/>
        </p:nvSpPr>
        <p:spPr>
          <a:xfrm>
            <a:off x="4077621" y="2202151"/>
            <a:ext cx="878654" cy="1216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lumMod val="85000"/>
                    <a:lumOff val="15000"/>
                  </a:schemeClr>
                </a:solidFill>
              </a:rPr>
              <a:t>Comms Hub</a:t>
            </a:r>
          </a:p>
        </p:txBody>
      </p:sp>
      <p:sp>
        <p:nvSpPr>
          <p:cNvPr id="107" name="Rectangle 106">
            <a:extLst>
              <a:ext uri="{FF2B5EF4-FFF2-40B4-BE49-F238E27FC236}">
                <a16:creationId xmlns:a16="http://schemas.microsoft.com/office/drawing/2014/main" id="{0F711DAE-DCAC-423A-B046-F91BC7B2FB34}"/>
              </a:ext>
            </a:extLst>
          </p:cNvPr>
          <p:cNvSpPr/>
          <p:nvPr/>
        </p:nvSpPr>
        <p:spPr>
          <a:xfrm>
            <a:off x="4087180" y="3964568"/>
            <a:ext cx="848295" cy="153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a:solidFill>
                  <a:schemeClr val="tx1">
                    <a:lumMod val="85000"/>
                    <a:lumOff val="15000"/>
                  </a:schemeClr>
                </a:solidFill>
              </a:rPr>
              <a:t>Smart Meter</a:t>
            </a:r>
          </a:p>
        </p:txBody>
      </p:sp>
      <p:sp>
        <p:nvSpPr>
          <p:cNvPr id="108" name="Rectangle 107">
            <a:extLst>
              <a:ext uri="{FF2B5EF4-FFF2-40B4-BE49-F238E27FC236}">
                <a16:creationId xmlns:a16="http://schemas.microsoft.com/office/drawing/2014/main" id="{9C65293E-DED0-40CA-B741-A4F4AC4615C6}"/>
              </a:ext>
            </a:extLst>
          </p:cNvPr>
          <p:cNvSpPr/>
          <p:nvPr/>
        </p:nvSpPr>
        <p:spPr>
          <a:xfrm>
            <a:off x="440160" y="2011208"/>
            <a:ext cx="1061149" cy="377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Data and Communications Company (DCC)</a:t>
            </a:r>
          </a:p>
        </p:txBody>
      </p:sp>
      <p:sp>
        <p:nvSpPr>
          <p:cNvPr id="110" name="Rectangle 109">
            <a:extLst>
              <a:ext uri="{FF2B5EF4-FFF2-40B4-BE49-F238E27FC236}">
                <a16:creationId xmlns:a16="http://schemas.microsoft.com/office/drawing/2014/main" id="{D7622E34-1E17-458D-A3BF-F8C4A2D65481}"/>
              </a:ext>
            </a:extLst>
          </p:cNvPr>
          <p:cNvSpPr/>
          <p:nvPr/>
        </p:nvSpPr>
        <p:spPr>
          <a:xfrm>
            <a:off x="469979" y="4298899"/>
            <a:ext cx="1061149" cy="2847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Electricity Supplier </a:t>
            </a:r>
          </a:p>
        </p:txBody>
      </p:sp>
      <p:pic>
        <p:nvPicPr>
          <p:cNvPr id="10" name="Picture 9">
            <a:extLst>
              <a:ext uri="{FF2B5EF4-FFF2-40B4-BE49-F238E27FC236}">
                <a16:creationId xmlns:a16="http://schemas.microsoft.com/office/drawing/2014/main" id="{A514E55E-2159-4EFF-AC83-ADF96CA5F0D2}"/>
              </a:ext>
            </a:extLst>
          </p:cNvPr>
          <p:cNvPicPr>
            <a:picLocks noChangeAspect="1"/>
          </p:cNvPicPr>
          <p:nvPr/>
        </p:nvPicPr>
        <p:blipFill>
          <a:blip r:embed="rId5"/>
          <a:stretch>
            <a:fillRect/>
          </a:stretch>
        </p:blipFill>
        <p:spPr>
          <a:xfrm>
            <a:off x="655153" y="4638383"/>
            <a:ext cx="690801" cy="1171167"/>
          </a:xfrm>
          <a:prstGeom prst="rect">
            <a:avLst/>
          </a:prstGeom>
        </p:spPr>
      </p:pic>
      <p:sp>
        <p:nvSpPr>
          <p:cNvPr id="112" name="Rectangle 111">
            <a:extLst>
              <a:ext uri="{FF2B5EF4-FFF2-40B4-BE49-F238E27FC236}">
                <a16:creationId xmlns:a16="http://schemas.microsoft.com/office/drawing/2014/main" id="{FAB4DA4E-564B-4CE9-A753-1CA288BC708F}"/>
              </a:ext>
            </a:extLst>
          </p:cNvPr>
          <p:cNvSpPr/>
          <p:nvPr/>
        </p:nvSpPr>
        <p:spPr>
          <a:xfrm>
            <a:off x="1040444" y="1412776"/>
            <a:ext cx="3403349" cy="377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WIDER AREA NETWORK (WAN)</a:t>
            </a:r>
          </a:p>
        </p:txBody>
      </p:sp>
      <p:sp>
        <p:nvSpPr>
          <p:cNvPr id="14" name="Freeform: Shape 13">
            <a:extLst>
              <a:ext uri="{FF2B5EF4-FFF2-40B4-BE49-F238E27FC236}">
                <a16:creationId xmlns:a16="http://schemas.microsoft.com/office/drawing/2014/main" id="{814E0A13-FDBF-4E62-AF81-EB19DD55670E}"/>
              </a:ext>
            </a:extLst>
          </p:cNvPr>
          <p:cNvSpPr/>
          <p:nvPr/>
        </p:nvSpPr>
        <p:spPr>
          <a:xfrm>
            <a:off x="1371600" y="2215227"/>
            <a:ext cx="2649698" cy="361984"/>
          </a:xfrm>
          <a:custGeom>
            <a:avLst/>
            <a:gdLst>
              <a:gd name="connsiteX0" fmla="*/ 0 w 2705100"/>
              <a:gd name="connsiteY0" fmla="*/ 361984 h 361984"/>
              <a:gd name="connsiteX1" fmla="*/ 1076325 w 2705100"/>
              <a:gd name="connsiteY1" fmla="*/ 34 h 361984"/>
              <a:gd name="connsiteX2" fmla="*/ 2705100 w 2705100"/>
              <a:gd name="connsiteY2" fmla="*/ 342934 h 361984"/>
              <a:gd name="connsiteX0" fmla="*/ 0 w 2705100"/>
              <a:gd name="connsiteY0" fmla="*/ 361984 h 361984"/>
              <a:gd name="connsiteX1" fmla="*/ 1457325 w 2705100"/>
              <a:gd name="connsiteY1" fmla="*/ 34 h 361984"/>
              <a:gd name="connsiteX2" fmla="*/ 2705100 w 2705100"/>
              <a:gd name="connsiteY2" fmla="*/ 342934 h 361984"/>
            </a:gdLst>
            <a:ahLst/>
            <a:cxnLst>
              <a:cxn ang="0">
                <a:pos x="connsiteX0" y="connsiteY0"/>
              </a:cxn>
              <a:cxn ang="0">
                <a:pos x="connsiteX1" y="connsiteY1"/>
              </a:cxn>
              <a:cxn ang="0">
                <a:pos x="connsiteX2" y="connsiteY2"/>
              </a:cxn>
            </a:cxnLst>
            <a:rect l="l" t="t" r="r" b="b"/>
            <a:pathLst>
              <a:path w="2705100" h="361984">
                <a:moveTo>
                  <a:pt x="0" y="361984"/>
                </a:moveTo>
                <a:cubicBezTo>
                  <a:pt x="312737" y="182596"/>
                  <a:pt x="1006475" y="3209"/>
                  <a:pt x="1457325" y="34"/>
                </a:cubicBezTo>
                <a:cubicBezTo>
                  <a:pt x="1908175" y="-3141"/>
                  <a:pt x="2435225" y="212759"/>
                  <a:pt x="2705100" y="342934"/>
                </a:cubicBezTo>
              </a:path>
            </a:pathLst>
          </a:custGeom>
          <a:noFill/>
          <a:ln w="254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3" name="Freeform: Shape 112">
            <a:extLst>
              <a:ext uri="{FF2B5EF4-FFF2-40B4-BE49-F238E27FC236}">
                <a16:creationId xmlns:a16="http://schemas.microsoft.com/office/drawing/2014/main" id="{AB76F69A-D4E3-451D-A5BC-7FBD8B386807}"/>
              </a:ext>
            </a:extLst>
          </p:cNvPr>
          <p:cNvSpPr/>
          <p:nvPr/>
        </p:nvSpPr>
        <p:spPr>
          <a:xfrm rot="5400000">
            <a:off x="654255" y="3846448"/>
            <a:ext cx="1742223" cy="390490"/>
          </a:xfrm>
          <a:custGeom>
            <a:avLst/>
            <a:gdLst>
              <a:gd name="connsiteX0" fmla="*/ 0 w 2705100"/>
              <a:gd name="connsiteY0" fmla="*/ 361984 h 361984"/>
              <a:gd name="connsiteX1" fmla="*/ 1076325 w 2705100"/>
              <a:gd name="connsiteY1" fmla="*/ 34 h 361984"/>
              <a:gd name="connsiteX2" fmla="*/ 2705100 w 2705100"/>
              <a:gd name="connsiteY2" fmla="*/ 342934 h 361984"/>
              <a:gd name="connsiteX0" fmla="*/ 0 w 2705100"/>
              <a:gd name="connsiteY0" fmla="*/ 361984 h 361984"/>
              <a:gd name="connsiteX1" fmla="*/ 1457325 w 2705100"/>
              <a:gd name="connsiteY1" fmla="*/ 34 h 361984"/>
              <a:gd name="connsiteX2" fmla="*/ 2705100 w 2705100"/>
              <a:gd name="connsiteY2" fmla="*/ 342934 h 361984"/>
            </a:gdLst>
            <a:ahLst/>
            <a:cxnLst>
              <a:cxn ang="0">
                <a:pos x="connsiteX0" y="connsiteY0"/>
              </a:cxn>
              <a:cxn ang="0">
                <a:pos x="connsiteX1" y="connsiteY1"/>
              </a:cxn>
              <a:cxn ang="0">
                <a:pos x="connsiteX2" y="connsiteY2"/>
              </a:cxn>
            </a:cxnLst>
            <a:rect l="l" t="t" r="r" b="b"/>
            <a:pathLst>
              <a:path w="2705100" h="361984">
                <a:moveTo>
                  <a:pt x="0" y="361984"/>
                </a:moveTo>
                <a:cubicBezTo>
                  <a:pt x="312737" y="182596"/>
                  <a:pt x="1006475" y="3209"/>
                  <a:pt x="1457325" y="34"/>
                </a:cubicBezTo>
                <a:cubicBezTo>
                  <a:pt x="1908175" y="-3141"/>
                  <a:pt x="2435225" y="212759"/>
                  <a:pt x="2705100" y="342934"/>
                </a:cubicBezTo>
              </a:path>
            </a:pathLst>
          </a:custGeom>
          <a:noFill/>
          <a:ln w="254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4" name="Freeform: Shape 113">
            <a:extLst>
              <a:ext uri="{FF2B5EF4-FFF2-40B4-BE49-F238E27FC236}">
                <a16:creationId xmlns:a16="http://schemas.microsoft.com/office/drawing/2014/main" id="{5650D742-9412-4AC6-9B33-A0F44B95EA07}"/>
              </a:ext>
            </a:extLst>
          </p:cNvPr>
          <p:cNvSpPr/>
          <p:nvPr/>
        </p:nvSpPr>
        <p:spPr>
          <a:xfrm>
            <a:off x="4994965" y="2227232"/>
            <a:ext cx="2478646" cy="361984"/>
          </a:xfrm>
          <a:custGeom>
            <a:avLst/>
            <a:gdLst>
              <a:gd name="connsiteX0" fmla="*/ 0 w 2705100"/>
              <a:gd name="connsiteY0" fmla="*/ 361984 h 361984"/>
              <a:gd name="connsiteX1" fmla="*/ 1076325 w 2705100"/>
              <a:gd name="connsiteY1" fmla="*/ 34 h 361984"/>
              <a:gd name="connsiteX2" fmla="*/ 2705100 w 2705100"/>
              <a:gd name="connsiteY2" fmla="*/ 342934 h 361984"/>
              <a:gd name="connsiteX0" fmla="*/ 0 w 2705100"/>
              <a:gd name="connsiteY0" fmla="*/ 361984 h 361984"/>
              <a:gd name="connsiteX1" fmla="*/ 1457325 w 2705100"/>
              <a:gd name="connsiteY1" fmla="*/ 34 h 361984"/>
              <a:gd name="connsiteX2" fmla="*/ 2705100 w 2705100"/>
              <a:gd name="connsiteY2" fmla="*/ 342934 h 361984"/>
            </a:gdLst>
            <a:ahLst/>
            <a:cxnLst>
              <a:cxn ang="0">
                <a:pos x="connsiteX0" y="connsiteY0"/>
              </a:cxn>
              <a:cxn ang="0">
                <a:pos x="connsiteX1" y="connsiteY1"/>
              </a:cxn>
              <a:cxn ang="0">
                <a:pos x="connsiteX2" y="connsiteY2"/>
              </a:cxn>
            </a:cxnLst>
            <a:rect l="l" t="t" r="r" b="b"/>
            <a:pathLst>
              <a:path w="2705100" h="361984">
                <a:moveTo>
                  <a:pt x="0" y="361984"/>
                </a:moveTo>
                <a:cubicBezTo>
                  <a:pt x="312737" y="182596"/>
                  <a:pt x="1006475" y="3209"/>
                  <a:pt x="1457325" y="34"/>
                </a:cubicBezTo>
                <a:cubicBezTo>
                  <a:pt x="1908175" y="-3141"/>
                  <a:pt x="2435225" y="212759"/>
                  <a:pt x="2705100" y="342934"/>
                </a:cubicBezTo>
              </a:path>
            </a:pathLst>
          </a:custGeom>
          <a:noFill/>
          <a:ln w="254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9B321C76-8642-4B7E-B372-30D0167AE170}"/>
              </a:ext>
            </a:extLst>
          </p:cNvPr>
          <p:cNvPicPr>
            <a:picLocks noChangeAspect="1"/>
          </p:cNvPicPr>
          <p:nvPr/>
        </p:nvPicPr>
        <p:blipFill>
          <a:blip r:embed="rId6"/>
          <a:stretch>
            <a:fillRect/>
          </a:stretch>
        </p:blipFill>
        <p:spPr>
          <a:xfrm>
            <a:off x="8052721" y="2421551"/>
            <a:ext cx="665934" cy="949859"/>
          </a:xfrm>
          <a:prstGeom prst="rect">
            <a:avLst/>
          </a:prstGeom>
        </p:spPr>
      </p:pic>
      <p:sp>
        <p:nvSpPr>
          <p:cNvPr id="89" name="Freeform: Shape 88">
            <a:extLst>
              <a:ext uri="{FF2B5EF4-FFF2-40B4-BE49-F238E27FC236}">
                <a16:creationId xmlns:a16="http://schemas.microsoft.com/office/drawing/2014/main" id="{611EA9F2-CFF4-4078-9530-7A02FEFE51C0}"/>
              </a:ext>
            </a:extLst>
          </p:cNvPr>
          <p:cNvSpPr/>
          <p:nvPr/>
        </p:nvSpPr>
        <p:spPr>
          <a:xfrm flipH="1">
            <a:off x="7003159" y="3318474"/>
            <a:ext cx="1406492" cy="1912417"/>
          </a:xfrm>
          <a:custGeom>
            <a:avLst/>
            <a:gdLst>
              <a:gd name="connsiteX0" fmla="*/ 0 w 1691342"/>
              <a:gd name="connsiteY0" fmla="*/ 0 h 1494118"/>
              <a:gd name="connsiteX1" fmla="*/ 268942 w 1691342"/>
              <a:gd name="connsiteY1" fmla="*/ 836706 h 1494118"/>
              <a:gd name="connsiteX2" fmla="*/ 1117600 w 1691342"/>
              <a:gd name="connsiteY2" fmla="*/ 519953 h 1494118"/>
              <a:gd name="connsiteX3" fmla="*/ 1691342 w 1691342"/>
              <a:gd name="connsiteY3" fmla="*/ 1494118 h 1494118"/>
              <a:gd name="connsiteX0" fmla="*/ 0 w 1691342"/>
              <a:gd name="connsiteY0" fmla="*/ 0 h 1494118"/>
              <a:gd name="connsiteX1" fmla="*/ 268942 w 1691342"/>
              <a:gd name="connsiteY1" fmla="*/ 836706 h 1494118"/>
              <a:gd name="connsiteX2" fmla="*/ 1117600 w 1691342"/>
              <a:gd name="connsiteY2" fmla="*/ 519953 h 1494118"/>
              <a:gd name="connsiteX3" fmla="*/ 1444683 w 1691342"/>
              <a:gd name="connsiteY3" fmla="*/ 1022031 h 1494118"/>
              <a:gd name="connsiteX4" fmla="*/ 1691342 w 1691342"/>
              <a:gd name="connsiteY4" fmla="*/ 1494118 h 1494118"/>
              <a:gd name="connsiteX0" fmla="*/ 0 w 2295810"/>
              <a:gd name="connsiteY0" fmla="*/ 0 h 1494118"/>
              <a:gd name="connsiteX1" fmla="*/ 268942 w 2295810"/>
              <a:gd name="connsiteY1" fmla="*/ 836706 h 1494118"/>
              <a:gd name="connsiteX2" fmla="*/ 1117600 w 2295810"/>
              <a:gd name="connsiteY2" fmla="*/ 519953 h 1494118"/>
              <a:gd name="connsiteX3" fmla="*/ 2287192 w 2295810"/>
              <a:gd name="connsiteY3" fmla="*/ 953715 h 1494118"/>
              <a:gd name="connsiteX4" fmla="*/ 1691342 w 2295810"/>
              <a:gd name="connsiteY4" fmla="*/ 1494118 h 1494118"/>
              <a:gd name="connsiteX0" fmla="*/ 0 w 2295544"/>
              <a:gd name="connsiteY0" fmla="*/ 0 h 1491634"/>
              <a:gd name="connsiteX1" fmla="*/ 268942 w 2295544"/>
              <a:gd name="connsiteY1" fmla="*/ 836706 h 1491634"/>
              <a:gd name="connsiteX2" fmla="*/ 1117600 w 2295544"/>
              <a:gd name="connsiteY2" fmla="*/ 519953 h 1491634"/>
              <a:gd name="connsiteX3" fmla="*/ 2287192 w 2295544"/>
              <a:gd name="connsiteY3" fmla="*/ 953715 h 1491634"/>
              <a:gd name="connsiteX4" fmla="*/ 1666154 w 2295544"/>
              <a:gd name="connsiteY4" fmla="*/ 1491634 h 1491634"/>
              <a:gd name="connsiteX0" fmla="*/ 0 w 2296310"/>
              <a:gd name="connsiteY0" fmla="*/ 0 h 1491634"/>
              <a:gd name="connsiteX1" fmla="*/ 268942 w 2296310"/>
              <a:gd name="connsiteY1" fmla="*/ 836706 h 1491634"/>
              <a:gd name="connsiteX2" fmla="*/ 1117600 w 2296310"/>
              <a:gd name="connsiteY2" fmla="*/ 519953 h 1491634"/>
              <a:gd name="connsiteX3" fmla="*/ 2287192 w 2296310"/>
              <a:gd name="connsiteY3" fmla="*/ 953715 h 1491634"/>
              <a:gd name="connsiteX4" fmla="*/ 1666154 w 2296310"/>
              <a:gd name="connsiteY4" fmla="*/ 1491634 h 1491634"/>
              <a:gd name="connsiteX0" fmla="*/ 0 w 2297299"/>
              <a:gd name="connsiteY0" fmla="*/ 0 h 1491634"/>
              <a:gd name="connsiteX1" fmla="*/ 268942 w 2297299"/>
              <a:gd name="connsiteY1" fmla="*/ 836706 h 1491634"/>
              <a:gd name="connsiteX2" fmla="*/ 1117600 w 2297299"/>
              <a:gd name="connsiteY2" fmla="*/ 519953 h 1491634"/>
              <a:gd name="connsiteX3" fmla="*/ 2287192 w 2297299"/>
              <a:gd name="connsiteY3" fmla="*/ 953715 h 1491634"/>
              <a:gd name="connsiteX4" fmla="*/ 1666154 w 2297299"/>
              <a:gd name="connsiteY4" fmla="*/ 1491634 h 1491634"/>
              <a:gd name="connsiteX0" fmla="*/ 0 w 2297299"/>
              <a:gd name="connsiteY0" fmla="*/ 0 h 1491634"/>
              <a:gd name="connsiteX1" fmla="*/ 268942 w 2297299"/>
              <a:gd name="connsiteY1" fmla="*/ 836706 h 1491634"/>
              <a:gd name="connsiteX2" fmla="*/ 713231 w 2297299"/>
              <a:gd name="connsiteY2" fmla="*/ 652631 h 1491634"/>
              <a:gd name="connsiteX3" fmla="*/ 1117600 w 2297299"/>
              <a:gd name="connsiteY3" fmla="*/ 519953 h 1491634"/>
              <a:gd name="connsiteX4" fmla="*/ 2287192 w 2297299"/>
              <a:gd name="connsiteY4" fmla="*/ 953715 h 1491634"/>
              <a:gd name="connsiteX5" fmla="*/ 1666154 w 2297299"/>
              <a:gd name="connsiteY5" fmla="*/ 1491634 h 1491634"/>
              <a:gd name="connsiteX0" fmla="*/ 0 w 2297299"/>
              <a:gd name="connsiteY0" fmla="*/ 0 h 1491634"/>
              <a:gd name="connsiteX1" fmla="*/ 268942 w 2297299"/>
              <a:gd name="connsiteY1" fmla="*/ 836706 h 1491634"/>
              <a:gd name="connsiteX2" fmla="*/ 600985 w 2297299"/>
              <a:gd name="connsiteY2" fmla="*/ 603415 h 1491634"/>
              <a:gd name="connsiteX3" fmla="*/ 1117600 w 2297299"/>
              <a:gd name="connsiteY3" fmla="*/ 519953 h 1491634"/>
              <a:gd name="connsiteX4" fmla="*/ 2287192 w 2297299"/>
              <a:gd name="connsiteY4" fmla="*/ 953715 h 1491634"/>
              <a:gd name="connsiteX5" fmla="*/ 1666154 w 2297299"/>
              <a:gd name="connsiteY5" fmla="*/ 1491634 h 1491634"/>
              <a:gd name="connsiteX0" fmla="*/ 0 w 2297299"/>
              <a:gd name="connsiteY0" fmla="*/ 0 h 1491634"/>
              <a:gd name="connsiteX1" fmla="*/ 268942 w 2297299"/>
              <a:gd name="connsiteY1" fmla="*/ 836706 h 1491634"/>
              <a:gd name="connsiteX2" fmla="*/ 600985 w 2297299"/>
              <a:gd name="connsiteY2" fmla="*/ 603415 h 1491634"/>
              <a:gd name="connsiteX3" fmla="*/ 1117600 w 2297299"/>
              <a:gd name="connsiteY3" fmla="*/ 519953 h 1491634"/>
              <a:gd name="connsiteX4" fmla="*/ 1760876 w 2297299"/>
              <a:gd name="connsiteY4" fmla="*/ 701847 h 1491634"/>
              <a:gd name="connsiteX5" fmla="*/ 2287192 w 2297299"/>
              <a:gd name="connsiteY5" fmla="*/ 953715 h 1491634"/>
              <a:gd name="connsiteX6" fmla="*/ 1666154 w 2297299"/>
              <a:gd name="connsiteY6" fmla="*/ 1491634 h 1491634"/>
              <a:gd name="connsiteX0" fmla="*/ 0 w 2297299"/>
              <a:gd name="connsiteY0" fmla="*/ 0 h 1491634"/>
              <a:gd name="connsiteX1" fmla="*/ 268942 w 2297299"/>
              <a:gd name="connsiteY1" fmla="*/ 836706 h 1491634"/>
              <a:gd name="connsiteX2" fmla="*/ 600985 w 2297299"/>
              <a:gd name="connsiteY2" fmla="*/ 603415 h 1491634"/>
              <a:gd name="connsiteX3" fmla="*/ 1117600 w 2297299"/>
              <a:gd name="connsiteY3" fmla="*/ 519953 h 1491634"/>
              <a:gd name="connsiteX4" fmla="*/ 1910539 w 2297299"/>
              <a:gd name="connsiteY4" fmla="*/ 652630 h 1491634"/>
              <a:gd name="connsiteX5" fmla="*/ 2287192 w 2297299"/>
              <a:gd name="connsiteY5" fmla="*/ 953715 h 1491634"/>
              <a:gd name="connsiteX6" fmla="*/ 1666154 w 2297299"/>
              <a:gd name="connsiteY6" fmla="*/ 1491634 h 1491634"/>
              <a:gd name="connsiteX0" fmla="*/ 0 w 2297299"/>
              <a:gd name="connsiteY0" fmla="*/ 0 h 1491634"/>
              <a:gd name="connsiteX1" fmla="*/ 176938 w 2297299"/>
              <a:gd name="connsiteY1" fmla="*/ 708000 h 1491634"/>
              <a:gd name="connsiteX2" fmla="*/ 268942 w 2297299"/>
              <a:gd name="connsiteY2" fmla="*/ 836706 h 1491634"/>
              <a:gd name="connsiteX3" fmla="*/ 600985 w 2297299"/>
              <a:gd name="connsiteY3" fmla="*/ 603415 h 1491634"/>
              <a:gd name="connsiteX4" fmla="*/ 1117600 w 2297299"/>
              <a:gd name="connsiteY4" fmla="*/ 519953 h 1491634"/>
              <a:gd name="connsiteX5" fmla="*/ 1910539 w 2297299"/>
              <a:gd name="connsiteY5" fmla="*/ 652630 h 1491634"/>
              <a:gd name="connsiteX6" fmla="*/ 2287192 w 2297299"/>
              <a:gd name="connsiteY6" fmla="*/ 953715 h 1491634"/>
              <a:gd name="connsiteX7" fmla="*/ 1666154 w 2297299"/>
              <a:gd name="connsiteY7" fmla="*/ 1491634 h 1491634"/>
              <a:gd name="connsiteX0" fmla="*/ 69272 w 2366571"/>
              <a:gd name="connsiteY0" fmla="*/ 0 h 1491634"/>
              <a:gd name="connsiteX1" fmla="*/ 9243 w 2366571"/>
              <a:gd name="connsiteY1" fmla="*/ 738760 h 1491634"/>
              <a:gd name="connsiteX2" fmla="*/ 338214 w 2366571"/>
              <a:gd name="connsiteY2" fmla="*/ 836706 h 1491634"/>
              <a:gd name="connsiteX3" fmla="*/ 670257 w 2366571"/>
              <a:gd name="connsiteY3" fmla="*/ 603415 h 1491634"/>
              <a:gd name="connsiteX4" fmla="*/ 1186872 w 2366571"/>
              <a:gd name="connsiteY4" fmla="*/ 519953 h 1491634"/>
              <a:gd name="connsiteX5" fmla="*/ 1979811 w 2366571"/>
              <a:gd name="connsiteY5" fmla="*/ 652630 h 1491634"/>
              <a:gd name="connsiteX6" fmla="*/ 2356464 w 2366571"/>
              <a:gd name="connsiteY6" fmla="*/ 953715 h 1491634"/>
              <a:gd name="connsiteX7" fmla="*/ 1735426 w 2366571"/>
              <a:gd name="connsiteY7" fmla="*/ 1491634 h 1491634"/>
              <a:gd name="connsiteX0" fmla="*/ 69272 w 2357352"/>
              <a:gd name="connsiteY0" fmla="*/ 0 h 1491634"/>
              <a:gd name="connsiteX1" fmla="*/ 9243 w 2357352"/>
              <a:gd name="connsiteY1" fmla="*/ 738760 h 1491634"/>
              <a:gd name="connsiteX2" fmla="*/ 338214 w 2357352"/>
              <a:gd name="connsiteY2" fmla="*/ 836706 h 1491634"/>
              <a:gd name="connsiteX3" fmla="*/ 670257 w 2357352"/>
              <a:gd name="connsiteY3" fmla="*/ 603415 h 1491634"/>
              <a:gd name="connsiteX4" fmla="*/ 1186872 w 2357352"/>
              <a:gd name="connsiteY4" fmla="*/ 519953 h 1491634"/>
              <a:gd name="connsiteX5" fmla="*/ 1979811 w 2357352"/>
              <a:gd name="connsiteY5" fmla="*/ 652630 h 1491634"/>
              <a:gd name="connsiteX6" fmla="*/ 2356464 w 2357352"/>
              <a:gd name="connsiteY6" fmla="*/ 953715 h 1491634"/>
              <a:gd name="connsiteX7" fmla="*/ 1735426 w 2357352"/>
              <a:gd name="connsiteY7" fmla="*/ 1491634 h 1491634"/>
              <a:gd name="connsiteX0" fmla="*/ 44361 w 2361105"/>
              <a:gd name="connsiteY0" fmla="*/ 0 h 1501213"/>
              <a:gd name="connsiteX1" fmla="*/ 12997 w 2361105"/>
              <a:gd name="connsiteY1" fmla="*/ 748339 h 1501213"/>
              <a:gd name="connsiteX2" fmla="*/ 341968 w 2361105"/>
              <a:gd name="connsiteY2" fmla="*/ 846285 h 1501213"/>
              <a:gd name="connsiteX3" fmla="*/ 674011 w 2361105"/>
              <a:gd name="connsiteY3" fmla="*/ 612994 h 1501213"/>
              <a:gd name="connsiteX4" fmla="*/ 1190626 w 2361105"/>
              <a:gd name="connsiteY4" fmla="*/ 529532 h 1501213"/>
              <a:gd name="connsiteX5" fmla="*/ 1983565 w 2361105"/>
              <a:gd name="connsiteY5" fmla="*/ 662209 h 1501213"/>
              <a:gd name="connsiteX6" fmla="*/ 2360218 w 2361105"/>
              <a:gd name="connsiteY6" fmla="*/ 963294 h 1501213"/>
              <a:gd name="connsiteX7" fmla="*/ 1739180 w 2361105"/>
              <a:gd name="connsiteY7" fmla="*/ 1501213 h 1501213"/>
              <a:gd name="connsiteX0" fmla="*/ 56075 w 2359156"/>
              <a:gd name="connsiteY0" fmla="*/ 0 h 1491065"/>
              <a:gd name="connsiteX1" fmla="*/ 11048 w 2359156"/>
              <a:gd name="connsiteY1" fmla="*/ 738191 h 1491065"/>
              <a:gd name="connsiteX2" fmla="*/ 340019 w 2359156"/>
              <a:gd name="connsiteY2" fmla="*/ 836137 h 1491065"/>
              <a:gd name="connsiteX3" fmla="*/ 672062 w 2359156"/>
              <a:gd name="connsiteY3" fmla="*/ 602846 h 1491065"/>
              <a:gd name="connsiteX4" fmla="*/ 1188677 w 2359156"/>
              <a:gd name="connsiteY4" fmla="*/ 519384 h 1491065"/>
              <a:gd name="connsiteX5" fmla="*/ 1981616 w 2359156"/>
              <a:gd name="connsiteY5" fmla="*/ 652061 h 1491065"/>
              <a:gd name="connsiteX6" fmla="*/ 2358269 w 2359156"/>
              <a:gd name="connsiteY6" fmla="*/ 953146 h 1491065"/>
              <a:gd name="connsiteX7" fmla="*/ 1737231 w 2359156"/>
              <a:gd name="connsiteY7" fmla="*/ 1491065 h 1491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9156" h="1491065">
                <a:moveTo>
                  <a:pt x="56075" y="0"/>
                </a:moveTo>
                <a:cubicBezTo>
                  <a:pt x="85565" y="118000"/>
                  <a:pt x="-36276" y="598835"/>
                  <a:pt x="11048" y="738191"/>
                </a:cubicBezTo>
                <a:cubicBezTo>
                  <a:pt x="58372" y="877547"/>
                  <a:pt x="229850" y="858694"/>
                  <a:pt x="340019" y="836137"/>
                </a:cubicBezTo>
                <a:cubicBezTo>
                  <a:pt x="450188" y="813580"/>
                  <a:pt x="530619" y="655638"/>
                  <a:pt x="672062" y="602846"/>
                </a:cubicBezTo>
                <a:cubicBezTo>
                  <a:pt x="813505" y="550054"/>
                  <a:pt x="970418" y="511182"/>
                  <a:pt x="1188677" y="519384"/>
                </a:cubicBezTo>
                <a:cubicBezTo>
                  <a:pt x="1406936" y="527587"/>
                  <a:pt x="1786684" y="579767"/>
                  <a:pt x="1981616" y="652061"/>
                </a:cubicBezTo>
                <a:cubicBezTo>
                  <a:pt x="2176548" y="724355"/>
                  <a:pt x="2374056" y="821515"/>
                  <a:pt x="2358269" y="953146"/>
                </a:cubicBezTo>
                <a:cubicBezTo>
                  <a:pt x="2341647" y="1115507"/>
                  <a:pt x="1842211" y="1427293"/>
                  <a:pt x="1737231" y="1491065"/>
                </a:cubicBezTo>
              </a:path>
            </a:pathLst>
          </a:custGeom>
          <a:noFill/>
          <a:ln w="4762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a:extLst>
              <a:ext uri="{FF2B5EF4-FFF2-40B4-BE49-F238E27FC236}">
                <a16:creationId xmlns:a16="http://schemas.microsoft.com/office/drawing/2014/main" id="{24A1C203-0095-4081-B36F-EF3A756D66FD}"/>
              </a:ext>
            </a:extLst>
          </p:cNvPr>
          <p:cNvPicPr>
            <a:picLocks noChangeAspect="1"/>
          </p:cNvPicPr>
          <p:nvPr/>
        </p:nvPicPr>
        <p:blipFill>
          <a:blip r:embed="rId7"/>
          <a:stretch>
            <a:fillRect/>
          </a:stretch>
        </p:blipFill>
        <p:spPr>
          <a:xfrm>
            <a:off x="4016885" y="2975609"/>
            <a:ext cx="1019175" cy="942975"/>
          </a:xfrm>
          <a:prstGeom prst="rect">
            <a:avLst/>
          </a:prstGeom>
        </p:spPr>
      </p:pic>
      <p:pic>
        <p:nvPicPr>
          <p:cNvPr id="8" name="Picture 7">
            <a:extLst>
              <a:ext uri="{FF2B5EF4-FFF2-40B4-BE49-F238E27FC236}">
                <a16:creationId xmlns:a16="http://schemas.microsoft.com/office/drawing/2014/main" id="{A9E5376B-85DC-4C2B-9DCB-CD5FA1153244}"/>
              </a:ext>
            </a:extLst>
          </p:cNvPr>
          <p:cNvPicPr>
            <a:picLocks noChangeAspect="1"/>
          </p:cNvPicPr>
          <p:nvPr/>
        </p:nvPicPr>
        <p:blipFill>
          <a:blip r:embed="rId8"/>
          <a:stretch>
            <a:fillRect/>
          </a:stretch>
        </p:blipFill>
        <p:spPr>
          <a:xfrm>
            <a:off x="4016885" y="2386512"/>
            <a:ext cx="1000125" cy="390525"/>
          </a:xfrm>
          <a:prstGeom prst="rect">
            <a:avLst/>
          </a:prstGeom>
        </p:spPr>
      </p:pic>
      <p:cxnSp>
        <p:nvCxnSpPr>
          <p:cNvPr id="11" name="Straight Connector 10">
            <a:extLst>
              <a:ext uri="{FF2B5EF4-FFF2-40B4-BE49-F238E27FC236}">
                <a16:creationId xmlns:a16="http://schemas.microsoft.com/office/drawing/2014/main" id="{3232C9F4-AFDB-43C3-B3CD-088677E08EC1}"/>
              </a:ext>
            </a:extLst>
          </p:cNvPr>
          <p:cNvCxnSpPr>
            <a:cxnSpLocks/>
          </p:cNvCxnSpPr>
          <p:nvPr/>
        </p:nvCxnSpPr>
        <p:spPr>
          <a:xfrm>
            <a:off x="4213745" y="2724464"/>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DE8712B3-8D58-4DD3-957D-28167C3226CD}"/>
              </a:ext>
            </a:extLst>
          </p:cNvPr>
          <p:cNvCxnSpPr>
            <a:cxnSpLocks/>
          </p:cNvCxnSpPr>
          <p:nvPr/>
        </p:nvCxnSpPr>
        <p:spPr>
          <a:xfrm>
            <a:off x="4366145" y="2724464"/>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7331DAE9-79AA-42FD-97E6-E6C606C092C8}"/>
              </a:ext>
            </a:extLst>
          </p:cNvPr>
          <p:cNvCxnSpPr>
            <a:cxnSpLocks/>
          </p:cNvCxnSpPr>
          <p:nvPr/>
        </p:nvCxnSpPr>
        <p:spPr>
          <a:xfrm>
            <a:off x="4518545" y="2724464"/>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18F0E05-46B7-4B8B-BCC9-A42F9DBAA15B}"/>
              </a:ext>
            </a:extLst>
          </p:cNvPr>
          <p:cNvCxnSpPr>
            <a:cxnSpLocks/>
          </p:cNvCxnSpPr>
          <p:nvPr/>
        </p:nvCxnSpPr>
        <p:spPr>
          <a:xfrm>
            <a:off x="4670945" y="2724464"/>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AD10B432-59DF-4A8A-8299-71BF6A18E0A1}"/>
              </a:ext>
            </a:extLst>
          </p:cNvPr>
          <p:cNvCxnSpPr>
            <a:cxnSpLocks/>
          </p:cNvCxnSpPr>
          <p:nvPr/>
        </p:nvCxnSpPr>
        <p:spPr>
          <a:xfrm>
            <a:off x="4823345" y="2724464"/>
            <a:ext cx="0" cy="288032"/>
          </a:xfrm>
          <a:prstGeom prst="line">
            <a:avLst/>
          </a:prstGeom>
          <a:ln w="3492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0" name="Slide Number Placeholder 29">
            <a:extLst>
              <a:ext uri="{FF2B5EF4-FFF2-40B4-BE49-F238E27FC236}">
                <a16:creationId xmlns:a16="http://schemas.microsoft.com/office/drawing/2014/main" id="{D0EBB782-6C48-404B-B068-3D5C2C12FD74}"/>
              </a:ext>
            </a:extLst>
          </p:cNvPr>
          <p:cNvSpPr>
            <a:spLocks noGrp="1"/>
          </p:cNvSpPr>
          <p:nvPr>
            <p:ph type="sldNum" sz="quarter" idx="12"/>
          </p:nvPr>
        </p:nvSpPr>
        <p:spPr/>
        <p:txBody>
          <a:bodyPr/>
          <a:lstStyle/>
          <a:p>
            <a:fld id="{7354CB0E-1A92-43D2-B5ED-FE98F63B0344}" type="slidenum">
              <a:rPr lang="en-GB" smtClean="0"/>
              <a:t>8</a:t>
            </a:fld>
            <a:endParaRPr lang="en-GB" dirty="0"/>
          </a:p>
        </p:txBody>
      </p:sp>
      <p:grpSp>
        <p:nvGrpSpPr>
          <p:cNvPr id="12" name="Group 11">
            <a:extLst>
              <a:ext uri="{FF2B5EF4-FFF2-40B4-BE49-F238E27FC236}">
                <a16:creationId xmlns:a16="http://schemas.microsoft.com/office/drawing/2014/main" id="{DFA60A3B-5901-4486-8CB1-17DC56B87CD2}"/>
              </a:ext>
            </a:extLst>
          </p:cNvPr>
          <p:cNvGrpSpPr/>
          <p:nvPr/>
        </p:nvGrpSpPr>
        <p:grpSpPr>
          <a:xfrm>
            <a:off x="2052758" y="2646616"/>
            <a:ext cx="1348078" cy="3206243"/>
            <a:chOff x="2052758" y="2646616"/>
            <a:chExt cx="1348078" cy="3206243"/>
          </a:xfrm>
        </p:grpSpPr>
        <p:pic>
          <p:nvPicPr>
            <p:cNvPr id="19" name="Picture 18">
              <a:extLst>
                <a:ext uri="{FF2B5EF4-FFF2-40B4-BE49-F238E27FC236}">
                  <a16:creationId xmlns:a16="http://schemas.microsoft.com/office/drawing/2014/main" id="{ABEED57D-C9AA-40E9-9734-74E306C3A352}"/>
                </a:ext>
              </a:extLst>
            </p:cNvPr>
            <p:cNvPicPr>
              <a:picLocks noChangeAspect="1"/>
            </p:cNvPicPr>
            <p:nvPr/>
          </p:nvPicPr>
          <p:blipFill>
            <a:blip r:embed="rId9"/>
            <a:stretch>
              <a:fillRect/>
            </a:stretch>
          </p:blipFill>
          <p:spPr>
            <a:xfrm>
              <a:off x="2627784" y="4612745"/>
              <a:ext cx="773052" cy="1240114"/>
            </a:xfrm>
            <a:prstGeom prst="rect">
              <a:avLst/>
            </a:prstGeom>
          </p:spPr>
        </p:pic>
        <p:sp>
          <p:nvSpPr>
            <p:cNvPr id="116" name="Rectangle 115">
              <a:extLst>
                <a:ext uri="{FF2B5EF4-FFF2-40B4-BE49-F238E27FC236}">
                  <a16:creationId xmlns:a16="http://schemas.microsoft.com/office/drawing/2014/main" id="{6751AD5E-D6A1-4B7C-8E62-38D581D92A9D}"/>
                </a:ext>
              </a:extLst>
            </p:cNvPr>
            <p:cNvSpPr/>
            <p:nvPr/>
          </p:nvSpPr>
          <p:spPr>
            <a:xfrm>
              <a:off x="2708593" y="4368211"/>
              <a:ext cx="589797" cy="1460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DNO</a:t>
              </a:r>
            </a:p>
          </p:txBody>
        </p:sp>
        <p:sp>
          <p:nvSpPr>
            <p:cNvPr id="40" name="Freeform: Shape 39">
              <a:extLst>
                <a:ext uri="{FF2B5EF4-FFF2-40B4-BE49-F238E27FC236}">
                  <a16:creationId xmlns:a16="http://schemas.microsoft.com/office/drawing/2014/main" id="{980A0ECB-440F-4334-BB59-2FCDC21E0173}"/>
                </a:ext>
              </a:extLst>
            </p:cNvPr>
            <p:cNvSpPr/>
            <p:nvPr/>
          </p:nvSpPr>
          <p:spPr>
            <a:xfrm rot="2822473">
              <a:off x="1189965" y="3509409"/>
              <a:ext cx="2116076" cy="390490"/>
            </a:xfrm>
            <a:custGeom>
              <a:avLst/>
              <a:gdLst>
                <a:gd name="connsiteX0" fmla="*/ 0 w 2705100"/>
                <a:gd name="connsiteY0" fmla="*/ 361984 h 361984"/>
                <a:gd name="connsiteX1" fmla="*/ 1076325 w 2705100"/>
                <a:gd name="connsiteY1" fmla="*/ 34 h 361984"/>
                <a:gd name="connsiteX2" fmla="*/ 2705100 w 2705100"/>
                <a:gd name="connsiteY2" fmla="*/ 342934 h 361984"/>
                <a:gd name="connsiteX0" fmla="*/ 0 w 2705100"/>
                <a:gd name="connsiteY0" fmla="*/ 361984 h 361984"/>
                <a:gd name="connsiteX1" fmla="*/ 1457325 w 2705100"/>
                <a:gd name="connsiteY1" fmla="*/ 34 h 361984"/>
                <a:gd name="connsiteX2" fmla="*/ 2705100 w 2705100"/>
                <a:gd name="connsiteY2" fmla="*/ 342934 h 361984"/>
              </a:gdLst>
              <a:ahLst/>
              <a:cxnLst>
                <a:cxn ang="0">
                  <a:pos x="connsiteX0" y="connsiteY0"/>
                </a:cxn>
                <a:cxn ang="0">
                  <a:pos x="connsiteX1" y="connsiteY1"/>
                </a:cxn>
                <a:cxn ang="0">
                  <a:pos x="connsiteX2" y="connsiteY2"/>
                </a:cxn>
              </a:cxnLst>
              <a:rect l="l" t="t" r="r" b="b"/>
              <a:pathLst>
                <a:path w="2705100" h="361984">
                  <a:moveTo>
                    <a:pt x="0" y="361984"/>
                  </a:moveTo>
                  <a:cubicBezTo>
                    <a:pt x="312737" y="182596"/>
                    <a:pt x="1006475" y="3209"/>
                    <a:pt x="1457325" y="34"/>
                  </a:cubicBezTo>
                  <a:cubicBezTo>
                    <a:pt x="1908175" y="-3141"/>
                    <a:pt x="2435225" y="212759"/>
                    <a:pt x="2705100" y="342934"/>
                  </a:cubicBezTo>
                </a:path>
              </a:pathLst>
            </a:custGeom>
            <a:noFill/>
            <a:ln w="254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86730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765ED-5D22-4EA9-8B2F-4262008CABE6}"/>
              </a:ext>
            </a:extLst>
          </p:cNvPr>
          <p:cNvSpPr>
            <a:spLocks noGrp="1"/>
          </p:cNvSpPr>
          <p:nvPr>
            <p:ph type="title"/>
          </p:nvPr>
        </p:nvSpPr>
        <p:spPr>
          <a:xfrm>
            <a:off x="395063" y="548680"/>
            <a:ext cx="8353873" cy="709614"/>
          </a:xfrm>
        </p:spPr>
        <p:txBody>
          <a:bodyPr/>
          <a:lstStyle/>
          <a:p>
            <a:r>
              <a:rPr lang="en-GB" dirty="0">
                <a:solidFill>
                  <a:schemeClr val="tx1">
                    <a:lumMod val="65000"/>
                    <a:lumOff val="35000"/>
                  </a:schemeClr>
                </a:solidFill>
              </a:rPr>
              <a:t>Innovation Project Scope and Stages</a:t>
            </a:r>
          </a:p>
        </p:txBody>
      </p:sp>
      <p:sp>
        <p:nvSpPr>
          <p:cNvPr id="4" name="Slide Number Placeholder 3">
            <a:extLst>
              <a:ext uri="{FF2B5EF4-FFF2-40B4-BE49-F238E27FC236}">
                <a16:creationId xmlns:a16="http://schemas.microsoft.com/office/drawing/2014/main" id="{75BA52DC-D4EB-4EB5-A736-2BEEE80E9E69}"/>
              </a:ext>
            </a:extLst>
          </p:cNvPr>
          <p:cNvSpPr>
            <a:spLocks noGrp="1"/>
          </p:cNvSpPr>
          <p:nvPr>
            <p:ph type="sldNum" sz="quarter" idx="12"/>
          </p:nvPr>
        </p:nvSpPr>
        <p:spPr/>
        <p:txBody>
          <a:bodyPr/>
          <a:lstStyle/>
          <a:p>
            <a:fld id="{7354CB0E-1A92-43D2-B5ED-FE98F63B0344}" type="slidenum">
              <a:rPr lang="en-GB" smtClean="0"/>
              <a:t>9</a:t>
            </a:fld>
            <a:endParaRPr lang="en-GB" dirty="0"/>
          </a:p>
        </p:txBody>
      </p:sp>
      <p:graphicFrame>
        <p:nvGraphicFramePr>
          <p:cNvPr id="3" name="Diagram 2">
            <a:extLst>
              <a:ext uri="{FF2B5EF4-FFF2-40B4-BE49-F238E27FC236}">
                <a16:creationId xmlns:a16="http://schemas.microsoft.com/office/drawing/2014/main" id="{F348D5BB-4D81-44B5-BA36-01F0CE1B78D4}"/>
              </a:ext>
            </a:extLst>
          </p:cNvPr>
          <p:cNvGraphicFramePr/>
          <p:nvPr>
            <p:extLst/>
          </p:nvPr>
        </p:nvGraphicFramePr>
        <p:xfrm>
          <a:off x="919022" y="1172816"/>
          <a:ext cx="8117473" cy="52085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a:extLst>
              <a:ext uri="{FF2B5EF4-FFF2-40B4-BE49-F238E27FC236}">
                <a16:creationId xmlns:a16="http://schemas.microsoft.com/office/drawing/2014/main" id="{169ED973-D67B-440E-8A75-F6CFAE3F2D6E}"/>
              </a:ext>
            </a:extLst>
          </p:cNvPr>
          <p:cNvCxnSpPr>
            <a:cxnSpLocks/>
          </p:cNvCxnSpPr>
          <p:nvPr/>
        </p:nvCxnSpPr>
        <p:spPr>
          <a:xfrm>
            <a:off x="1043608" y="2046921"/>
            <a:ext cx="3473570" cy="3"/>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7EBF394-72B1-4A28-8449-4C2DB62425BA}"/>
              </a:ext>
            </a:extLst>
          </p:cNvPr>
          <p:cNvCxnSpPr>
            <a:cxnSpLocks/>
          </p:cNvCxnSpPr>
          <p:nvPr/>
        </p:nvCxnSpPr>
        <p:spPr>
          <a:xfrm>
            <a:off x="5381274" y="2061363"/>
            <a:ext cx="3655222"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D784FE36-0A04-4BDA-9021-251E46EF59F8}"/>
              </a:ext>
            </a:extLst>
          </p:cNvPr>
          <p:cNvSpPr/>
          <p:nvPr/>
        </p:nvSpPr>
        <p:spPr>
          <a:xfrm>
            <a:off x="4308870" y="1922680"/>
            <a:ext cx="1286619" cy="2880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lumMod val="75000"/>
                    <a:lumOff val="25000"/>
                  </a:schemeClr>
                </a:solidFill>
              </a:rPr>
              <a:t>GATEWAY</a:t>
            </a:r>
          </a:p>
        </p:txBody>
      </p:sp>
      <p:sp>
        <p:nvSpPr>
          <p:cNvPr id="20" name="Left Brace 19">
            <a:extLst>
              <a:ext uri="{FF2B5EF4-FFF2-40B4-BE49-F238E27FC236}">
                <a16:creationId xmlns:a16="http://schemas.microsoft.com/office/drawing/2014/main" id="{E3C2A2EC-4EE2-4309-A1CF-1F1F553BEACA}"/>
              </a:ext>
            </a:extLst>
          </p:cNvPr>
          <p:cNvSpPr/>
          <p:nvPr/>
        </p:nvSpPr>
        <p:spPr>
          <a:xfrm>
            <a:off x="788704" y="1191520"/>
            <a:ext cx="91911" cy="876981"/>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00" b="1"/>
          </a:p>
        </p:txBody>
      </p:sp>
      <p:sp>
        <p:nvSpPr>
          <p:cNvPr id="22" name="Left Brace 21">
            <a:extLst>
              <a:ext uri="{FF2B5EF4-FFF2-40B4-BE49-F238E27FC236}">
                <a16:creationId xmlns:a16="http://schemas.microsoft.com/office/drawing/2014/main" id="{9E6F227B-6B1C-424E-B185-92B42860C5B8}"/>
              </a:ext>
            </a:extLst>
          </p:cNvPr>
          <p:cNvSpPr/>
          <p:nvPr/>
        </p:nvSpPr>
        <p:spPr>
          <a:xfrm>
            <a:off x="788704" y="2275088"/>
            <a:ext cx="122581" cy="4140994"/>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 name="TextBox 22">
            <a:extLst>
              <a:ext uri="{FF2B5EF4-FFF2-40B4-BE49-F238E27FC236}">
                <a16:creationId xmlns:a16="http://schemas.microsoft.com/office/drawing/2014/main" id="{3CDC8027-5BB0-4776-9D46-B1918A25E8BA}"/>
              </a:ext>
            </a:extLst>
          </p:cNvPr>
          <p:cNvSpPr txBox="1"/>
          <p:nvPr/>
        </p:nvSpPr>
        <p:spPr>
          <a:xfrm>
            <a:off x="-89091" y="1368507"/>
            <a:ext cx="1008112" cy="523220"/>
          </a:xfrm>
          <a:prstGeom prst="rect">
            <a:avLst/>
          </a:prstGeom>
          <a:noFill/>
        </p:spPr>
        <p:txBody>
          <a:bodyPr wrap="square" rtlCol="0">
            <a:spAutoFit/>
          </a:bodyPr>
          <a:lstStyle/>
          <a:p>
            <a:pPr algn="ctr"/>
            <a:r>
              <a:rPr lang="en-GB" sz="1400" b="1" dirty="0">
                <a:solidFill>
                  <a:schemeClr val="tx1">
                    <a:lumMod val="75000"/>
                    <a:lumOff val="25000"/>
                  </a:schemeClr>
                </a:solidFill>
              </a:rPr>
              <a:t>2.5 months </a:t>
            </a:r>
          </a:p>
        </p:txBody>
      </p:sp>
      <p:sp>
        <p:nvSpPr>
          <p:cNvPr id="24" name="TextBox 23">
            <a:extLst>
              <a:ext uri="{FF2B5EF4-FFF2-40B4-BE49-F238E27FC236}">
                <a16:creationId xmlns:a16="http://schemas.microsoft.com/office/drawing/2014/main" id="{80163B5F-0EB6-4472-90AA-52D894569EF7}"/>
              </a:ext>
            </a:extLst>
          </p:cNvPr>
          <p:cNvSpPr txBox="1"/>
          <p:nvPr/>
        </p:nvSpPr>
        <p:spPr>
          <a:xfrm>
            <a:off x="-86672" y="3861048"/>
            <a:ext cx="1008112" cy="738664"/>
          </a:xfrm>
          <a:prstGeom prst="rect">
            <a:avLst/>
          </a:prstGeom>
          <a:noFill/>
        </p:spPr>
        <p:txBody>
          <a:bodyPr wrap="square" rtlCol="0">
            <a:spAutoFit/>
          </a:bodyPr>
          <a:lstStyle/>
          <a:p>
            <a:pPr algn="ctr"/>
            <a:r>
              <a:rPr lang="en-GB" sz="1400" b="1" dirty="0">
                <a:solidFill>
                  <a:schemeClr val="tx1">
                    <a:lumMod val="75000"/>
                    <a:lumOff val="25000"/>
                  </a:schemeClr>
                </a:solidFill>
              </a:rPr>
              <a:t>Up to </a:t>
            </a:r>
          </a:p>
          <a:p>
            <a:pPr algn="ctr"/>
            <a:r>
              <a:rPr lang="en-GB" sz="1400" b="1" dirty="0">
                <a:solidFill>
                  <a:schemeClr val="tx1">
                    <a:lumMod val="75000"/>
                    <a:lumOff val="25000"/>
                  </a:schemeClr>
                </a:solidFill>
              </a:rPr>
              <a:t>2 </a:t>
            </a:r>
          </a:p>
          <a:p>
            <a:pPr algn="ctr"/>
            <a:r>
              <a:rPr lang="en-GB" sz="1400" b="1" dirty="0">
                <a:solidFill>
                  <a:schemeClr val="tx1">
                    <a:lumMod val="75000"/>
                    <a:lumOff val="25000"/>
                  </a:schemeClr>
                </a:solidFill>
              </a:rPr>
              <a:t>years</a:t>
            </a:r>
          </a:p>
        </p:txBody>
      </p:sp>
    </p:spTree>
    <p:extLst>
      <p:ext uri="{BB962C8B-B14F-4D97-AF65-F5344CB8AC3E}">
        <p14:creationId xmlns:p14="http://schemas.microsoft.com/office/powerpoint/2010/main" val="3398631803"/>
      </p:ext>
    </p:extLst>
  </p:cSld>
  <p:clrMapOvr>
    <a:masterClrMapping/>
  </p:clrMapOvr>
</p:sld>
</file>

<file path=ppt/theme/theme1.xml><?xml version="1.0" encoding="utf-8"?>
<a:theme xmlns:a="http://schemas.openxmlformats.org/drawingml/2006/main" name="BEIS-Powerpoint-template-standard-screen-narrow-logo">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DECC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2293_BEIS_PowerPoint_Template_Narrow_Logo_Standard_Size_Curve_Only_270716" id="{7F1E647D-BACF-4FBA-8BEB-055FABABD25E}" vid="{1F191C16-F462-43C6-B8AC-E463A2E3F9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ocument_x0020_Notes xmlns="f7e53c2a-c5c2-4bbb-ab47-6d506cb60401" xsi:nil="true"/>
    <Case_x0020_Reference_x0020_Number xmlns="f7e53c2a-c5c2-4bbb-ab47-6d506cb60401" xsi:nil="true"/>
    <Document_x0020_Security_x0020_Classification xmlns="f7e53c2a-c5c2-4bbb-ab47-6d506cb60401">Official</Document_x0020_Security_x0020_Classification>
    <Minister xmlns="f7e53c2a-c5c2-4bbb-ab47-6d506cb60401" xsi:nil="true"/>
    <Folder_x0020_Number xmlns="f7e53c2a-c5c2-4bbb-ab47-6d506cb60401" xsi:nil="true"/>
    <Folder_x0020_ID xmlns="f7e53c2a-c5c2-4bbb-ab47-6d506cb60401" xsi:nil="true"/>
    <Location_x0020_Of_x0020_Original_x0020_Source_x0020_Document xmlns="f7e53c2a-c5c2-4bbb-ab47-6d506cb60401" xsi:nil="true"/>
    <MP xmlns="f7e53c2a-c5c2-4bbb-ab47-6d506cb60401" xsi:nil="true"/>
    <Request_x0020_Type xmlns="f7e53c2a-c5c2-4bbb-ab47-6d506cb60401" xsi:nil="true"/>
    <Linked_x0020_Documents xmlns="f7e53c2a-c5c2-4bbb-ab47-6d506cb60401" xsi:nil="true"/>
    <_dlc_Exempt xmlns="http://schemas.microsoft.com/sharepoint/v3" xsi:nil="true"/>
    <_dlc_DocId xmlns="f7e53c2a-c5c2-4bbb-ab47-6d506cb60401">DECCCHH-61-12597</_dlc_DocId>
    <_dlc_DocIdUrl xmlns="f7e53c2a-c5c2-4bbb-ab47-6d506cb60401">
      <Url>https://edrms.decc.gsi.gov.uk/ch/smf/DDD/_layouts/15/DocIdRedir.aspx?ID=DECCCHH-61-12597</Url>
      <Description>DECCCHH-61-12597</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Word" ma:contentTypeID="0x01010020B27A3BB4AD4E469BDEA344273B4F220101009932898D8C5C87498CED81690E005564" ma:contentTypeVersion="5" ma:contentTypeDescription="" ma:contentTypeScope="" ma:versionID="a5155ba66dd07906ce9a26be2fab06fd">
  <xsd:schema xmlns:xsd="http://www.w3.org/2001/XMLSchema" xmlns:xs="http://www.w3.org/2001/XMLSchema" xmlns:p="http://schemas.microsoft.com/office/2006/metadata/properties" xmlns:ns1="http://schemas.microsoft.com/sharepoint/v3" xmlns:ns3="f7e53c2a-c5c2-4bbb-ab47-6d506cb60401" targetNamespace="http://schemas.microsoft.com/office/2006/metadata/properties" ma:root="true" ma:fieldsID="b73cb913d4ca97c23038d12a9e248412" ns1:_="" ns3:_="">
    <xsd:import namespace="http://schemas.microsoft.com/sharepoint/v3"/>
    <xsd:import namespace="f7e53c2a-c5c2-4bbb-ab47-6d506cb60401"/>
    <xsd:element name="properties">
      <xsd:complexType>
        <xsd:sequence>
          <xsd:element name="documentManagement">
            <xsd:complexType>
              <xsd:all>
                <xsd:element ref="ns3:_dlc_DocId" minOccurs="0"/>
                <xsd:element ref="ns3:_dlc_DocIdUrl" minOccurs="0"/>
                <xsd:element ref="ns3:_dlc_DocIdPersistId" minOccurs="0"/>
                <xsd:element ref="ns3:Document_x0020_Security_x0020_Classification" minOccurs="0"/>
                <xsd:element ref="ns3:Folder_x0020_ID" minOccurs="0"/>
                <xsd:element ref="ns3:Case_x0020_Reference_x0020_Number" minOccurs="0"/>
                <xsd:element ref="ns3:Request_x0020_Type" minOccurs="0"/>
                <xsd:element ref="ns3:MP" minOccurs="0"/>
                <xsd:element ref="ns3:Minister" minOccurs="0"/>
                <xsd:element ref="ns3:Linked_x0020_Documents" minOccurs="0"/>
                <xsd:element ref="ns3:Location_x0020_Of_x0020_Original_x0020_Source_x0020_Document" minOccurs="0"/>
                <xsd:element ref="ns3:Document_x0020_Notes" minOccurs="0"/>
                <xsd:element ref="ns3:Folder_x0020_Number" minOccurs="0"/>
                <xsd:element ref="ns1:_dlc_Exemp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2" nillable="true" ma:displayName="Exempt from Policy" ma:hidden="true" ma:internalName="_dlc_Exemp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7e53c2a-c5c2-4bbb-ab47-6d506cb6040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Document_x0020_Security_x0020_Classification" ma:index="12" nillable="true" ma:displayName="Document Security Classification" ma:default="Official" ma:description="Please select the security classification." ma:format="Dropdown" ma:internalName="Document_x0020_Security_x0020_Classification" ma:readOnly="false">
      <xsd:simpleType>
        <xsd:restriction base="dms:Choice">
          <xsd:enumeration value="Official"/>
          <xsd:enumeration value="Official Sensitive"/>
          <xsd:enumeration value="Official Sensitive Personal"/>
          <xsd:enumeration value="Official Sensitive Commercial"/>
        </xsd:restriction>
      </xsd:simpleType>
    </xsd:element>
    <xsd:element name="Folder_x0020_ID" ma:index="13" nillable="true" ma:displayName="Folder ID" ma:internalName="Folder_x0020_ID" ma:readOnly="false">
      <xsd:simpleType>
        <xsd:restriction base="dms:Text">
          <xsd:maxLength value="255"/>
        </xsd:restriction>
      </xsd:simpleType>
    </xsd:element>
    <xsd:element name="Case_x0020_Reference_x0020_Number" ma:index="14" nillable="true" ma:displayName="Case Reference Number" ma:internalName="Case_x0020_Reference_x0020_Number" ma:readOnly="false">
      <xsd:simpleType>
        <xsd:restriction base="dms:Text">
          <xsd:maxLength value="255"/>
        </xsd:restriction>
      </xsd:simpleType>
    </xsd:element>
    <xsd:element name="Request_x0020_Type" ma:index="15" nillable="true" ma:displayName="Request Type" ma:description="Please select the request type." ma:format="Dropdown" ma:internalName="Request_x0020_Type" ma:readOnly="false">
      <xsd:simpleType>
        <xsd:restriction base="dms:Choice">
          <xsd:enumeration value="FOI"/>
          <xsd:enumeration value="EIR"/>
          <xsd:enumeration value="PQ"/>
          <xsd:enumeration value="MC"/>
        </xsd:restriction>
      </xsd:simpleType>
    </xsd:element>
    <xsd:element name="MP" ma:index="16" nillable="true" ma:displayName="MP" ma:description="Please enter the MP." ma:internalName="MP" ma:readOnly="false">
      <xsd:simpleType>
        <xsd:restriction base="dms:Text">
          <xsd:maxLength value="255"/>
        </xsd:restriction>
      </xsd:simpleType>
    </xsd:element>
    <xsd:element name="Minister" ma:index="17" nillable="true" ma:displayName="Minister" ma:description="Minister's Name" ma:internalName="Minister" ma:readOnly="false">
      <xsd:simpleType>
        <xsd:restriction base="dms:Text">
          <xsd:maxLength value="255"/>
        </xsd:restriction>
      </xsd:simpleType>
    </xsd:element>
    <xsd:element name="Linked_x0020_Documents" ma:index="18" nillable="true" ma:displayName="Linked Documents" ma:description="Documents linked to this item" ma:internalName="Linked_x0020_Documents" ma:readOnly="false">
      <xsd:simpleType>
        <xsd:restriction base="dms:Note"/>
      </xsd:simpleType>
    </xsd:element>
    <xsd:element name="Location_x0020_Of_x0020_Original_x0020_Source_x0020_Document" ma:index="19" nillable="true" ma:displayName="Location Of Original Source Document" ma:description="Please enter the location of the original source document." ma:internalName="Location_x0020_Of_x0020_Original_x0020_Source_x0020_Document" ma:readOnly="false">
      <xsd:simpleType>
        <xsd:restriction base="dms:Note">
          <xsd:maxLength value="255"/>
        </xsd:restriction>
      </xsd:simpleType>
    </xsd:element>
    <xsd:element name="Document_x0020_Notes" ma:index="20" nillable="true" ma:displayName="Document Notes" ma:description="Notes field for the item" ma:internalName="Document_x0020_Notes" ma:readOnly="false">
      <xsd:simpleType>
        <xsd:restriction base="dms:Note"/>
      </xsd:simpleType>
    </xsd:element>
    <xsd:element name="Folder_x0020_Number" ma:index="21" nillable="true" ma:displayName="Folder Number" ma:internalName="Folder_x0020_Number"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11"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9c6981cf-ca77-4d25-a722-9ba9d442762a" ContentTypeId="0x01010020B27A3BB4AD4E469BDEA344273B4F220101"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9EC477E-9CC7-4E7F-B036-65D58F4370DB}">
  <ds:schemaRefs>
    <ds:schemaRef ds:uri="http://schemas.microsoft.com/sharepoint/v3/contenttype/forms"/>
  </ds:schemaRefs>
</ds:datastoreItem>
</file>

<file path=customXml/itemProps2.xml><?xml version="1.0" encoding="utf-8"?>
<ds:datastoreItem xmlns:ds="http://schemas.openxmlformats.org/officeDocument/2006/customXml" ds:itemID="{2C305F0B-975C-4403-9F17-105E479D7F07}">
  <ds:schemaRefs>
    <ds:schemaRef ds:uri="http://schemas.microsoft.com/office/2006/documentManagement/types"/>
    <ds:schemaRef ds:uri="http://purl.org/dc/terms/"/>
    <ds:schemaRef ds:uri="http://purl.org/dc/elements/1.1/"/>
    <ds:schemaRef ds:uri="http://schemas.microsoft.com/sharepoint/v3"/>
    <ds:schemaRef ds:uri="http://schemas.openxmlformats.org/package/2006/metadata/core-properties"/>
    <ds:schemaRef ds:uri="http://schemas.microsoft.com/office/infopath/2007/PartnerControls"/>
    <ds:schemaRef ds:uri="http://purl.org/dc/dcmitype/"/>
    <ds:schemaRef ds:uri="f7e53c2a-c5c2-4bbb-ab47-6d506cb6040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1B9BFA02-15D0-4765-85CD-1319D8614C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7e53c2a-c5c2-4bbb-ab47-6d506cb604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3009DF98-BF88-4967-B83F-6E789C6CA605}">
  <ds:schemaRefs>
    <ds:schemaRef ds:uri="Microsoft.SharePoint.Taxonomy.ContentTypeSync"/>
  </ds:schemaRefs>
</ds:datastoreItem>
</file>

<file path=customXml/itemProps5.xml><?xml version="1.0" encoding="utf-8"?>
<ds:datastoreItem xmlns:ds="http://schemas.openxmlformats.org/officeDocument/2006/customXml" ds:itemID="{86070367-D519-4112-8C23-7010F1804E9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6606</TotalTime>
  <Words>1728</Words>
  <Application>Microsoft Office PowerPoint</Application>
  <PresentationFormat>On-screen Show (4:3)</PresentationFormat>
  <Paragraphs>257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nta</vt:lpstr>
      <vt:lpstr>Symbol</vt:lpstr>
      <vt:lpstr>Times New Roman</vt:lpstr>
      <vt:lpstr>BEIS-Powerpoint-template-standard-screen-narrow-logo</vt:lpstr>
      <vt:lpstr>BEIS innovation project -  Demonstration of smart meter load control</vt:lpstr>
      <vt:lpstr>Objectives of Today </vt:lpstr>
      <vt:lpstr>Today’s Agenda </vt:lpstr>
      <vt:lpstr>Contents </vt:lpstr>
      <vt:lpstr>Policy context and project objectives  </vt:lpstr>
      <vt:lpstr>EV Smart Charging Using Smart Meter Communications Infrastructure </vt:lpstr>
      <vt:lpstr>Device Functionality to be demonstrated at trial </vt:lpstr>
      <vt:lpstr>Model which the Smart Energy Code Modification 46 could result in</vt:lpstr>
      <vt:lpstr>Innovation Project Scope and Stages</vt:lpstr>
      <vt:lpstr>PROCUREMENT STRUCTURE </vt:lpstr>
      <vt:lpstr>Timetable </vt:lpstr>
      <vt:lpstr>PowerPoint Presentation</vt:lpstr>
      <vt:lpstr>PowerPoint Presentation</vt:lpstr>
      <vt:lpstr>Detailed discussion issue 1: Objectives of the Project</vt:lpstr>
      <vt:lpstr>Detailed discussion issue 2: Intellectual Property and other Terms and conditions</vt:lpstr>
      <vt:lpstr> Detailed discussion issue 3: Proposed Timing and Budget  </vt:lpstr>
      <vt:lpstr> Detailed discussion issue 3: Functionality to be tested </vt:lpstr>
      <vt:lpstr>Device Functionality to be demonstrated at trial </vt:lpstr>
    </vt:vector>
  </TitlesOfParts>
  <Company>DECC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Smart Tariff Project Scope</dc:title>
  <dc:creator>Ben Cattermole</dc:creator>
  <cp:lastModifiedBy>Ben Cattermole</cp:lastModifiedBy>
  <cp:revision>62</cp:revision>
  <cp:lastPrinted>2018-11-02T09:04:41Z</cp:lastPrinted>
  <dcterms:created xsi:type="dcterms:W3CDTF">2016-04-28T17:11:14Z</dcterms:created>
  <dcterms:modified xsi:type="dcterms:W3CDTF">2018-11-02T09:25:25Z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0x01010020B27A3BB4AD4E469BDEA344273B4F220101009932898D8C5C87498CED81690E005564</vt:lpwstr>
  </property>
  <property fmtid="{D5CDD505-2E9C-101B-9397-08002B2CF9AE}" pid="3" name="_dlc_DocIdItemGuid">
    <vt:lpwstr>7cd0b962-a560-44a8-a3a8-c6b46c8ea035</vt:lpwstr>
  </property>
</Properties>
</file>