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681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15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68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02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11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67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30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6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3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68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350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82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Straight Arrow Connector 120"/>
          <p:cNvCxnSpPr/>
          <p:nvPr/>
        </p:nvCxnSpPr>
        <p:spPr>
          <a:xfrm flipH="1">
            <a:off x="835500" y="3372590"/>
            <a:ext cx="862671" cy="47101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/>
          <p:cNvCxnSpPr>
            <a:endCxn id="164" idx="0"/>
          </p:cNvCxnSpPr>
          <p:nvPr/>
        </p:nvCxnSpPr>
        <p:spPr>
          <a:xfrm>
            <a:off x="1555473" y="3250031"/>
            <a:ext cx="527901" cy="62119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endCxn id="120" idx="0"/>
          </p:cNvCxnSpPr>
          <p:nvPr/>
        </p:nvCxnSpPr>
        <p:spPr>
          <a:xfrm flipH="1">
            <a:off x="2107854" y="4502735"/>
            <a:ext cx="895" cy="69942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/>
          <p:cNvCxnSpPr/>
          <p:nvPr/>
        </p:nvCxnSpPr>
        <p:spPr>
          <a:xfrm>
            <a:off x="1798352" y="2230806"/>
            <a:ext cx="6611" cy="63810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/>
          <p:nvPr/>
        </p:nvCxnSpPr>
        <p:spPr>
          <a:xfrm flipH="1" flipV="1">
            <a:off x="3309385" y="4112630"/>
            <a:ext cx="636786" cy="675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stCxn id="130" idx="2"/>
          </p:cNvCxnSpPr>
          <p:nvPr/>
        </p:nvCxnSpPr>
        <p:spPr>
          <a:xfrm>
            <a:off x="789221" y="5403940"/>
            <a:ext cx="10109" cy="69699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  <a:stCxn id="4" idx="3"/>
            <a:endCxn id="29" idx="1"/>
          </p:cNvCxnSpPr>
          <p:nvPr/>
        </p:nvCxnSpPr>
        <p:spPr>
          <a:xfrm flipV="1">
            <a:off x="6929564" y="917721"/>
            <a:ext cx="1179193" cy="11215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698330" y="655662"/>
            <a:ext cx="2231234" cy="54654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Inspection in line with LAP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3152" y="6469328"/>
            <a:ext cx="7586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KEY       TC = Thurrock Council     LAP = Load Acceptance Procedure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21241" y="5841818"/>
            <a:ext cx="2353583" cy="5847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Process in line with </a:t>
            </a:r>
            <a:r>
              <a:rPr lang="en-GB" sz="1600" b="1" dirty="0"/>
              <a:t>Facility</a:t>
            </a:r>
            <a:r>
              <a:rPr lang="en-GB" sz="1600" b="1" dirty="0">
                <a:solidFill>
                  <a:schemeClr val="tx1"/>
                </a:solidFill>
              </a:rPr>
              <a:t> Procedure 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0319025" y="1234396"/>
            <a:ext cx="10092" cy="91985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66" idx="3"/>
          </p:cNvCxnSpPr>
          <p:nvPr/>
        </p:nvCxnSpPr>
        <p:spPr>
          <a:xfrm flipH="1" flipV="1">
            <a:off x="7414643" y="1939170"/>
            <a:ext cx="921707" cy="33592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  <a:stCxn id="25" idx="3"/>
            <a:endCxn id="4" idx="1"/>
          </p:cNvCxnSpPr>
          <p:nvPr/>
        </p:nvCxnSpPr>
        <p:spPr>
          <a:xfrm>
            <a:off x="2576904" y="925541"/>
            <a:ext cx="2121426" cy="3395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10083" y="676263"/>
            <a:ext cx="1966821" cy="4985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Delivery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134366" y="1603434"/>
            <a:ext cx="1325764" cy="10057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analyses load to determine level of contamination 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8299202" y="2158087"/>
            <a:ext cx="1502532" cy="553998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Does contamination include Prohibited </a:t>
            </a:r>
            <a:r>
              <a:rPr lang="en-GB" sz="1000" b="1" dirty="0"/>
              <a:t>M</a:t>
            </a:r>
            <a:r>
              <a:rPr lang="en-GB" sz="1000" b="1" dirty="0">
                <a:solidFill>
                  <a:schemeClr val="tx1"/>
                </a:solidFill>
              </a:rPr>
              <a:t>aterials?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108757" y="594555"/>
            <a:ext cx="2575618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Is there any contamination above acceptable levels?</a:t>
            </a:r>
          </a:p>
        </p:txBody>
      </p:sp>
      <p:cxnSp>
        <p:nvCxnSpPr>
          <p:cNvPr id="34" name="Straight Arrow Connector 33"/>
          <p:cNvCxnSpPr>
            <a:stCxn id="35" idx="2"/>
            <a:endCxn id="11" idx="0"/>
          </p:cNvCxnSpPr>
          <p:nvPr/>
        </p:nvCxnSpPr>
        <p:spPr>
          <a:xfrm flipH="1">
            <a:off x="10298033" y="2396927"/>
            <a:ext cx="20991" cy="3444891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123761" y="2150706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NO</a:t>
            </a:r>
          </a:p>
        </p:txBody>
      </p:sp>
      <p:cxnSp>
        <p:nvCxnSpPr>
          <p:cNvPr id="61" name="Straight Arrow Connector 60"/>
          <p:cNvCxnSpPr>
            <a:stCxn id="28" idx="1"/>
            <a:endCxn id="80" idx="3"/>
          </p:cNvCxnSpPr>
          <p:nvPr/>
        </p:nvCxnSpPr>
        <p:spPr>
          <a:xfrm flipH="1">
            <a:off x="7414642" y="2435086"/>
            <a:ext cx="884560" cy="37648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>
            <a:off x="6778650" y="2512591"/>
            <a:ext cx="0" cy="597039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>
            <a:off x="3722713" y="5656509"/>
            <a:ext cx="2405482" cy="4480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4661382" y="2782464"/>
            <a:ext cx="554137" cy="39373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5909518" y="1663447"/>
            <a:ext cx="1505125" cy="5514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Inform TC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9022888" y="1521882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80" name="Rectangle 79"/>
          <p:cNvSpPr/>
          <p:nvPr/>
        </p:nvSpPr>
        <p:spPr>
          <a:xfrm>
            <a:off x="5909517" y="2513507"/>
            <a:ext cx="1505125" cy="5961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Inform TC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93" name="Rectangle 92"/>
          <p:cNvSpPr/>
          <p:nvPr/>
        </p:nvSpPr>
        <p:spPr>
          <a:xfrm>
            <a:off x="3435713" y="1526489"/>
            <a:ext cx="1966821" cy="5591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Load isolated for inspection by TC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5909517" y="3446320"/>
            <a:ext cx="1505126" cy="3238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sp>
        <p:nvSpPr>
          <p:cNvPr id="103" name="Rectangle 102"/>
          <p:cNvSpPr/>
          <p:nvPr/>
        </p:nvSpPr>
        <p:spPr>
          <a:xfrm>
            <a:off x="1009909" y="2861597"/>
            <a:ext cx="1503461" cy="5800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Is contamination above acceptable level? 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3618185" y="3814037"/>
            <a:ext cx="1438793" cy="6986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agrees contamination exceeded contract rejection threshold</a:t>
            </a:r>
          </a:p>
        </p:txBody>
      </p:sp>
      <p:sp>
        <p:nvSpPr>
          <p:cNvPr id="105" name="Rectangle 104"/>
          <p:cNvSpPr/>
          <p:nvPr/>
        </p:nvSpPr>
        <p:spPr>
          <a:xfrm>
            <a:off x="3774613" y="2440908"/>
            <a:ext cx="1287809" cy="36534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sp>
        <p:nvSpPr>
          <p:cNvPr id="106" name="Rectangle 105"/>
          <p:cNvSpPr/>
          <p:nvPr/>
        </p:nvSpPr>
        <p:spPr>
          <a:xfrm>
            <a:off x="6113584" y="5154196"/>
            <a:ext cx="1276218" cy="707886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Load rejected  and waste sent to authorised disposal site  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827499" y="4094449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6136073" y="4103750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cxnSp>
        <p:nvCxnSpPr>
          <p:cNvPr id="110" name="Straight Arrow Connector 109"/>
          <p:cNvCxnSpPr>
            <a:stCxn id="127" idx="0"/>
            <a:endCxn id="26" idx="3"/>
          </p:cNvCxnSpPr>
          <p:nvPr/>
        </p:nvCxnSpPr>
        <p:spPr>
          <a:xfrm flipH="1" flipV="1">
            <a:off x="2460130" y="2106303"/>
            <a:ext cx="669899" cy="1903951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/>
          <p:cNvCxnSpPr>
            <a:stCxn id="132" idx="2"/>
            <a:endCxn id="104" idx="0"/>
          </p:cNvCxnSpPr>
          <p:nvPr/>
        </p:nvCxnSpPr>
        <p:spPr>
          <a:xfrm flipH="1">
            <a:off x="4337582" y="3433624"/>
            <a:ext cx="1262" cy="38041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>
            <a:stCxn id="66" idx="1"/>
            <a:endCxn id="93" idx="3"/>
          </p:cNvCxnSpPr>
          <p:nvPr/>
        </p:nvCxnSpPr>
        <p:spPr>
          <a:xfrm flipH="1" flipV="1">
            <a:off x="5402534" y="1806057"/>
            <a:ext cx="506984" cy="13311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>
            <a:endCxn id="107" idx="0"/>
          </p:cNvCxnSpPr>
          <p:nvPr/>
        </p:nvCxnSpPr>
        <p:spPr>
          <a:xfrm>
            <a:off x="7043590" y="3784309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6316054" y="3787665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stCxn id="107" idx="2"/>
          </p:cNvCxnSpPr>
          <p:nvPr/>
        </p:nvCxnSpPr>
        <p:spPr>
          <a:xfrm flipH="1">
            <a:off x="7051865" y="4340670"/>
            <a:ext cx="3409" cy="79228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6313573" y="4323329"/>
            <a:ext cx="18895" cy="79186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6649809" y="3131497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>
            <a:off x="4527149" y="4548780"/>
            <a:ext cx="11684" cy="3101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4311401" y="4847691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2934766" y="4010254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cxnSp>
        <p:nvCxnSpPr>
          <p:cNvPr id="128" name="Straight Arrow Connector 127"/>
          <p:cNvCxnSpPr>
            <a:stCxn id="125" idx="2"/>
          </p:cNvCxnSpPr>
          <p:nvPr/>
        </p:nvCxnSpPr>
        <p:spPr>
          <a:xfrm>
            <a:off x="4539176" y="5093912"/>
            <a:ext cx="1587565" cy="47266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1489709" y="4317426"/>
            <a:ext cx="1261467" cy="76883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TC funds analysis to determine if load is to be rejected or subject  to further processing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253244" y="4301447"/>
            <a:ext cx="1071953" cy="11024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funds analysis and agrees to process material  </a:t>
            </a:r>
          </a:p>
        </p:txBody>
      </p:sp>
      <p:sp>
        <p:nvSpPr>
          <p:cNvPr id="132" name="TextBox 131"/>
          <p:cNvSpPr txBox="1"/>
          <p:nvPr/>
        </p:nvSpPr>
        <p:spPr>
          <a:xfrm>
            <a:off x="4113525" y="3187403"/>
            <a:ext cx="450638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YES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 flipH="1">
            <a:off x="4418518" y="2076745"/>
            <a:ext cx="608" cy="37304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5186076" y="3176200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cxnSp>
        <p:nvCxnSpPr>
          <p:cNvPr id="141" name="Straight Arrow Connector 140"/>
          <p:cNvCxnSpPr>
            <a:stCxn id="71" idx="2"/>
          </p:cNvCxnSpPr>
          <p:nvPr/>
        </p:nvCxnSpPr>
        <p:spPr>
          <a:xfrm>
            <a:off x="9250663" y="1768103"/>
            <a:ext cx="1" cy="41507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/>
          <p:nvPr/>
        </p:nvCxnSpPr>
        <p:spPr>
          <a:xfrm flipH="1">
            <a:off x="4344365" y="2830168"/>
            <a:ext cx="3710" cy="37728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134" idx="2"/>
          </p:cNvCxnSpPr>
          <p:nvPr/>
        </p:nvCxnSpPr>
        <p:spPr>
          <a:xfrm>
            <a:off x="5381339" y="3422421"/>
            <a:ext cx="704993" cy="201648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/>
          <p:cNvSpPr/>
          <p:nvPr/>
        </p:nvSpPr>
        <p:spPr>
          <a:xfrm>
            <a:off x="2852594" y="5281824"/>
            <a:ext cx="852357" cy="553998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TC agrees that  load is rejected</a:t>
            </a:r>
          </a:p>
        </p:txBody>
      </p:sp>
      <p:sp>
        <p:nvSpPr>
          <p:cNvPr id="120" name="Rectangle 119"/>
          <p:cNvSpPr/>
          <p:nvPr/>
        </p:nvSpPr>
        <p:spPr>
          <a:xfrm>
            <a:off x="1590864" y="5202162"/>
            <a:ext cx="1033979" cy="75497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funds additional processing costs </a:t>
            </a:r>
          </a:p>
        </p:txBody>
      </p:sp>
      <p:cxnSp>
        <p:nvCxnSpPr>
          <p:cNvPr id="122" name="Straight Arrow Connector 121"/>
          <p:cNvCxnSpPr>
            <a:endCxn id="130" idx="0"/>
          </p:cNvCxnSpPr>
          <p:nvPr/>
        </p:nvCxnSpPr>
        <p:spPr>
          <a:xfrm flipH="1">
            <a:off x="789221" y="4112630"/>
            <a:ext cx="7803" cy="18881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flipH="1">
            <a:off x="2104902" y="5965161"/>
            <a:ext cx="15541" cy="118012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stCxn id="129" idx="3"/>
            <a:endCxn id="119" idx="0"/>
          </p:cNvCxnSpPr>
          <p:nvPr/>
        </p:nvCxnSpPr>
        <p:spPr>
          <a:xfrm>
            <a:off x="2751176" y="4701844"/>
            <a:ext cx="527597" cy="57998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38"/>
          <p:cNvCxnSpPr/>
          <p:nvPr/>
        </p:nvCxnSpPr>
        <p:spPr>
          <a:xfrm>
            <a:off x="781567" y="6092052"/>
            <a:ext cx="8330793" cy="663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>
            <a:endCxn id="71" idx="0"/>
          </p:cNvCxnSpPr>
          <p:nvPr/>
        </p:nvCxnSpPr>
        <p:spPr>
          <a:xfrm flipH="1">
            <a:off x="9250663" y="1243276"/>
            <a:ext cx="12681" cy="27860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7629147" y="2479668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7681903" y="1963949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69738" y="3866409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 b="1"/>
            </a:lvl1pPr>
          </a:lstStyle>
          <a:p>
            <a:r>
              <a:rPr lang="en-GB" dirty="0"/>
              <a:t>NO</a:t>
            </a:r>
          </a:p>
        </p:txBody>
      </p:sp>
      <p:sp>
        <p:nvSpPr>
          <p:cNvPr id="164" name="TextBox 163"/>
          <p:cNvSpPr txBox="1"/>
          <p:nvPr/>
        </p:nvSpPr>
        <p:spPr>
          <a:xfrm>
            <a:off x="1855599" y="3871225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cxnSp>
        <p:nvCxnSpPr>
          <p:cNvPr id="168" name="Straight Arrow Connector 167"/>
          <p:cNvCxnSpPr>
            <a:stCxn id="164" idx="2"/>
          </p:cNvCxnSpPr>
          <p:nvPr/>
        </p:nvCxnSpPr>
        <p:spPr>
          <a:xfrm flipH="1">
            <a:off x="2080440" y="4117446"/>
            <a:ext cx="2934" cy="19998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56851" y="79925"/>
            <a:ext cx="4671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Wood Waste Load Acceptance Procedure</a:t>
            </a:r>
          </a:p>
        </p:txBody>
      </p:sp>
    </p:spTree>
    <p:extLst>
      <p:ext uri="{BB962C8B-B14F-4D97-AF65-F5344CB8AC3E}">
        <p14:creationId xmlns:p14="http://schemas.microsoft.com/office/powerpoint/2010/main" val="371371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150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Phillip Russell</dc:creator>
  <cp:lastModifiedBy>Harmer, John</cp:lastModifiedBy>
  <cp:revision>28</cp:revision>
  <dcterms:created xsi:type="dcterms:W3CDTF">2016-11-14T11:36:21Z</dcterms:created>
  <dcterms:modified xsi:type="dcterms:W3CDTF">2017-05-19T07:35:46Z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A3073906</vt:lpwstr>
  </property>
  <property fmtid="{D5CDD505-2E9C-101B-9397-08002B2CF9AE}" pid="4" name="Objective-Title">
    <vt:lpwstr>Wood Waste LAP 170517</vt:lpwstr>
  </property>
  <property fmtid="{D5CDD505-2E9C-101B-9397-08002B2CF9AE}" pid="5" name="Objective-Comment">
    <vt:lpwstr/>
  </property>
  <property fmtid="{D5CDD505-2E9C-101B-9397-08002B2CF9AE}" pid="6" name="Objective-CreationStamp">
    <vt:filetime>2017-05-19T07:04:48Z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2017-05-19T07:04:49Z</vt:filetime>
  </property>
  <property fmtid="{D5CDD505-2E9C-101B-9397-08002B2CF9AE}" pid="10" name="Objective-ModificationStamp">
    <vt:filetime>2017-05-19T07:04:51Z</vt:filetime>
  </property>
  <property fmtid="{D5CDD505-2E9C-101B-9397-08002B2CF9AE}" pid="11" name="Objective-Owner">
    <vt:lpwstr>Harmer, John</vt:lpwstr>
  </property>
  <property fmtid="{D5CDD505-2E9C-101B-9397-08002B2CF9AE}" pid="12" name="Objective-Path">
    <vt:lpwstr>Thurrock Global Folder:Thurrock Corporate File Plan:Procurement:Tendering:Tenders:Procurement Tenders:Procurement Tenders 2017:PS/2017/506 HHWRC Haulage Treatment and Associated Services:Lot 4 - Wood Waste:</vt:lpwstr>
  </property>
  <property fmtid="{D5CDD505-2E9C-101B-9397-08002B2CF9AE}" pid="13" name="Objective-Parent">
    <vt:lpwstr>Lot 4 - Wood Waste</vt:lpwstr>
  </property>
  <property fmtid="{D5CDD505-2E9C-101B-9397-08002B2CF9AE}" pid="14" name="Objective-State">
    <vt:lpwstr>Published</vt:lpwstr>
  </property>
  <property fmtid="{D5CDD505-2E9C-101B-9397-08002B2CF9AE}" pid="15" name="Objective-Version">
    <vt:lpwstr>1.0</vt:lpwstr>
  </property>
  <property fmtid="{D5CDD505-2E9C-101B-9397-08002B2CF9AE}" pid="16" name="Objective-VersionNumber">
    <vt:r8>1</vt:r8>
  </property>
  <property fmtid="{D5CDD505-2E9C-101B-9397-08002B2CF9AE}" pid="17" name="Objective-VersionComment">
    <vt:lpwstr>First version</vt:lpwstr>
  </property>
  <property fmtid="{D5CDD505-2E9C-101B-9397-08002B2CF9AE}" pid="18" name="Objective-FileNumber">
    <vt:lpwstr>qA237213</vt:lpwstr>
  </property>
  <property fmtid="{D5CDD505-2E9C-101B-9397-08002B2CF9AE}" pid="19" name="Objective-Classification">
    <vt:lpwstr>[Inherited - none]</vt:lpwstr>
  </property>
  <property fmtid="{D5CDD505-2E9C-101B-9397-08002B2CF9AE}" pid="20" name="Objective-Caveats">
    <vt:lpwstr>groups: Active Users; </vt:lpwstr>
  </property>
</Properties>
</file>